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notesMasterIdLst>
    <p:notesMasterId r:id="rId9"/>
  </p:notesMasterIdLst>
  <p:handoutMasterIdLst>
    <p:handoutMasterId r:id="rId10"/>
  </p:handoutMasterIdLst>
  <p:sldIdLst>
    <p:sldId id="337" r:id="rId5"/>
    <p:sldId id="338" r:id="rId6"/>
    <p:sldId id="340" r:id="rId7"/>
    <p:sldId id="33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vel, Matthieu" initials="GM" lastIdx="5" clrIdx="0">
    <p:extLst>
      <p:ext uri="{19B8F6BF-5375-455C-9EA6-DF929625EA0E}">
        <p15:presenceInfo xmlns:p15="http://schemas.microsoft.com/office/powerpoint/2012/main" userId="S::m.guevel@unesco.org::59e580ac-477c-44d0-8c02-a45964b90aeb" providerId="AD"/>
      </p:ext>
    </p:extLst>
  </p:cmAuthor>
  <p:cmAuthor id="2" name="Alwazzan, Lateefah" initials="AL" lastIdx="4" clrIdx="1">
    <p:extLst>
      <p:ext uri="{19B8F6BF-5375-455C-9EA6-DF929625EA0E}">
        <p15:presenceInfo xmlns:p15="http://schemas.microsoft.com/office/powerpoint/2012/main" userId="Alwazzan, Lateef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A0"/>
    <a:srgbClr val="F8985B"/>
    <a:srgbClr val="F28138"/>
    <a:srgbClr val="FFFFFF"/>
    <a:srgbClr val="F5D2FC"/>
    <a:srgbClr val="C2A3F9"/>
    <a:srgbClr val="44546A"/>
    <a:srgbClr val="FFDAC4"/>
    <a:srgbClr val="FDAE7D"/>
    <a:srgbClr val="EB6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38793C-62BE-4E05-9E75-D8870B5AC6B9}" v="4" dt="2025-10-07T03:12:18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32" autoAdjust="0"/>
    <p:restoredTop sz="93792" autoAdjust="0"/>
  </p:normalViewPr>
  <p:slideViewPr>
    <p:cSldViewPr snapToGrid="0">
      <p:cViewPr varScale="1">
        <p:scale>
          <a:sx n="60" d="100"/>
          <a:sy n="60" d="100"/>
        </p:scale>
        <p:origin x="992" y="44"/>
      </p:cViewPr>
      <p:guideLst>
        <p:guide orient="horz" pos="2137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26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dijat, Ardito" userId="0f3f380b-ba8b-40e0-83de-3c743352937c" providerId="ADAL" clId="{AD38793C-62BE-4E05-9E75-D8870B5AC6B9}"/>
    <pc:docChg chg="undo custSel delSld modSld">
      <pc:chgData name="Kodijat, Ardito" userId="0f3f380b-ba8b-40e0-83de-3c743352937c" providerId="ADAL" clId="{AD38793C-62BE-4E05-9E75-D8870B5AC6B9}" dt="2025-10-08T00:30:38.400" v="603" actId="1076"/>
      <pc:docMkLst>
        <pc:docMk/>
      </pc:docMkLst>
      <pc:sldChg chg="del">
        <pc:chgData name="Kodijat, Ardito" userId="0f3f380b-ba8b-40e0-83de-3c743352937c" providerId="ADAL" clId="{AD38793C-62BE-4E05-9E75-D8870B5AC6B9}" dt="2025-09-30T20:29:48.525" v="0" actId="47"/>
        <pc:sldMkLst>
          <pc:docMk/>
          <pc:sldMk cId="1194687253" sldId="257"/>
        </pc:sldMkLst>
      </pc:sldChg>
      <pc:sldChg chg="del">
        <pc:chgData name="Kodijat, Ardito" userId="0f3f380b-ba8b-40e0-83de-3c743352937c" providerId="ADAL" clId="{AD38793C-62BE-4E05-9E75-D8870B5AC6B9}" dt="2025-09-30T20:29:49.705" v="1" actId="47"/>
        <pc:sldMkLst>
          <pc:docMk/>
          <pc:sldMk cId="914631129" sldId="264"/>
        </pc:sldMkLst>
      </pc:sldChg>
      <pc:sldChg chg="addSp delSp modSp mod">
        <pc:chgData name="Kodijat, Ardito" userId="0f3f380b-ba8b-40e0-83de-3c743352937c" providerId="ADAL" clId="{AD38793C-62BE-4E05-9E75-D8870B5AC6B9}" dt="2025-10-08T00:30:38.400" v="603" actId="1076"/>
        <pc:sldMkLst>
          <pc:docMk/>
          <pc:sldMk cId="2444660739" sldId="338"/>
        </pc:sldMkLst>
        <pc:spChg chg="mod">
          <ac:chgData name="Kodijat, Ardito" userId="0f3f380b-ba8b-40e0-83de-3c743352937c" providerId="ADAL" clId="{AD38793C-62BE-4E05-9E75-D8870B5AC6B9}" dt="2025-10-07T03:08:38.224" v="377" actId="1076"/>
          <ac:spMkLst>
            <pc:docMk/>
            <pc:sldMk cId="2444660739" sldId="338"/>
            <ac:spMk id="9" creationId="{FA8D28C1-3427-4566-5049-EAEB77B61132}"/>
          </ac:spMkLst>
        </pc:spChg>
        <pc:spChg chg="mod">
          <ac:chgData name="Kodijat, Ardito" userId="0f3f380b-ba8b-40e0-83de-3c743352937c" providerId="ADAL" clId="{AD38793C-62BE-4E05-9E75-D8870B5AC6B9}" dt="2025-10-01T00:10:07.906" v="81" actId="20577"/>
          <ac:spMkLst>
            <pc:docMk/>
            <pc:sldMk cId="2444660739" sldId="338"/>
            <ac:spMk id="12" creationId="{A8169070-3C14-47BE-F1A1-0E5E7AB2FE98}"/>
          </ac:spMkLst>
        </pc:spChg>
        <pc:spChg chg="mod">
          <ac:chgData name="Kodijat, Ardito" userId="0f3f380b-ba8b-40e0-83de-3c743352937c" providerId="ADAL" clId="{AD38793C-62BE-4E05-9E75-D8870B5AC6B9}" dt="2025-10-07T03:08:51.144" v="381" actId="1076"/>
          <ac:spMkLst>
            <pc:docMk/>
            <pc:sldMk cId="2444660739" sldId="338"/>
            <ac:spMk id="16" creationId="{A68CD267-AE31-A525-36A3-8F66EF317092}"/>
          </ac:spMkLst>
        </pc:spChg>
        <pc:spChg chg="mod">
          <ac:chgData name="Kodijat, Ardito" userId="0f3f380b-ba8b-40e0-83de-3c743352937c" providerId="ADAL" clId="{AD38793C-62BE-4E05-9E75-D8870B5AC6B9}" dt="2025-10-01T00:10:02.128" v="78" actId="20577"/>
          <ac:spMkLst>
            <pc:docMk/>
            <pc:sldMk cId="2444660739" sldId="338"/>
            <ac:spMk id="17" creationId="{F38A55B5-F2E0-C499-A516-0B1BF4DA08C9}"/>
          </ac:spMkLst>
        </pc:spChg>
        <pc:spChg chg="mod">
          <ac:chgData name="Kodijat, Ardito" userId="0f3f380b-ba8b-40e0-83de-3c743352937c" providerId="ADAL" clId="{AD38793C-62BE-4E05-9E75-D8870B5AC6B9}" dt="2025-10-08T00:29:38.069" v="593" actId="1076"/>
          <ac:spMkLst>
            <pc:docMk/>
            <pc:sldMk cId="2444660739" sldId="338"/>
            <ac:spMk id="26" creationId="{8FDC7172-C12B-34D6-B922-BF84145FB69B}"/>
          </ac:spMkLst>
        </pc:spChg>
        <pc:spChg chg="mod">
          <ac:chgData name="Kodijat, Ardito" userId="0f3f380b-ba8b-40e0-83de-3c743352937c" providerId="ADAL" clId="{AD38793C-62BE-4E05-9E75-D8870B5AC6B9}" dt="2025-10-08T00:30:31.343" v="602" actId="6549"/>
          <ac:spMkLst>
            <pc:docMk/>
            <pc:sldMk cId="2444660739" sldId="338"/>
            <ac:spMk id="27" creationId="{A257E11A-66A9-73DC-A7FC-6410CD246C5E}"/>
          </ac:spMkLst>
        </pc:spChg>
        <pc:spChg chg="mod">
          <ac:chgData name="Kodijat, Ardito" userId="0f3f380b-ba8b-40e0-83de-3c743352937c" providerId="ADAL" clId="{AD38793C-62BE-4E05-9E75-D8870B5AC6B9}" dt="2025-10-07T03:07:34.584" v="358" actId="1076"/>
          <ac:spMkLst>
            <pc:docMk/>
            <pc:sldMk cId="2444660739" sldId="338"/>
            <ac:spMk id="32" creationId="{DA1D1DD6-9C71-F643-2146-53A66D8C0714}"/>
          </ac:spMkLst>
        </pc:spChg>
        <pc:spChg chg="mod">
          <ac:chgData name="Kodijat, Ardito" userId="0f3f380b-ba8b-40e0-83de-3c743352937c" providerId="ADAL" clId="{AD38793C-62BE-4E05-9E75-D8870B5AC6B9}" dt="2025-09-30T23:58:16.635" v="26" actId="20577"/>
          <ac:spMkLst>
            <pc:docMk/>
            <pc:sldMk cId="2444660739" sldId="338"/>
            <ac:spMk id="36" creationId="{4F05A088-6735-CAA2-A476-E419BE268BAA}"/>
          </ac:spMkLst>
        </pc:spChg>
        <pc:spChg chg="mod">
          <ac:chgData name="Kodijat, Ardito" userId="0f3f380b-ba8b-40e0-83de-3c743352937c" providerId="ADAL" clId="{AD38793C-62BE-4E05-9E75-D8870B5AC6B9}" dt="2025-10-08T00:30:38.400" v="603" actId="1076"/>
          <ac:spMkLst>
            <pc:docMk/>
            <pc:sldMk cId="2444660739" sldId="338"/>
            <ac:spMk id="38" creationId="{F6CC4D91-5352-5EDA-5635-AF867AF92C2C}"/>
          </ac:spMkLst>
        </pc:spChg>
        <pc:spChg chg="mod">
          <ac:chgData name="Kodijat, Ardito" userId="0f3f380b-ba8b-40e0-83de-3c743352937c" providerId="ADAL" clId="{AD38793C-62BE-4E05-9E75-D8870B5AC6B9}" dt="2025-10-08T00:29:42.048" v="594" actId="1076"/>
          <ac:spMkLst>
            <pc:docMk/>
            <pc:sldMk cId="2444660739" sldId="338"/>
            <ac:spMk id="40" creationId="{1F93EF0B-46CA-6F43-5A39-70B3D97F419F}"/>
          </ac:spMkLst>
        </pc:spChg>
        <pc:grpChg chg="mod">
          <ac:chgData name="Kodijat, Ardito" userId="0f3f380b-ba8b-40e0-83de-3c743352937c" providerId="ADAL" clId="{AD38793C-62BE-4E05-9E75-D8870B5AC6B9}" dt="2025-10-07T03:06:48.657" v="346" actId="1076"/>
          <ac:grpSpMkLst>
            <pc:docMk/>
            <pc:sldMk cId="2444660739" sldId="338"/>
            <ac:grpSpMk id="7" creationId="{C4B77272-8719-A1F5-47D5-F2C78858AD13}"/>
          </ac:grpSpMkLst>
        </pc:grpChg>
        <pc:grpChg chg="mod">
          <ac:chgData name="Kodijat, Ardito" userId="0f3f380b-ba8b-40e0-83de-3c743352937c" providerId="ADAL" clId="{AD38793C-62BE-4E05-9E75-D8870B5AC6B9}" dt="2025-10-07T03:07:23.370" v="355" actId="14100"/>
          <ac:grpSpMkLst>
            <pc:docMk/>
            <pc:sldMk cId="2444660739" sldId="338"/>
            <ac:grpSpMk id="10" creationId="{CC18B4FB-D343-E2DC-E5AC-74773030A41C}"/>
          </ac:grpSpMkLst>
        </pc:grpChg>
        <pc:grpChg chg="mod">
          <ac:chgData name="Kodijat, Ardito" userId="0f3f380b-ba8b-40e0-83de-3c743352937c" providerId="ADAL" clId="{AD38793C-62BE-4E05-9E75-D8870B5AC6B9}" dt="2025-10-07T03:07:16.639" v="353" actId="14100"/>
          <ac:grpSpMkLst>
            <pc:docMk/>
            <pc:sldMk cId="2444660739" sldId="338"/>
            <ac:grpSpMk id="13" creationId="{05E2D692-ACC8-F510-D9AA-DA6121FDD552}"/>
          </ac:grpSpMkLst>
        </pc:grpChg>
        <pc:grpChg chg="mod">
          <ac:chgData name="Kodijat, Ardito" userId="0f3f380b-ba8b-40e0-83de-3c743352937c" providerId="ADAL" clId="{AD38793C-62BE-4E05-9E75-D8870B5AC6B9}" dt="2025-10-07T03:08:22.922" v="373" actId="14100"/>
          <ac:grpSpMkLst>
            <pc:docMk/>
            <pc:sldMk cId="2444660739" sldId="338"/>
            <ac:grpSpMk id="22" creationId="{97D70588-4573-684B-32E1-BB035A1FAD05}"/>
          </ac:grpSpMkLst>
        </pc:grpChg>
        <pc:grpChg chg="mod">
          <ac:chgData name="Kodijat, Ardito" userId="0f3f380b-ba8b-40e0-83de-3c743352937c" providerId="ADAL" clId="{AD38793C-62BE-4E05-9E75-D8870B5AC6B9}" dt="2025-10-07T03:07:26.994" v="356" actId="1076"/>
          <ac:grpSpMkLst>
            <pc:docMk/>
            <pc:sldMk cId="2444660739" sldId="338"/>
            <ac:grpSpMk id="29" creationId="{FAA7E552-5D97-A612-9CE2-626E65A0A37A}"/>
          </ac:grpSpMkLst>
        </pc:grpChg>
        <pc:picChg chg="add del mod ord">
          <ac:chgData name="Kodijat, Ardito" userId="0f3f380b-ba8b-40e0-83de-3c743352937c" providerId="ADAL" clId="{AD38793C-62BE-4E05-9E75-D8870B5AC6B9}" dt="2025-10-07T03:12:17.835" v="412" actId="478"/>
          <ac:picMkLst>
            <pc:docMk/>
            <pc:sldMk cId="2444660739" sldId="338"/>
            <ac:picMk id="4" creationId="{EF3B365E-177F-ABC8-DB32-D1B973D76446}"/>
          </ac:picMkLst>
        </pc:picChg>
        <pc:picChg chg="add mod ord">
          <ac:chgData name="Kodijat, Ardito" userId="0f3f380b-ba8b-40e0-83de-3c743352937c" providerId="ADAL" clId="{AD38793C-62BE-4E05-9E75-D8870B5AC6B9}" dt="2025-10-07T03:12:30.540" v="416" actId="167"/>
          <ac:picMkLst>
            <pc:docMk/>
            <pc:sldMk cId="2444660739" sldId="338"/>
            <ac:picMk id="42" creationId="{7A99EA12-9320-D8F5-804D-F7E5C7071098}"/>
          </ac:picMkLst>
        </pc:picChg>
        <pc:cxnChg chg="mod">
          <ac:chgData name="Kodijat, Ardito" userId="0f3f380b-ba8b-40e0-83de-3c743352937c" providerId="ADAL" clId="{AD38793C-62BE-4E05-9E75-D8870B5AC6B9}" dt="2025-10-07T03:08:40.952" v="378" actId="14100"/>
          <ac:cxnSpMkLst>
            <pc:docMk/>
            <pc:sldMk cId="2444660739" sldId="338"/>
            <ac:cxnSpMk id="8" creationId="{FCF85AF4-9E7C-09E0-831B-88D9D483719E}"/>
          </ac:cxnSpMkLst>
        </pc:cxnChg>
        <pc:cxnChg chg="mod">
          <ac:chgData name="Kodijat, Ardito" userId="0f3f380b-ba8b-40e0-83de-3c743352937c" providerId="ADAL" clId="{AD38793C-62BE-4E05-9E75-D8870B5AC6B9}" dt="2025-10-08T00:29:25.565" v="591" actId="14100"/>
          <ac:cxnSpMkLst>
            <pc:docMk/>
            <pc:sldMk cId="2444660739" sldId="338"/>
            <ac:cxnSpMk id="24" creationId="{EDB2A194-91E3-9DAD-C68A-3827B163E14C}"/>
          </ac:cxnSpMkLst>
        </pc:cxnChg>
        <pc:cxnChg chg="mod">
          <ac:chgData name="Kodijat, Ardito" userId="0f3f380b-ba8b-40e0-83de-3c743352937c" providerId="ADAL" clId="{AD38793C-62BE-4E05-9E75-D8870B5AC6B9}" dt="2025-10-08T00:29:38.069" v="593" actId="1076"/>
          <ac:cxnSpMkLst>
            <pc:docMk/>
            <pc:sldMk cId="2444660739" sldId="338"/>
            <ac:cxnSpMk id="25" creationId="{E1A5F7A6-A2F2-915A-ECBB-9E3141F262AF}"/>
          </ac:cxnSpMkLst>
        </pc:cxnChg>
        <pc:cxnChg chg="mod">
          <ac:chgData name="Kodijat, Ardito" userId="0f3f380b-ba8b-40e0-83de-3c743352937c" providerId="ADAL" clId="{AD38793C-62BE-4E05-9E75-D8870B5AC6B9}" dt="2025-10-07T03:07:31.127" v="357" actId="14100"/>
          <ac:cxnSpMkLst>
            <pc:docMk/>
            <pc:sldMk cId="2444660739" sldId="338"/>
            <ac:cxnSpMk id="31" creationId="{582697CF-6285-1AE9-1C69-1442A12F7F7D}"/>
          </ac:cxnSpMkLst>
        </pc:cxnChg>
        <pc:cxnChg chg="mod">
          <ac:chgData name="Kodijat, Ardito" userId="0f3f380b-ba8b-40e0-83de-3c743352937c" providerId="ADAL" clId="{AD38793C-62BE-4E05-9E75-D8870B5AC6B9}" dt="2025-10-08T00:30:38.400" v="603" actId="1076"/>
          <ac:cxnSpMkLst>
            <pc:docMk/>
            <pc:sldMk cId="2444660739" sldId="338"/>
            <ac:cxnSpMk id="37" creationId="{4BE51113-2C1E-2CC8-1DE5-BAFF50092948}"/>
          </ac:cxnSpMkLst>
        </pc:cxnChg>
        <pc:cxnChg chg="mod">
          <ac:chgData name="Kodijat, Ardito" userId="0f3f380b-ba8b-40e0-83de-3c743352937c" providerId="ADAL" clId="{AD38793C-62BE-4E05-9E75-D8870B5AC6B9}" dt="2025-10-07T03:08:03.904" v="366" actId="14100"/>
          <ac:cxnSpMkLst>
            <pc:docMk/>
            <pc:sldMk cId="2444660739" sldId="338"/>
            <ac:cxnSpMk id="39" creationId="{EDACCC7F-86B8-F8DA-01C8-B1B0C32771A4}"/>
          </ac:cxnSpMkLst>
        </pc:cxnChg>
      </pc:sldChg>
      <pc:sldChg chg="del">
        <pc:chgData name="Kodijat, Ardito" userId="0f3f380b-ba8b-40e0-83de-3c743352937c" providerId="ADAL" clId="{AD38793C-62BE-4E05-9E75-D8870B5AC6B9}" dt="2025-09-30T20:29:54.977" v="2" actId="47"/>
        <pc:sldMkLst>
          <pc:docMk/>
          <pc:sldMk cId="988505978" sldId="339"/>
        </pc:sldMkLst>
      </pc:sldChg>
      <pc:sldChg chg="addSp delSp modSp mod">
        <pc:chgData name="Kodijat, Ardito" userId="0f3f380b-ba8b-40e0-83de-3c743352937c" providerId="ADAL" clId="{AD38793C-62BE-4E05-9E75-D8870B5AC6B9}" dt="2025-10-07T03:11:54.642" v="411" actId="14100"/>
        <pc:sldMkLst>
          <pc:docMk/>
          <pc:sldMk cId="2354660026" sldId="340"/>
        </pc:sldMkLst>
        <pc:spChg chg="add del mod">
          <ac:chgData name="Kodijat, Ardito" userId="0f3f380b-ba8b-40e0-83de-3c743352937c" providerId="ADAL" clId="{AD38793C-62BE-4E05-9E75-D8870B5AC6B9}" dt="2025-10-07T03:09:27.241" v="385" actId="478"/>
          <ac:spMkLst>
            <pc:docMk/>
            <pc:sldMk cId="2354660026" sldId="340"/>
            <ac:spMk id="18" creationId="{5B015EC7-337F-3B82-5038-B5CAF6FD00C9}"/>
          </ac:spMkLst>
        </pc:spChg>
        <pc:spChg chg="mod">
          <ac:chgData name="Kodijat, Ardito" userId="0f3f380b-ba8b-40e0-83de-3c743352937c" providerId="ADAL" clId="{AD38793C-62BE-4E05-9E75-D8870B5AC6B9}" dt="2025-10-01T00:21:49.145" v="138" actId="165"/>
          <ac:spMkLst>
            <pc:docMk/>
            <pc:sldMk cId="2354660026" sldId="340"/>
            <ac:spMk id="35" creationId="{48966C27-6728-6842-5B05-F602E71DE211}"/>
          </ac:spMkLst>
        </pc:spChg>
        <pc:spChg chg="mod">
          <ac:chgData name="Kodijat, Ardito" userId="0f3f380b-ba8b-40e0-83de-3c743352937c" providerId="ADAL" clId="{AD38793C-62BE-4E05-9E75-D8870B5AC6B9}" dt="2025-10-01T00:21:49.145" v="138" actId="165"/>
          <ac:spMkLst>
            <pc:docMk/>
            <pc:sldMk cId="2354660026" sldId="340"/>
            <ac:spMk id="45" creationId="{85DEE62E-EA2B-5559-BA0A-C65005058E65}"/>
          </ac:spMkLst>
        </pc:spChg>
        <pc:spChg chg="mod">
          <ac:chgData name="Kodijat, Ardito" userId="0f3f380b-ba8b-40e0-83de-3c743352937c" providerId="ADAL" clId="{AD38793C-62BE-4E05-9E75-D8870B5AC6B9}" dt="2025-10-01T00:21:53.110" v="139" actId="165"/>
          <ac:spMkLst>
            <pc:docMk/>
            <pc:sldMk cId="2354660026" sldId="340"/>
            <ac:spMk id="52" creationId="{9BFDF31A-FD0A-61AC-E819-558F2FBCCC5E}"/>
          </ac:spMkLst>
        </pc:spChg>
        <pc:spChg chg="mod">
          <ac:chgData name="Kodijat, Ardito" userId="0f3f380b-ba8b-40e0-83de-3c743352937c" providerId="ADAL" clId="{AD38793C-62BE-4E05-9E75-D8870B5AC6B9}" dt="2025-10-01T00:21:53.110" v="139" actId="165"/>
          <ac:spMkLst>
            <pc:docMk/>
            <pc:sldMk cId="2354660026" sldId="340"/>
            <ac:spMk id="55" creationId="{F6125A5A-A4CC-EBB9-15FF-4443E2E70A81}"/>
          </ac:spMkLst>
        </pc:spChg>
        <pc:spChg chg="mod">
          <ac:chgData name="Kodijat, Ardito" userId="0f3f380b-ba8b-40e0-83de-3c743352937c" providerId="ADAL" clId="{AD38793C-62BE-4E05-9E75-D8870B5AC6B9}" dt="2025-09-30T23:58:08.035" v="15" actId="20577"/>
          <ac:spMkLst>
            <pc:docMk/>
            <pc:sldMk cId="2354660026" sldId="340"/>
            <ac:spMk id="56" creationId="{942B4E45-8161-F6DF-0D09-60EFF240A0A5}"/>
          </ac:spMkLst>
        </pc:spChg>
        <pc:spChg chg="mod topLvl">
          <ac:chgData name="Kodijat, Ardito" userId="0f3f380b-ba8b-40e0-83de-3c743352937c" providerId="ADAL" clId="{AD38793C-62BE-4E05-9E75-D8870B5AC6B9}" dt="2025-10-01T00:22:40.251" v="152" actId="164"/>
          <ac:spMkLst>
            <pc:docMk/>
            <pc:sldMk cId="2354660026" sldId="340"/>
            <ac:spMk id="59" creationId="{00BD2FE0-20DA-31EE-0356-4ACE4902829A}"/>
          </ac:spMkLst>
        </pc:spChg>
        <pc:spChg chg="mod">
          <ac:chgData name="Kodijat, Ardito" userId="0f3f380b-ba8b-40e0-83de-3c743352937c" providerId="ADAL" clId="{AD38793C-62BE-4E05-9E75-D8870B5AC6B9}" dt="2025-10-01T00:08:30.409" v="64" actId="164"/>
          <ac:spMkLst>
            <pc:docMk/>
            <pc:sldMk cId="2354660026" sldId="340"/>
            <ac:spMk id="60" creationId="{89971A5A-863C-80AE-04F1-75473C86E2EF}"/>
          </ac:spMkLst>
        </pc:spChg>
        <pc:spChg chg="mod topLvl">
          <ac:chgData name="Kodijat, Ardito" userId="0f3f380b-ba8b-40e0-83de-3c743352937c" providerId="ADAL" clId="{AD38793C-62BE-4E05-9E75-D8870B5AC6B9}" dt="2025-10-01T00:22:45.681" v="153" actId="164"/>
          <ac:spMkLst>
            <pc:docMk/>
            <pc:sldMk cId="2354660026" sldId="340"/>
            <ac:spMk id="61" creationId="{8A6149B3-58CE-E67F-1DE1-D0FE20F66361}"/>
          </ac:spMkLst>
        </pc:spChg>
        <pc:grpChg chg="add mod">
          <ac:chgData name="Kodijat, Ardito" userId="0f3f380b-ba8b-40e0-83de-3c743352937c" providerId="ADAL" clId="{AD38793C-62BE-4E05-9E75-D8870B5AC6B9}" dt="2025-10-02T00:24:15.721" v="294" actId="14100"/>
          <ac:grpSpMkLst>
            <pc:docMk/>
            <pc:sldMk cId="2354660026" sldId="340"/>
            <ac:grpSpMk id="9" creationId="{4346D5D3-94DF-1174-7B4B-82144434653C}"/>
          </ac:grpSpMkLst>
        </pc:grpChg>
        <pc:grpChg chg="add mod">
          <ac:chgData name="Kodijat, Ardito" userId="0f3f380b-ba8b-40e0-83de-3c743352937c" providerId="ADAL" clId="{AD38793C-62BE-4E05-9E75-D8870B5AC6B9}" dt="2025-10-01T00:22:40.251" v="152" actId="164"/>
          <ac:grpSpMkLst>
            <pc:docMk/>
            <pc:sldMk cId="2354660026" sldId="340"/>
            <ac:grpSpMk id="16" creationId="{B5FA7CBB-2268-592E-2F9C-30B23DFAE041}"/>
          </ac:grpSpMkLst>
        </pc:grpChg>
        <pc:grpChg chg="add mod">
          <ac:chgData name="Kodijat, Ardito" userId="0f3f380b-ba8b-40e0-83de-3c743352937c" providerId="ADAL" clId="{AD38793C-62BE-4E05-9E75-D8870B5AC6B9}" dt="2025-10-01T00:22:45.681" v="153" actId="164"/>
          <ac:grpSpMkLst>
            <pc:docMk/>
            <pc:sldMk cId="2354660026" sldId="340"/>
            <ac:grpSpMk id="17" creationId="{630EC987-A993-3E8E-7A0D-F4C2D664107F}"/>
          </ac:grpSpMkLst>
        </pc:grpChg>
        <pc:grpChg chg="mod topLvl">
          <ac:chgData name="Kodijat, Ardito" userId="0f3f380b-ba8b-40e0-83de-3c743352937c" providerId="ADAL" clId="{AD38793C-62BE-4E05-9E75-D8870B5AC6B9}" dt="2025-10-01T00:22:40.251" v="152" actId="164"/>
          <ac:grpSpMkLst>
            <pc:docMk/>
            <pc:sldMk cId="2354660026" sldId="340"/>
            <ac:grpSpMk id="31" creationId="{7082A60F-EF6F-7573-ECFD-9AD2FF42F18E}"/>
          </ac:grpSpMkLst>
        </pc:grpChg>
        <pc:grpChg chg="mod topLvl">
          <ac:chgData name="Kodijat, Ardito" userId="0f3f380b-ba8b-40e0-83de-3c743352937c" providerId="ADAL" clId="{AD38793C-62BE-4E05-9E75-D8870B5AC6B9}" dt="2025-10-01T00:22:40.251" v="152" actId="164"/>
          <ac:grpSpMkLst>
            <pc:docMk/>
            <pc:sldMk cId="2354660026" sldId="340"/>
            <ac:grpSpMk id="41" creationId="{55DE72EA-F14A-176B-D46A-A6BE278BB544}"/>
          </ac:grpSpMkLst>
        </pc:grpChg>
        <pc:grpChg chg="mod">
          <ac:chgData name="Kodijat, Ardito" userId="0f3f380b-ba8b-40e0-83de-3c743352937c" providerId="ADAL" clId="{AD38793C-62BE-4E05-9E75-D8870B5AC6B9}" dt="2025-10-01T00:08:30.409" v="64" actId="164"/>
          <ac:grpSpMkLst>
            <pc:docMk/>
            <pc:sldMk cId="2354660026" sldId="340"/>
            <ac:grpSpMk id="46" creationId="{E37B6360-6F9D-253A-AFBF-1C30D57F49A3}"/>
          </ac:grpSpMkLst>
        </pc:grpChg>
        <pc:grpChg chg="mod topLvl">
          <ac:chgData name="Kodijat, Ardito" userId="0f3f380b-ba8b-40e0-83de-3c743352937c" providerId="ADAL" clId="{AD38793C-62BE-4E05-9E75-D8870B5AC6B9}" dt="2025-10-01T00:21:53.110" v="139" actId="165"/>
          <ac:grpSpMkLst>
            <pc:docMk/>
            <pc:sldMk cId="2354660026" sldId="340"/>
            <ac:grpSpMk id="50" creationId="{8CBB8588-2484-31D8-258E-2DD69C3FBAFA}"/>
          </ac:grpSpMkLst>
        </pc:grpChg>
        <pc:grpChg chg="mod topLvl">
          <ac:chgData name="Kodijat, Ardito" userId="0f3f380b-ba8b-40e0-83de-3c743352937c" providerId="ADAL" clId="{AD38793C-62BE-4E05-9E75-D8870B5AC6B9}" dt="2025-10-01T00:22:45.681" v="153" actId="164"/>
          <ac:grpSpMkLst>
            <pc:docMk/>
            <pc:sldMk cId="2354660026" sldId="340"/>
            <ac:grpSpMk id="53" creationId="{55DCA4B0-BCE8-1E02-25E2-77F7B20E4F0C}"/>
          </ac:grpSpMkLst>
        </pc:grpChg>
        <pc:picChg chg="add mod">
          <ac:chgData name="Kodijat, Ardito" userId="0f3f380b-ba8b-40e0-83de-3c743352937c" providerId="ADAL" clId="{AD38793C-62BE-4E05-9E75-D8870B5AC6B9}" dt="2025-10-07T03:10:37.567" v="393" actId="14100"/>
          <ac:picMkLst>
            <pc:docMk/>
            <pc:sldMk cId="2354660026" sldId="340"/>
            <ac:picMk id="5" creationId="{827433EF-61A2-8379-1653-424B0D39134E}"/>
          </ac:picMkLst>
        </pc:picChg>
        <pc:picChg chg="add del mod">
          <ac:chgData name="Kodijat, Ardito" userId="0f3f380b-ba8b-40e0-83de-3c743352937c" providerId="ADAL" clId="{AD38793C-62BE-4E05-9E75-D8870B5AC6B9}" dt="2025-10-07T03:09:25.219" v="384" actId="478"/>
          <ac:picMkLst>
            <pc:docMk/>
            <pc:sldMk cId="2354660026" sldId="340"/>
            <ac:picMk id="7" creationId="{CD6F436A-ECCE-7CDD-E92B-A1D7D0F42520}"/>
          </ac:picMkLst>
        </pc:picChg>
        <pc:picChg chg="add mod">
          <ac:chgData name="Kodijat, Ardito" userId="0f3f380b-ba8b-40e0-83de-3c743352937c" providerId="ADAL" clId="{AD38793C-62BE-4E05-9E75-D8870B5AC6B9}" dt="2025-10-07T03:11:20.556" v="401" actId="1076"/>
          <ac:picMkLst>
            <pc:docMk/>
            <pc:sldMk cId="2354660026" sldId="340"/>
            <ac:picMk id="8" creationId="{72759FD9-C96E-EA89-DCAC-C3B017A35C1F}"/>
          </ac:picMkLst>
        </pc:picChg>
        <pc:picChg chg="add mod">
          <ac:chgData name="Kodijat, Ardito" userId="0f3f380b-ba8b-40e0-83de-3c743352937c" providerId="ADAL" clId="{AD38793C-62BE-4E05-9E75-D8870B5AC6B9}" dt="2025-10-07T03:11:51.207" v="410" actId="1076"/>
          <ac:picMkLst>
            <pc:docMk/>
            <pc:sldMk cId="2354660026" sldId="340"/>
            <ac:picMk id="11" creationId="{D263C8ED-E4EF-6F2E-8A0F-0B0EAD5EF715}"/>
          </ac:picMkLst>
        </pc:picChg>
        <pc:picChg chg="add del mod">
          <ac:chgData name="Kodijat, Ardito" userId="0f3f380b-ba8b-40e0-83de-3c743352937c" providerId="ADAL" clId="{AD38793C-62BE-4E05-9E75-D8870B5AC6B9}" dt="2025-10-07T03:10:50.788" v="394" actId="478"/>
          <ac:picMkLst>
            <pc:docMk/>
            <pc:sldMk cId="2354660026" sldId="340"/>
            <ac:picMk id="13" creationId="{2DED58F7-01BF-2231-0B0D-953042B14335}"/>
          </ac:picMkLst>
        </pc:picChg>
        <pc:picChg chg="add del mod">
          <ac:chgData name="Kodijat, Ardito" userId="0f3f380b-ba8b-40e0-83de-3c743352937c" providerId="ADAL" clId="{AD38793C-62BE-4E05-9E75-D8870B5AC6B9}" dt="2025-10-07T03:10:53.634" v="395" actId="478"/>
          <ac:picMkLst>
            <pc:docMk/>
            <pc:sldMk cId="2354660026" sldId="340"/>
            <ac:picMk id="15" creationId="{AAC7AE52-1896-EAB6-A5FD-42FB25749363}"/>
          </ac:picMkLst>
        </pc:picChg>
        <pc:cxnChg chg="mod">
          <ac:chgData name="Kodijat, Ardito" userId="0f3f380b-ba8b-40e0-83de-3c743352937c" providerId="ADAL" clId="{AD38793C-62BE-4E05-9E75-D8870B5AC6B9}" dt="2025-10-07T03:09:10.783" v="382" actId="14100"/>
          <ac:cxnSpMkLst>
            <pc:docMk/>
            <pc:sldMk cId="2354660026" sldId="340"/>
            <ac:cxnSpMk id="32" creationId="{E1BB5C01-ACCA-932C-5CFD-A42F44D546BE}"/>
          </ac:cxnSpMkLst>
        </pc:cxnChg>
        <pc:cxnChg chg="mod">
          <ac:chgData name="Kodijat, Ardito" userId="0f3f380b-ba8b-40e0-83de-3c743352937c" providerId="ADAL" clId="{AD38793C-62BE-4E05-9E75-D8870B5AC6B9}" dt="2025-10-07T03:09:17.815" v="383" actId="14100"/>
          <ac:cxnSpMkLst>
            <pc:docMk/>
            <pc:sldMk cId="2354660026" sldId="340"/>
            <ac:cxnSpMk id="43" creationId="{D8E1FFF4-F85C-0DBA-F0C1-5A6013A8A3F1}"/>
          </ac:cxnSpMkLst>
        </pc:cxnChg>
        <pc:cxnChg chg="mod">
          <ac:chgData name="Kodijat, Ardito" userId="0f3f380b-ba8b-40e0-83de-3c743352937c" providerId="ADAL" clId="{AD38793C-62BE-4E05-9E75-D8870B5AC6B9}" dt="2025-10-01T00:21:53.110" v="139" actId="165"/>
          <ac:cxnSpMkLst>
            <pc:docMk/>
            <pc:sldMk cId="2354660026" sldId="340"/>
            <ac:cxnSpMk id="51" creationId="{DABB682B-7F0C-23EA-91D9-1E75422B29D6}"/>
          </ac:cxnSpMkLst>
        </pc:cxnChg>
        <pc:cxnChg chg="mod">
          <ac:chgData name="Kodijat, Ardito" userId="0f3f380b-ba8b-40e0-83de-3c743352937c" providerId="ADAL" clId="{AD38793C-62BE-4E05-9E75-D8870B5AC6B9}" dt="2025-10-07T03:11:54.642" v="411" actId="14100"/>
          <ac:cxnSpMkLst>
            <pc:docMk/>
            <pc:sldMk cId="2354660026" sldId="340"/>
            <ac:cxnSpMk id="54" creationId="{B7C1A521-79EE-18E9-4FDE-2BA57CCF87C8}"/>
          </ac:cxnSpMkLst>
        </pc:cxnChg>
      </pc:sldChg>
    </pc:docChg>
  </pc:docChgLst>
  <pc:docChgLst>
    <pc:chgData name="Kodijat, Ardito" userId="0f3f380b-ba8b-40e0-83de-3c743352937c" providerId="ADAL" clId="{BD3B70AC-7532-4A3E-B4B6-2BC7853B9847}"/>
    <pc:docChg chg="undo custSel addSld delSld modSld sldOrd">
      <pc:chgData name="Kodijat, Ardito" userId="0f3f380b-ba8b-40e0-83de-3c743352937c" providerId="ADAL" clId="{BD3B70AC-7532-4A3E-B4B6-2BC7853B9847}" dt="2025-03-05T03:12:36.887" v="783" actId="1038"/>
      <pc:docMkLst>
        <pc:docMk/>
      </pc:docMkLst>
      <pc:sldChg chg="modSp mod ord">
        <pc:chgData name="Kodijat, Ardito" userId="0f3f380b-ba8b-40e0-83de-3c743352937c" providerId="ADAL" clId="{BD3B70AC-7532-4A3E-B4B6-2BC7853B9847}" dt="2025-01-24T07:50:38.714" v="437" actId="20577"/>
        <pc:sldMkLst>
          <pc:docMk/>
          <pc:sldMk cId="1194687253" sldId="257"/>
        </pc:sldMkLst>
      </pc:sldChg>
      <pc:sldChg chg="del">
        <pc:chgData name="Kodijat, Ardito" userId="0f3f380b-ba8b-40e0-83de-3c743352937c" providerId="ADAL" clId="{BD3B70AC-7532-4A3E-B4B6-2BC7853B9847}" dt="2025-01-24T06:45:17.135" v="327" actId="47"/>
        <pc:sldMkLst>
          <pc:docMk/>
          <pc:sldMk cId="1144877674" sldId="259"/>
        </pc:sldMkLst>
      </pc:sldChg>
      <pc:sldChg chg="del">
        <pc:chgData name="Kodijat, Ardito" userId="0f3f380b-ba8b-40e0-83de-3c743352937c" providerId="ADAL" clId="{BD3B70AC-7532-4A3E-B4B6-2BC7853B9847}" dt="2025-01-24T06:45:18.629" v="328" actId="47"/>
        <pc:sldMkLst>
          <pc:docMk/>
          <pc:sldMk cId="3574964259" sldId="260"/>
        </pc:sldMkLst>
      </pc:sldChg>
      <pc:sldChg chg="del">
        <pc:chgData name="Kodijat, Ardito" userId="0f3f380b-ba8b-40e0-83de-3c743352937c" providerId="ADAL" clId="{BD3B70AC-7532-4A3E-B4B6-2BC7853B9847}" dt="2025-01-24T06:45:20.935" v="329" actId="47"/>
        <pc:sldMkLst>
          <pc:docMk/>
          <pc:sldMk cId="219419830" sldId="261"/>
        </pc:sldMkLst>
      </pc:sldChg>
      <pc:sldChg chg="del">
        <pc:chgData name="Kodijat, Ardito" userId="0f3f380b-ba8b-40e0-83de-3c743352937c" providerId="ADAL" clId="{BD3B70AC-7532-4A3E-B4B6-2BC7853B9847}" dt="2025-01-24T06:45:22.662" v="330" actId="47"/>
        <pc:sldMkLst>
          <pc:docMk/>
          <pc:sldMk cId="3730202980" sldId="262"/>
        </pc:sldMkLst>
      </pc:sldChg>
      <pc:sldChg chg="addSp delSp modSp mod ord">
        <pc:chgData name="Kodijat, Ardito" userId="0f3f380b-ba8b-40e0-83de-3c743352937c" providerId="ADAL" clId="{BD3B70AC-7532-4A3E-B4B6-2BC7853B9847}" dt="2025-02-21T09:20:13.913" v="761" actId="20577"/>
        <pc:sldMkLst>
          <pc:docMk/>
          <pc:sldMk cId="914631129" sldId="264"/>
        </pc:sldMkLst>
      </pc:sldChg>
      <pc:sldChg chg="addSp delSp modSp mod ord">
        <pc:chgData name="Kodijat, Ardito" userId="0f3f380b-ba8b-40e0-83de-3c743352937c" providerId="ADAL" clId="{BD3B70AC-7532-4A3E-B4B6-2BC7853B9847}" dt="2025-01-24T08:00:40.494" v="665" actId="20577"/>
        <pc:sldMkLst>
          <pc:docMk/>
          <pc:sldMk cId="2444660739" sldId="338"/>
        </pc:sldMkLst>
      </pc:sldChg>
      <pc:sldChg chg="addSp delSp modSp mod ord">
        <pc:chgData name="Kodijat, Ardito" userId="0f3f380b-ba8b-40e0-83de-3c743352937c" providerId="ADAL" clId="{BD3B70AC-7532-4A3E-B4B6-2BC7853B9847}" dt="2025-01-28T09:38:15.573" v="743"/>
        <pc:sldMkLst>
          <pc:docMk/>
          <pc:sldMk cId="988505978" sldId="339"/>
        </pc:sldMkLst>
      </pc:sldChg>
      <pc:sldChg chg="addSp delSp modSp add mod">
        <pc:chgData name="Kodijat, Ardito" userId="0f3f380b-ba8b-40e0-83de-3c743352937c" providerId="ADAL" clId="{BD3B70AC-7532-4A3E-B4B6-2BC7853B9847}" dt="2025-03-05T03:12:36.887" v="783" actId="1038"/>
        <pc:sldMkLst>
          <pc:docMk/>
          <pc:sldMk cId="2354660026" sldId="34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4D37D-97F2-475C-A1E2-537E803ECE88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CE3AA-5C90-4B1E-BB30-5DBE87DD28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00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F0453-48F6-41C1-944E-EB020FF094E5}" type="datetimeFigureOut">
              <a:rPr lang="fr-FR" smtClean="0"/>
              <a:t>08/10/2025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205E-CD73-4305-88CF-892B440D76AC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174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122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6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-18483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296193" y="1904387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34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278813" y="1904387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2</a:t>
            </a:r>
          </a:p>
        </p:txBody>
      </p:sp>
      <p:sp>
        <p:nvSpPr>
          <p:cNvPr id="34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9340809" y="1901409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290389" y="247956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3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4273009" y="247956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3</a:t>
            </a:r>
          </a:p>
        </p:txBody>
      </p:sp>
      <p:sp>
        <p:nvSpPr>
          <p:cNvPr id="34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9335005" y="247658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5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3296195" y="3051759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35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4278817" y="3051759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4</a:t>
            </a:r>
          </a:p>
        </p:txBody>
      </p:sp>
      <p:sp>
        <p:nvSpPr>
          <p:cNvPr id="35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9340811" y="3048781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67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3290388" y="362790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5</a:t>
            </a:r>
          </a:p>
        </p:txBody>
      </p:sp>
      <p:sp>
        <p:nvSpPr>
          <p:cNvPr id="368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4273009" y="362790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5</a:t>
            </a:r>
          </a:p>
        </p:txBody>
      </p:sp>
      <p:sp>
        <p:nvSpPr>
          <p:cNvPr id="369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9335004" y="362492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72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296196" y="419321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6</a:t>
            </a:r>
          </a:p>
        </p:txBody>
      </p:sp>
      <p:sp>
        <p:nvSpPr>
          <p:cNvPr id="373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4278817" y="419321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6</a:t>
            </a:r>
          </a:p>
        </p:txBody>
      </p:sp>
      <p:sp>
        <p:nvSpPr>
          <p:cNvPr id="374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9340812" y="419023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77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3301997" y="136392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378" name="Text Placeholder 13"/>
          <p:cNvSpPr>
            <a:spLocks noGrp="1"/>
          </p:cNvSpPr>
          <p:nvPr>
            <p:ph type="body" sz="quarter" idx="45" hasCustomPrompt="1"/>
          </p:nvPr>
        </p:nvSpPr>
        <p:spPr>
          <a:xfrm>
            <a:off x="4284617" y="136392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1</a:t>
            </a:r>
          </a:p>
        </p:txBody>
      </p:sp>
      <p:sp>
        <p:nvSpPr>
          <p:cNvPr id="379" name="Text Placeholder 13"/>
          <p:cNvSpPr>
            <a:spLocks noGrp="1"/>
          </p:cNvSpPr>
          <p:nvPr>
            <p:ph type="body" sz="quarter" idx="46" hasCustomPrompt="1"/>
          </p:nvPr>
        </p:nvSpPr>
        <p:spPr>
          <a:xfrm>
            <a:off x="9346613" y="136094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FE161BA2-B6EB-93B3-8EDE-28532123D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10" y="5464098"/>
            <a:ext cx="1310487" cy="123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3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263F6731-4587-917A-3733-79EE35A0D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7" y="2365683"/>
            <a:ext cx="2873012" cy="269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84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95117" y="1777527"/>
            <a:ext cx="9183979" cy="2978286"/>
          </a:xfrm>
          <a:prstGeom prst="rect">
            <a:avLst/>
          </a:prstGeom>
          <a:noFill/>
          <a:ln w="19050">
            <a:noFill/>
          </a:ln>
          <a:effectLst/>
        </p:spPr>
        <p:txBody>
          <a:bodyPr/>
          <a:lstStyle>
            <a:lvl1pPr marL="0" indent="0" algn="l">
              <a:buNone/>
              <a:defRPr sz="2700">
                <a:solidFill>
                  <a:srgbClr val="0077D4"/>
                </a:solidFill>
              </a:defRPr>
            </a:lvl1pPr>
            <a:lvl2pPr marL="342848" indent="0" algn="r">
              <a:buNone/>
              <a:defRPr sz="1800">
                <a:solidFill>
                  <a:srgbClr val="EEF3FA"/>
                </a:solidFill>
              </a:defRPr>
            </a:lvl2pPr>
          </a:lstStyle>
          <a:p>
            <a:pPr lvl="0"/>
            <a:r>
              <a:rPr lang="en-US"/>
              <a:t>Quotations are commonly printed as a means for inspiration and to invoke philosophical thoughts from the reader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1"/>
            <a:r>
              <a:rPr lang="fr-FR"/>
              <a:t>					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7452428" y="5003641"/>
            <a:ext cx="3326669" cy="547688"/>
          </a:xfrm>
          <a:prstGeom prst="rect">
            <a:avLst/>
          </a:prstGeom>
          <a:effectLst/>
        </p:spPr>
        <p:txBody>
          <a:bodyPr/>
          <a:lstStyle>
            <a:lvl1pPr marL="0" indent="0" algn="r">
              <a:buNone/>
              <a:defRPr sz="1500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fr-FR"/>
              <a:t>Source Name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701900" y="1433374"/>
            <a:ext cx="752029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7200">
                <a:solidFill>
                  <a:srgbClr val="0077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Insert the </a:t>
            </a:r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presentation</a:t>
            </a:r>
            <a:endParaRPr lang="fr-F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4F2E0E2-4723-475E-BE82-BE80A5809C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9" y="6361885"/>
            <a:ext cx="2181802" cy="46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07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A1808-BFC5-EB18-A62D-FDA37F462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0A024-E3E8-CA83-A59A-C4CC9C358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6F18D-72C2-8D55-86D2-BCD4F0A4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2260-B481-4D35-813D-6AEEA5EDBED0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5CA1D-A10E-95FF-F044-0D0E7D6E2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756C5-B227-4646-5441-716AEE34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BD32-0B40-432E-BBAC-598B12EE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0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3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49" y="2066956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 OF PRESENTATION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988881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 or summary</a:t>
            </a:r>
          </a:p>
        </p:txBody>
      </p:sp>
      <p:pic>
        <p:nvPicPr>
          <p:cNvPr id="8" name="Picture 7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E035D78A-55A5-4AEE-9548-2C8425E25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4" y="114742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8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E5920-4B6F-486E-9F0D-C1AE18D062F5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title of the slide</a:t>
            </a:r>
            <a:endParaRPr lang="en-US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D1032CB-C952-47D3-91F1-1B8184F497B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pic>
        <p:nvPicPr>
          <p:cNvPr id="11" name="Picture 10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F1CAC44-A7FF-467C-B581-9EC03F36C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6" y="6367184"/>
            <a:ext cx="2181802" cy="459711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A9B8A3-238C-4D33-BB5B-3A7D5695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0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1801537-6E17-492C-809D-70428033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4534" y="6411100"/>
            <a:ext cx="16152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099384"/>
            <a:ext cx="12192000" cy="758618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8B59B52-C699-4CE7-97BA-027ACF8FB42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90876" y="971034"/>
            <a:ext cx="4711701" cy="512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E5920-4B6F-486E-9F0D-C1AE18D062F5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82461B7-A290-474F-927F-9060159C89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877" y="959561"/>
            <a:ext cx="5675123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171450" indent="-171450" algn="l">
              <a:buClr>
                <a:srgbClr val="024A84"/>
              </a:buClr>
              <a:buFont typeface="Calibri" panose="020F0502020204030204" pitchFamily="34" charset="0"/>
              <a:buChar char="»"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title of the slide</a:t>
            </a:r>
            <a:endParaRPr lang="en-US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D1032CB-C952-47D3-91F1-1B8184F497B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A9B8A3-238C-4D33-BB5B-3A7D5695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0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1801537-6E17-492C-809D-70428033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4534" y="6411100"/>
            <a:ext cx="16152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8E7FD479-F181-B518-3F05-B36D5655B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0" y="6184003"/>
            <a:ext cx="1012210" cy="64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4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099384"/>
            <a:ext cx="12192000" cy="758618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E5920-4B6F-486E-9F0D-C1AE18D062F5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240817"/>
            <a:ext cx="11350193" cy="4554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lnSpc>
                <a:spcPts val="2775"/>
              </a:lnSpc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title of the slide</a:t>
            </a:r>
            <a:endParaRPr lang="en-US" dirty="0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D1032CB-C952-47D3-91F1-1B8184F497B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A9B8A3-238C-4D33-BB5B-3A7D5695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0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1801537-6E17-492C-809D-70428033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4534" y="6411100"/>
            <a:ext cx="16152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8E7FD479-F181-B518-3F05-B36D5655B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0" y="6184003"/>
            <a:ext cx="1012210" cy="64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8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790834"/>
            <a:ext cx="12192000" cy="6067167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 OF PRESENTATION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41536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293708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Main Title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Subtext</a:t>
            </a:r>
          </a:p>
        </p:txBody>
      </p:sp>
    </p:spTree>
    <p:extLst>
      <p:ext uri="{BB962C8B-B14F-4D97-AF65-F5344CB8AC3E}">
        <p14:creationId xmlns:p14="http://schemas.microsoft.com/office/powerpoint/2010/main" val="178959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65" y="33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146291" y="3655002"/>
            <a:ext cx="7897284" cy="60669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="1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en-US"/>
              <a:t>Transition Slide Headline</a:t>
            </a:r>
            <a:endParaRPr lang="fr-FR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146291" y="4444580"/>
            <a:ext cx="7897284" cy="606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en-US"/>
              <a:t>Additional details</a:t>
            </a:r>
            <a:endParaRPr lang="fr-FR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2146291" y="1845102"/>
            <a:ext cx="1499196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X.</a:t>
            </a:r>
            <a:endParaRPr lang="fr-FR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2CB077F-C1D5-4E1E-BAAD-0EEA4B0940F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8F0A3B2-AC19-4C50-99B8-8ED9D3AC1147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EB745C22-0374-44D0-9FFA-C71B9E5A5145}"/>
              </a:ext>
            </a:extLst>
          </p:cNvPr>
          <p:cNvCxnSpPr/>
          <p:nvPr userDrawn="1"/>
        </p:nvCxnSpPr>
        <p:spPr>
          <a:xfrm>
            <a:off x="3061471" y="632486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Insert the </a:t>
            </a:r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presentation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30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5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9" r:id="rId2"/>
    <p:sldLayoutId id="2147483805" r:id="rId3"/>
    <p:sldLayoutId id="2147483817" r:id="rId4"/>
    <p:sldLayoutId id="2147483820" r:id="rId5"/>
    <p:sldLayoutId id="2147483821" r:id="rId6"/>
    <p:sldLayoutId id="2147483788" r:id="rId7"/>
    <p:sldLayoutId id="2147483789" r:id="rId8"/>
    <p:sldLayoutId id="2147483782" r:id="rId9"/>
    <p:sldLayoutId id="2147483781" r:id="rId10"/>
    <p:sldLayoutId id="2147483783" r:id="rId11"/>
    <p:sldLayoutId id="2147483818" r:id="rId12"/>
    <p:sldLayoutId id="214748382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01D2D0B-C669-4ED7-B1A7-CB10703DB33E}"/>
              </a:ext>
            </a:extLst>
          </p:cNvPr>
          <p:cNvSpPr/>
          <p:nvPr/>
        </p:nvSpPr>
        <p:spPr>
          <a:xfrm>
            <a:off x="0" y="4777588"/>
            <a:ext cx="12191999" cy="2176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9396C18-B3DE-4DFF-835F-503D0315F11E}"/>
              </a:ext>
            </a:extLst>
          </p:cNvPr>
          <p:cNvSpPr txBox="1">
            <a:spLocks/>
          </p:cNvSpPr>
          <p:nvPr/>
        </p:nvSpPr>
        <p:spPr>
          <a:xfrm>
            <a:off x="2492887" y="3389309"/>
            <a:ext cx="7674400" cy="11628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ts val="2775"/>
              </a:lnSpc>
              <a:spcBef>
                <a:spcPct val="0"/>
              </a:spcBef>
              <a:buNone/>
              <a:defRPr sz="2625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fr-FR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76EE21-D3B5-DAF9-E4BA-14FEE30C40DE}"/>
              </a:ext>
            </a:extLst>
          </p:cNvPr>
          <p:cNvSpPr txBox="1"/>
          <p:nvPr/>
        </p:nvSpPr>
        <p:spPr>
          <a:xfrm>
            <a:off x="1542471" y="979281"/>
            <a:ext cx="9107055" cy="15850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fr-F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Toolkit </a:t>
            </a:r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UNESCO-IOC Tsunami 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</a:p>
          <a:p>
            <a:pPr algn="ctr"/>
            <a:endParaRPr lang="fr-FR" sz="1100" b="1" dirty="0">
              <a:solidFill>
                <a:schemeClr val="bg1"/>
              </a:solidFill>
              <a:latin typeface="Arial" panose="020B0604020202020204" pitchFamily="34" charset="0"/>
              <a:ea typeface="DengXian"/>
              <a:cs typeface="Arial" panose="020B0604020202020204" pitchFamily="34" charset="0"/>
            </a:endParaRPr>
          </a:p>
        </p:txBody>
      </p:sp>
      <p:pic>
        <p:nvPicPr>
          <p:cNvPr id="1028" name="Picture 2">
            <a:extLst>
              <a:ext uri="{FF2B5EF4-FFF2-40B4-BE49-F238E27FC236}">
                <a16:creationId xmlns:a16="http://schemas.microsoft.com/office/drawing/2014/main" id="{FD65AF10-A667-AC1B-8A76-2101595A9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167" y="5362104"/>
            <a:ext cx="1076414" cy="100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64B9865D-C8BD-2305-A2A6-DDC3BEED5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32" y="5346491"/>
            <a:ext cx="1731983" cy="103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AB3754F-FDAB-7C9C-A8BF-ADD7FAAAF8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59" y="5267295"/>
            <a:ext cx="2411188" cy="120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1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 blue sign with white text and a check mark&#10;&#10;AI-generated content may be incorrect.">
            <a:extLst>
              <a:ext uri="{FF2B5EF4-FFF2-40B4-BE49-F238E27FC236}">
                <a16:creationId xmlns:a16="http://schemas.microsoft.com/office/drawing/2014/main" id="{7A99EA12-9320-D8F5-804D-F7E5C7071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33" y="1430845"/>
            <a:ext cx="3162541" cy="39423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8CD267-AE31-A525-36A3-8F66EF317092}"/>
              </a:ext>
            </a:extLst>
          </p:cNvPr>
          <p:cNvSpPr txBox="1"/>
          <p:nvPr/>
        </p:nvSpPr>
        <p:spPr>
          <a:xfrm>
            <a:off x="276507" y="1404091"/>
            <a:ext cx="351762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</a:p>
          <a:p>
            <a:pPr marL="533400" lvl="1" indent="-174625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Landscape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WxH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75x60 cm</a:t>
            </a:r>
          </a:p>
          <a:p>
            <a:pPr marL="533400" lvl="1" indent="-174625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Portrait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WxH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60x75 cm</a:t>
            </a:r>
          </a:p>
          <a:p>
            <a:pPr marL="533400" lvl="1" indent="-174625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Square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WxH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60x60 cm</a:t>
            </a:r>
          </a:p>
          <a:p>
            <a:pPr marL="533400" lvl="1" indent="-174625">
              <a:buFont typeface="Arial" panose="020B0604020202020204" pitchFamily="34" charset="0"/>
              <a:buChar char="•"/>
              <a:tabLst>
                <a:tab pos="1077913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Color: Blue</a:t>
            </a:r>
          </a:p>
          <a:p>
            <a:pPr marL="1165225" lvl="1"/>
            <a:r>
              <a:rPr lang="en-US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RGB: 0,105,175</a:t>
            </a:r>
          </a:p>
          <a:p>
            <a:pPr marL="1165225" lvl="3"/>
            <a:r>
              <a:rPr lang="en-US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CMYK: 94, 59, 3, 0</a:t>
            </a:r>
          </a:p>
          <a:p>
            <a:pPr marL="1165225" lvl="3"/>
            <a:r>
              <a:rPr lang="en-US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HEX # 0069af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BE51113-2C1E-2CC8-1DE5-BAFF50092948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6485254" y="2810284"/>
            <a:ext cx="1550678" cy="343516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6CC4D91-5352-5EDA-5635-AF867AF92C2C}"/>
              </a:ext>
            </a:extLst>
          </p:cNvPr>
          <p:cNvSpPr txBox="1"/>
          <p:nvPr/>
        </p:nvSpPr>
        <p:spPr>
          <a:xfrm>
            <a:off x="8035932" y="2671784"/>
            <a:ext cx="32887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Tsunami Ready Logo</a:t>
            </a:r>
            <a:endParaRPr lang="en-GB" sz="105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DACCC7F-86B8-F8DA-01C8-B1B0C32771A4}"/>
              </a:ext>
            </a:extLst>
          </p:cNvPr>
          <p:cNvCxnSpPr>
            <a:cxnSpLocks/>
          </p:cNvCxnSpPr>
          <p:nvPr/>
        </p:nvCxnSpPr>
        <p:spPr>
          <a:xfrm flipH="1">
            <a:off x="6636568" y="3331440"/>
            <a:ext cx="1401646" cy="884588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F93EF0B-46CA-6F43-5A39-70B3D97F419F}"/>
              </a:ext>
            </a:extLst>
          </p:cNvPr>
          <p:cNvSpPr txBox="1"/>
          <p:nvPr/>
        </p:nvSpPr>
        <p:spPr>
          <a:xfrm>
            <a:off x="8035932" y="3136638"/>
            <a:ext cx="37993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 Validity Year of the Tsunami Ready Recognition</a:t>
            </a:r>
          </a:p>
          <a:p>
            <a:r>
              <a:rPr lang="en-GB" sz="1050" i="1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Font: Arial 110pt</a:t>
            </a:r>
          </a:p>
          <a:p>
            <a:r>
              <a:rPr lang="en-GB" sz="1050" i="1" dirty="0" err="1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Color</a:t>
            </a:r>
            <a:r>
              <a:rPr lang="en-GB" sz="1050" i="1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: White</a:t>
            </a:r>
            <a:endParaRPr lang="en-GB" sz="9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B77272-8719-A1F5-47D5-F2C78858AD13}"/>
              </a:ext>
            </a:extLst>
          </p:cNvPr>
          <p:cNvGrpSpPr/>
          <p:nvPr/>
        </p:nvGrpSpPr>
        <p:grpSpPr>
          <a:xfrm>
            <a:off x="7198242" y="4186537"/>
            <a:ext cx="5004560" cy="1938992"/>
            <a:chOff x="7352103" y="4629365"/>
            <a:chExt cx="5004560" cy="1938992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CF85AF4-9E7C-09E0-831B-88D9D48371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52103" y="4860466"/>
              <a:ext cx="730414" cy="73839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8D28C1-3427-4566-5049-EAEB77B61132}"/>
                </a:ext>
              </a:extLst>
            </p:cNvPr>
            <p:cNvSpPr txBox="1"/>
            <p:nvPr/>
          </p:nvSpPr>
          <p:spPr>
            <a:xfrm>
              <a:off x="7970449" y="4629365"/>
              <a:ext cx="4386214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Disclaimer Text:</a:t>
              </a:r>
            </a:p>
            <a:p>
              <a:pPr marL="271463"/>
              <a:r>
                <a:rPr lang="en-GB" sz="1200" i="1" dirty="0">
                  <a:solidFill>
                    <a:srgbClr val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“</a:t>
              </a:r>
              <a:r>
                <a:rPr lang="en-GB" sz="12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This recognition does not imply approval or confirmation that a community can or will perform at a certain level in the event of an actual tsunami. Tsunami Ready recognition does not mean that a community is tsunami proof; it is rather an acknowledgement of the mitigation measures adopted by the community to cope with the tsunami risk.“</a:t>
              </a:r>
            </a:p>
            <a:p>
              <a:r>
                <a:rPr lang="en-GB" sz="12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Font: Arial Bold 36pt</a:t>
              </a:r>
            </a:p>
            <a:p>
              <a:r>
                <a:rPr lang="en-GB" sz="1200" i="1" dirty="0" err="1">
                  <a:solidFill>
                    <a:srgbClr val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Color</a:t>
              </a:r>
              <a:r>
                <a:rPr lang="en-GB" sz="1200" i="1" dirty="0">
                  <a:solidFill>
                    <a:srgbClr val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: White</a:t>
              </a:r>
              <a:endParaRPr lang="en-GB" sz="105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18B4FB-D343-E2DC-E5AC-74773030A41C}"/>
              </a:ext>
            </a:extLst>
          </p:cNvPr>
          <p:cNvGrpSpPr/>
          <p:nvPr/>
        </p:nvGrpSpPr>
        <p:grpSpPr>
          <a:xfrm>
            <a:off x="4258730" y="923046"/>
            <a:ext cx="3189448" cy="410109"/>
            <a:chOff x="4527812" y="737030"/>
            <a:chExt cx="3288776" cy="36933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148E393-D290-82B3-9C61-FFAFE53FFB40}"/>
                </a:ext>
              </a:extLst>
            </p:cNvPr>
            <p:cNvCxnSpPr/>
            <p:nvPr/>
          </p:nvCxnSpPr>
          <p:spPr>
            <a:xfrm>
              <a:off x="4527812" y="1062944"/>
              <a:ext cx="328877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169070-3C14-47BE-F1A1-0E5E7AB2FE98}"/>
                </a:ext>
              </a:extLst>
            </p:cNvPr>
            <p:cNvSpPr txBox="1"/>
            <p:nvPr/>
          </p:nvSpPr>
          <p:spPr>
            <a:xfrm>
              <a:off x="5796937" y="737030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 cm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E2D692-ACC8-F510-D9AA-DA6121FDD552}"/>
              </a:ext>
            </a:extLst>
          </p:cNvPr>
          <p:cNvGrpSpPr/>
          <p:nvPr/>
        </p:nvGrpSpPr>
        <p:grpSpPr>
          <a:xfrm>
            <a:off x="3628264" y="1430846"/>
            <a:ext cx="447621" cy="4002391"/>
            <a:chOff x="3986037" y="1106362"/>
            <a:chExt cx="447621" cy="4933629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75C68AC-B8D3-F58F-DB88-2C3EADF671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658" y="1106362"/>
              <a:ext cx="0" cy="4933629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8A55B5-F2E0-C499-A516-0B1BF4DA08C9}"/>
                </a:ext>
              </a:extLst>
            </p:cNvPr>
            <p:cNvSpPr txBox="1"/>
            <p:nvPr/>
          </p:nvSpPr>
          <p:spPr>
            <a:xfrm rot="16200000">
              <a:off x="3715270" y="3506488"/>
              <a:ext cx="910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75 cm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D70588-4573-684B-32E1-BB035A1FAD05}"/>
              </a:ext>
            </a:extLst>
          </p:cNvPr>
          <p:cNvGrpSpPr/>
          <p:nvPr/>
        </p:nvGrpSpPr>
        <p:grpSpPr>
          <a:xfrm>
            <a:off x="7113678" y="826795"/>
            <a:ext cx="4954275" cy="1672253"/>
            <a:chOff x="7856261" y="789858"/>
            <a:chExt cx="4448520" cy="1672253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DB2A194-91E3-9DAD-C68A-3827B163E1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56261" y="1530927"/>
              <a:ext cx="731781" cy="34532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257E11A-66A9-73DC-A7FC-6410CD246C5E}"/>
                </a:ext>
              </a:extLst>
            </p:cNvPr>
            <p:cNvSpPr txBox="1"/>
            <p:nvPr/>
          </p:nvSpPr>
          <p:spPr>
            <a:xfrm>
              <a:off x="8588043" y="789858"/>
              <a:ext cx="3716738" cy="1672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Community Name</a:t>
              </a:r>
            </a:p>
            <a:p>
              <a:r>
                <a:rPr lang="en-GB" sz="1200" i="1" dirty="0">
                  <a:solidFill>
                    <a:srgbClr val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Line 1</a:t>
              </a:r>
              <a:r>
                <a:rPr lang="en-GB" sz="12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: Name of Community</a:t>
              </a:r>
            </a:p>
            <a:p>
              <a:r>
                <a:rPr lang="en-GB" sz="1200" i="1" dirty="0">
                  <a:solidFill>
                    <a:srgbClr val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Line 2: Name of State/District, and Country</a:t>
              </a:r>
            </a:p>
            <a:p>
              <a:r>
                <a:rPr lang="en-GB" sz="12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Line 3: “is Tsunami Ready”</a:t>
              </a:r>
            </a:p>
            <a:p>
              <a:r>
                <a:rPr lang="en-GB" sz="12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Font: Arial Black 110pt</a:t>
              </a:r>
            </a:p>
            <a:p>
              <a:r>
                <a:rPr lang="en-GB" sz="1200" i="1" dirty="0" err="1">
                  <a:solidFill>
                    <a:srgbClr val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Color</a:t>
              </a:r>
              <a:r>
                <a:rPr lang="en-GB" sz="1200" i="1" dirty="0">
                  <a:solidFill>
                    <a:srgbClr val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: White</a:t>
              </a:r>
            </a:p>
            <a:p>
              <a:pPr>
                <a:spcBef>
                  <a:spcPts val="800"/>
                </a:spcBef>
              </a:pPr>
              <a:r>
                <a:rPr lang="en-GB" sz="1200" i="1" dirty="0">
                  <a:solidFill>
                    <a:srgbClr val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In the case of recognition by country/nation, this will only be two lines, the font size can be adjusted accordingly.</a:t>
              </a:r>
              <a:endParaRPr lang="en-GB" sz="105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AA7E552-5D97-A612-9CE2-626E65A0A37A}"/>
              </a:ext>
            </a:extLst>
          </p:cNvPr>
          <p:cNvGrpSpPr/>
          <p:nvPr/>
        </p:nvGrpSpPr>
        <p:grpSpPr>
          <a:xfrm>
            <a:off x="713108" y="4343411"/>
            <a:ext cx="5015378" cy="1200329"/>
            <a:chOff x="872373" y="4127650"/>
            <a:chExt cx="5015378" cy="1200329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82697CF-6285-1AE9-1C69-1442A12F7F7D}"/>
                </a:ext>
              </a:extLst>
            </p:cNvPr>
            <p:cNvCxnSpPr>
              <a:cxnSpLocks/>
            </p:cNvCxnSpPr>
            <p:nvPr/>
          </p:nvCxnSpPr>
          <p:spPr>
            <a:xfrm>
              <a:off x="3604684" y="4416078"/>
              <a:ext cx="2283067" cy="14743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A1D1DD6-9C71-F643-2146-53A66D8C0714}"/>
                </a:ext>
              </a:extLst>
            </p:cNvPr>
            <p:cNvSpPr txBox="1"/>
            <p:nvPr/>
          </p:nvSpPr>
          <p:spPr>
            <a:xfrm>
              <a:off x="872373" y="4127650"/>
              <a:ext cx="306514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White Box for Logo placement</a:t>
              </a:r>
            </a:p>
            <a:p>
              <a:r>
                <a:rPr lang="en-GB" sz="1200" i="1" dirty="0">
                  <a:solidFill>
                    <a:srgbClr val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H: 6cm w: 60 cm </a:t>
              </a:r>
              <a:r>
                <a:rPr lang="en-GB" sz="1200" i="1" dirty="0" err="1">
                  <a:solidFill>
                    <a:srgbClr val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Color</a:t>
              </a:r>
              <a:r>
                <a:rPr lang="en-GB" sz="1200" i="1" dirty="0">
                  <a:solidFill>
                    <a:srgbClr val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: White</a:t>
              </a:r>
              <a:endParaRPr lang="en-GB" sz="1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r>
                <a:rPr lang="en-US" sz="1200" i="1" dirty="0">
                  <a:solidFill>
                    <a:srgbClr val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Logo Placements (Left to Right):</a:t>
              </a:r>
            </a:p>
            <a:p>
              <a:r>
                <a:rPr lang="en-US" sz="12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UNESCO IOC, TICs, </a:t>
              </a:r>
              <a:r>
                <a:rPr lang="en-US" sz="1200" i="1" dirty="0">
                  <a:solidFill>
                    <a:srgbClr val="0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National Supporting Agencies, Local Supporting Agencies, donor / funding agencies. </a:t>
              </a:r>
              <a:endParaRPr lang="en-GB" sz="1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1A5F7A6-A2F2-915A-ECBB-9E3141F262AF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7190944" y="3944552"/>
            <a:ext cx="844988" cy="767146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FDC7172-C12B-34D6-B922-BF84145FB69B}"/>
              </a:ext>
            </a:extLst>
          </p:cNvPr>
          <p:cNvSpPr txBox="1"/>
          <p:nvPr/>
        </p:nvSpPr>
        <p:spPr>
          <a:xfrm>
            <a:off x="8035932" y="3806052"/>
            <a:ext cx="37547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QR Code to UNESCO-IOC Tsunami Ready Website. </a:t>
            </a:r>
            <a:endParaRPr lang="en-GB" sz="105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4F05A088-6735-CAA2-A476-E419BE268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94" y="240817"/>
            <a:ext cx="11350193" cy="455408"/>
          </a:xfrm>
        </p:spPr>
        <p:txBody>
          <a:bodyPr/>
          <a:lstStyle/>
          <a:p>
            <a:r>
              <a:rPr lang="en-US" dirty="0"/>
              <a:t>Tsunami Signage Standard</a:t>
            </a:r>
          </a:p>
        </p:txBody>
      </p:sp>
    </p:spTree>
    <p:extLst>
      <p:ext uri="{BB962C8B-B14F-4D97-AF65-F5344CB8AC3E}">
        <p14:creationId xmlns:p14="http://schemas.microsoft.com/office/powerpoint/2010/main" val="2444660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C6A3D-2C01-CA83-2E0B-4BCDC5E85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>
            <a:extLst>
              <a:ext uri="{FF2B5EF4-FFF2-40B4-BE49-F238E27FC236}">
                <a16:creationId xmlns:a16="http://schemas.microsoft.com/office/drawing/2014/main" id="{942B4E45-8161-F6DF-0D09-60EFF240A0A5}"/>
              </a:ext>
            </a:extLst>
          </p:cNvPr>
          <p:cNvSpPr txBox="1">
            <a:spLocks/>
          </p:cNvSpPr>
          <p:nvPr/>
        </p:nvSpPr>
        <p:spPr>
          <a:xfrm>
            <a:off x="600560" y="248119"/>
            <a:ext cx="11350193" cy="45540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ts val="2775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 Signage format and sizes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CBB8588-2484-31D8-258E-2DD69C3FBAFA}"/>
              </a:ext>
            </a:extLst>
          </p:cNvPr>
          <p:cNvGrpSpPr/>
          <p:nvPr/>
        </p:nvGrpSpPr>
        <p:grpSpPr>
          <a:xfrm>
            <a:off x="7393127" y="1831423"/>
            <a:ext cx="371795" cy="2886076"/>
            <a:chOff x="4145943" y="1106362"/>
            <a:chExt cx="371795" cy="4933629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ABB682B-7F0C-23EA-91D9-1E75422B29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17738" y="1106362"/>
              <a:ext cx="0" cy="4933629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BFDF31A-FD0A-61AC-E819-558F2FBCCC5E}"/>
                </a:ext>
              </a:extLst>
            </p:cNvPr>
            <p:cNvSpPr txBox="1"/>
            <p:nvPr/>
          </p:nvSpPr>
          <p:spPr>
            <a:xfrm rot="16200000">
              <a:off x="3686372" y="3506489"/>
              <a:ext cx="12884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 cm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46D5D3-94DF-1174-7B4B-82144434653C}"/>
              </a:ext>
            </a:extLst>
          </p:cNvPr>
          <p:cNvGrpSpPr/>
          <p:nvPr/>
        </p:nvGrpSpPr>
        <p:grpSpPr>
          <a:xfrm>
            <a:off x="4282867" y="1166153"/>
            <a:ext cx="2834934" cy="4147887"/>
            <a:chOff x="3945569" y="1166154"/>
            <a:chExt cx="2889605" cy="402190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37B6360-6F9D-253A-AFBF-1C30D57F49A3}"/>
                </a:ext>
              </a:extLst>
            </p:cNvPr>
            <p:cNvGrpSpPr/>
            <p:nvPr/>
          </p:nvGrpSpPr>
          <p:grpSpPr>
            <a:xfrm>
              <a:off x="3945569" y="1166154"/>
              <a:ext cx="2889605" cy="391217"/>
              <a:chOff x="4527812" y="671714"/>
              <a:chExt cx="3288776" cy="391230"/>
            </a:xfrm>
          </p:grpSpPr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A891307F-4799-B34B-4748-97490A6FB32B}"/>
                  </a:ext>
                </a:extLst>
              </p:cNvPr>
              <p:cNvCxnSpPr/>
              <p:nvPr/>
            </p:nvCxnSpPr>
            <p:spPr>
              <a:xfrm>
                <a:off x="4527812" y="1062944"/>
                <a:ext cx="3288776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dash"/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D3C8F47-CD22-E38F-2BAD-170317B3C234}"/>
                  </a:ext>
                </a:extLst>
              </p:cNvPr>
              <p:cNvSpPr txBox="1"/>
              <p:nvPr/>
            </p:nvSpPr>
            <p:spPr>
              <a:xfrm>
                <a:off x="5796937" y="671714"/>
                <a:ext cx="857853" cy="369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60 cm</a:t>
                </a: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9971A5A-863C-80AE-04F1-75473C86E2EF}"/>
                </a:ext>
              </a:extLst>
            </p:cNvPr>
            <p:cNvSpPr txBox="1"/>
            <p:nvPr/>
          </p:nvSpPr>
          <p:spPr>
            <a:xfrm>
              <a:off x="4319909" y="4787952"/>
              <a:ext cx="223522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Square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30EC987-A993-3E8E-7A0D-F4C2D664107F}"/>
              </a:ext>
            </a:extLst>
          </p:cNvPr>
          <p:cNvGrpSpPr/>
          <p:nvPr/>
        </p:nvGrpSpPr>
        <p:grpSpPr>
          <a:xfrm>
            <a:off x="7941194" y="1166153"/>
            <a:ext cx="3520704" cy="4021909"/>
            <a:chOff x="7941194" y="1166153"/>
            <a:chExt cx="3520704" cy="40219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5DCA4B0-BCE8-1E02-25E2-77F7B20E4F0C}"/>
                </a:ext>
              </a:extLst>
            </p:cNvPr>
            <p:cNvGrpSpPr/>
            <p:nvPr/>
          </p:nvGrpSpPr>
          <p:grpSpPr>
            <a:xfrm>
              <a:off x="7941194" y="1166153"/>
              <a:ext cx="3520704" cy="450328"/>
              <a:chOff x="4527812" y="671713"/>
              <a:chExt cx="3060696" cy="391231"/>
            </a:xfrm>
          </p:grpSpPr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B7C1A521-79EE-18E9-4FDE-2BA57CCF87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7812" y="1062944"/>
                <a:ext cx="3060696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dash"/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6125A5A-A4CC-EBB9-15FF-4443E2E70A81}"/>
                  </a:ext>
                </a:extLst>
              </p:cNvPr>
              <p:cNvSpPr txBox="1"/>
              <p:nvPr/>
            </p:nvSpPr>
            <p:spPr>
              <a:xfrm>
                <a:off x="5901442" y="671713"/>
                <a:ext cx="655251" cy="320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75 cm</a:t>
                </a: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A6149B3-58CE-E67F-1DE1-D0FE20F66361}"/>
                </a:ext>
              </a:extLst>
            </p:cNvPr>
            <p:cNvSpPr txBox="1"/>
            <p:nvPr/>
          </p:nvSpPr>
          <p:spPr>
            <a:xfrm>
              <a:off x="9069339" y="4787952"/>
              <a:ext cx="223522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Horizontal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FA7CBB-2268-592E-2F9C-30B23DFAE041}"/>
              </a:ext>
            </a:extLst>
          </p:cNvPr>
          <p:cNvGrpSpPr/>
          <p:nvPr/>
        </p:nvGrpSpPr>
        <p:grpSpPr>
          <a:xfrm>
            <a:off x="123949" y="904674"/>
            <a:ext cx="3496318" cy="4409372"/>
            <a:chOff x="123949" y="904674"/>
            <a:chExt cx="3496318" cy="440937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082A60F-EF6F-7573-ECFD-9AD2FF42F18E}"/>
                </a:ext>
              </a:extLst>
            </p:cNvPr>
            <p:cNvGrpSpPr/>
            <p:nvPr/>
          </p:nvGrpSpPr>
          <p:grpSpPr>
            <a:xfrm>
              <a:off x="754865" y="904674"/>
              <a:ext cx="2865402" cy="401871"/>
              <a:chOff x="4527812" y="737030"/>
              <a:chExt cx="3428242" cy="325914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E1BB5C01-ACCA-932C-5CFD-A42F44D546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7812" y="1062944"/>
                <a:ext cx="3428242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dash"/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8966C27-6728-6842-5B05-F602E71DE211}"/>
                  </a:ext>
                </a:extLst>
              </p:cNvPr>
              <p:cNvSpPr txBox="1"/>
              <p:nvPr/>
            </p:nvSpPr>
            <p:spPr>
              <a:xfrm>
                <a:off x="5796937" y="737030"/>
                <a:ext cx="901785" cy="299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60 cm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5DE72EA-F14A-176B-D46A-A6BE278BB544}"/>
                </a:ext>
              </a:extLst>
            </p:cNvPr>
            <p:cNvGrpSpPr/>
            <p:nvPr/>
          </p:nvGrpSpPr>
          <p:grpSpPr>
            <a:xfrm>
              <a:off x="123949" y="1416134"/>
              <a:ext cx="476611" cy="3497802"/>
              <a:chOff x="3986038" y="1106362"/>
              <a:chExt cx="476611" cy="4809243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D8E1FFF4-F85C-0DBA-F0C1-5A6013A8A3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33658" y="1106362"/>
                <a:ext cx="28991" cy="480924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dash"/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5DEE62E-EA2B-5559-BA0A-C65005058E65}"/>
                  </a:ext>
                </a:extLst>
              </p:cNvPr>
              <p:cNvSpPr txBox="1"/>
              <p:nvPr/>
            </p:nvSpPr>
            <p:spPr>
              <a:xfrm rot="16200000">
                <a:off x="3707662" y="3506488"/>
                <a:ext cx="9260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75 Cm</a:t>
                </a: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0BD2FE0-20DA-31EE-0356-4ACE4902829A}"/>
                </a:ext>
              </a:extLst>
            </p:cNvPr>
            <p:cNvSpPr txBox="1"/>
            <p:nvPr/>
          </p:nvSpPr>
          <p:spPr>
            <a:xfrm>
              <a:off x="962649" y="4913936"/>
              <a:ext cx="223522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Vertical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827433EF-61A2-8379-1653-424B0D391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143" y="1828755"/>
            <a:ext cx="2885041" cy="2956528"/>
          </a:xfrm>
          <a:prstGeom prst="rect">
            <a:avLst/>
          </a:prstGeom>
        </p:spPr>
      </p:pic>
      <p:pic>
        <p:nvPicPr>
          <p:cNvPr id="8" name="Picture 7" descr="A blue sign with white text and a check mark&#10;&#10;AI-generated content may be incorrect.">
            <a:extLst>
              <a:ext uri="{FF2B5EF4-FFF2-40B4-BE49-F238E27FC236}">
                <a16:creationId xmlns:a16="http://schemas.microsoft.com/office/drawing/2014/main" id="{72759FD9-C96E-EA89-DCAC-C3B017A35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5" y="1403595"/>
            <a:ext cx="2805920" cy="3497802"/>
          </a:xfrm>
          <a:prstGeom prst="rect">
            <a:avLst/>
          </a:prstGeom>
        </p:spPr>
      </p:pic>
      <p:pic>
        <p:nvPicPr>
          <p:cNvPr id="11" name="Picture 10" descr="A blue and white card with text and a check mark&#10;&#10;AI-generated content may be incorrect.">
            <a:extLst>
              <a:ext uri="{FF2B5EF4-FFF2-40B4-BE49-F238E27FC236}">
                <a16:creationId xmlns:a16="http://schemas.microsoft.com/office/drawing/2014/main" id="{D263C8ED-E4EF-6F2E-8A0F-0B0EAD5EF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42" y="1828755"/>
            <a:ext cx="3582656" cy="286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6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B9D01FA-ACAF-3CEF-3E6E-556531824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78" y="2259935"/>
            <a:ext cx="5392183" cy="268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961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8" ma:contentTypeDescription="Create a new document." ma:contentTypeScope="" ma:versionID="2d6d9b0649838f4639e7d6d7bf98869e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62d3ca47894f15f1f66ac91f582a5c04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0cec18f-64e3-475c-b7ef-ac8bd502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9356fda-4aa5-4147-874c-60c3a814ea89}" ma:internalName="TaxCatchAll" ma:showField="CatchAllData" ma:web="5b799ec2-212c-48b5-b7ff-d14ec6cbc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b799ec2-212c-48b5-b7ff-d14ec6cbce2b">
      <UserInfo>
        <DisplayName>Hosagrahar, Jyoti</DisplayName>
        <AccountId>19</AccountId>
        <AccountType/>
      </UserInfo>
      <UserInfo>
        <DisplayName>Mohammad, Raheel</DisplayName>
        <AccountId>20</AccountId>
        <AccountType/>
      </UserInfo>
    </SharedWithUsers>
    <TaxCatchAll xmlns="5b799ec2-212c-48b5-b7ff-d14ec6cbce2b" xsi:nil="true"/>
    <_Flow_SignoffStatus xmlns="f8ef70f3-4e3d-42be-bd40-fbc1cacc1519" xsi:nil="true"/>
    <Date xmlns="f8ef70f3-4e3d-42be-bd40-fbc1cacc1519" xsi:nil="true"/>
    <lcf76f155ced4ddcb4097134ff3c332f xmlns="f8ef70f3-4e3d-42be-bd40-fbc1cacc151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0D2FD3-DEC5-4954-9ABB-A320BBE0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f70f3-4e3d-42be-bd40-fbc1cacc1519"/>
    <ds:schemaRef ds:uri="5b799ec2-212c-48b5-b7ff-d14ec6cbc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A62075-B3C9-4A3A-AE06-3BDCC332E1EB}">
  <ds:schemaRefs>
    <ds:schemaRef ds:uri="http://schemas.openxmlformats.org/package/2006/metadata/core-properties"/>
    <ds:schemaRef ds:uri="http://schemas.microsoft.com/office/2006/documentManagement/types"/>
    <ds:schemaRef ds:uri="4f1b3885-7e45-4972-9ad6-ae2e248e21dd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59f4e87f-a7cf-4515-bab7-a1fc928e5fae"/>
    <ds:schemaRef ds:uri="http://www.w3.org/XML/1998/namespace"/>
    <ds:schemaRef ds:uri="http://purl.org/dc/dcmitype/"/>
    <ds:schemaRef ds:uri="5b799ec2-212c-48b5-b7ff-d14ec6cbce2b"/>
    <ds:schemaRef ds:uri="f8ef70f3-4e3d-42be-bd40-fbc1cacc1519"/>
  </ds:schemaRefs>
</ds:datastoreItem>
</file>

<file path=customXml/itemProps3.xml><?xml version="1.0" encoding="utf-8"?>
<ds:datastoreItem xmlns:ds="http://schemas.openxmlformats.org/officeDocument/2006/customXml" ds:itemID="{1429E140-4202-49FB-A08E-3710CA2F3A8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14087</TotalTime>
  <Words>265</Words>
  <Application>Microsoft Office PowerPoint</Application>
  <PresentationFormat>Widescreen</PresentationFormat>
  <Paragraphs>44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PowerPoint Presentation</vt:lpstr>
      <vt:lpstr>Tsunami Signage Standard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 W</dc:creator>
  <cp:lastModifiedBy>Kodijat, Ardito</cp:lastModifiedBy>
  <cp:revision>180</cp:revision>
  <dcterms:created xsi:type="dcterms:W3CDTF">2019-03-22T15:49:46Z</dcterms:created>
  <dcterms:modified xsi:type="dcterms:W3CDTF">2025-10-08T00:30:48Z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  <property fmtid="{D5CDD505-2E9C-101B-9397-08002B2CF9AE}" pid="3" name="_dlc_DocIdItemGuid">
    <vt:lpwstr>5c46f521-d66a-48f2-b4d3-7dd05baf4502</vt:lpwstr>
  </property>
  <property fmtid="{D5CDD505-2E9C-101B-9397-08002B2CF9AE}" pid="4" name="MediaServiceImageTags">
    <vt:lpwstr/>
  </property>
</Properties>
</file>