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4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7801C1-3D67-4A0C-A291-30CA04C9F7AC}" v="21" dt="2026-02-24T14:04:43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598" autoAdjust="0"/>
  </p:normalViewPr>
  <p:slideViewPr>
    <p:cSldViewPr snapToGrid="0">
      <p:cViewPr varScale="1">
        <p:scale>
          <a:sx n="78" d="100"/>
          <a:sy n="78" d="100"/>
        </p:scale>
        <p:origin x="7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din  Frederic" userId="fe2ae44e-0c3f-4154-a9b4-b5fcaa8d86fd" providerId="ADAL" clId="{704065C7-FFA0-40A8-B69D-7055F8067C53}"/>
    <pc:docChg chg="undo custSel addSld delSld modSld">
      <pc:chgData name="Dondin  Frederic" userId="fe2ae44e-0c3f-4154-a9b4-b5fcaa8d86fd" providerId="ADAL" clId="{704065C7-FFA0-40A8-B69D-7055F8067C53}" dt="2026-02-24T14:05:14.221" v="1081" actId="478"/>
      <pc:docMkLst>
        <pc:docMk/>
      </pc:docMkLst>
      <pc:sldChg chg="addSp delSp modSp mod">
        <pc:chgData name="Dondin  Frederic" userId="fe2ae44e-0c3f-4154-a9b4-b5fcaa8d86fd" providerId="ADAL" clId="{704065C7-FFA0-40A8-B69D-7055F8067C53}" dt="2026-02-24T14:05:14.221" v="1081" actId="478"/>
        <pc:sldMkLst>
          <pc:docMk/>
          <pc:sldMk cId="2503631977" sldId="258"/>
        </pc:sldMkLst>
        <pc:spChg chg="mod">
          <ac:chgData name="Dondin  Frederic" userId="fe2ae44e-0c3f-4154-a9b4-b5fcaa8d86fd" providerId="ADAL" clId="{704065C7-FFA0-40A8-B69D-7055F8067C53}" dt="2026-02-24T14:03:43.390" v="1070" actId="5793"/>
          <ac:spMkLst>
            <pc:docMk/>
            <pc:sldMk cId="2503631977" sldId="258"/>
            <ac:spMk id="2" creationId="{00000000-0000-0000-0000-000000000000}"/>
          </ac:spMkLst>
        </pc:spChg>
        <pc:spChg chg="add del mod">
          <ac:chgData name="Dondin  Frederic" userId="fe2ae44e-0c3f-4154-a9b4-b5fcaa8d86fd" providerId="ADAL" clId="{704065C7-FFA0-40A8-B69D-7055F8067C53}" dt="2026-02-23T15:01:12.266" v="129" actId="478"/>
          <ac:spMkLst>
            <pc:docMk/>
            <pc:sldMk cId="2503631977" sldId="258"/>
            <ac:spMk id="6" creationId="{A2D437DE-124B-F06C-A162-C587C1A06F03}"/>
          </ac:spMkLst>
        </pc:spChg>
        <pc:graphicFrameChg chg="add del mod">
          <ac:chgData name="Dondin  Frederic" userId="fe2ae44e-0c3f-4154-a9b4-b5fcaa8d86fd" providerId="ADAL" clId="{704065C7-FFA0-40A8-B69D-7055F8067C53}" dt="2026-02-23T15:02:13.550" v="230" actId="478"/>
          <ac:graphicFrameMkLst>
            <pc:docMk/>
            <pc:sldMk cId="2503631977" sldId="258"/>
            <ac:graphicFrameMk id="11" creationId="{D3A4EDCE-7B98-BC30-B311-C82946E2554B}"/>
          </ac:graphicFrameMkLst>
        </pc:graphicFrameChg>
        <pc:graphicFrameChg chg="add del mod modGraphic">
          <ac:chgData name="Dondin  Frederic" userId="fe2ae44e-0c3f-4154-a9b4-b5fcaa8d86fd" providerId="ADAL" clId="{704065C7-FFA0-40A8-B69D-7055F8067C53}" dt="2026-02-24T14:05:14.221" v="1081" actId="478"/>
          <ac:graphicFrameMkLst>
            <pc:docMk/>
            <pc:sldMk cId="2503631977" sldId="258"/>
            <ac:graphicFrameMk id="12" creationId="{E39985B7-986D-989F-517A-3B608263E4EF}"/>
          </ac:graphicFrameMkLst>
        </pc:graphicFrameChg>
        <pc:picChg chg="add mod">
          <ac:chgData name="Dondin  Frederic" userId="fe2ae44e-0c3f-4154-a9b4-b5fcaa8d86fd" providerId="ADAL" clId="{704065C7-FFA0-40A8-B69D-7055F8067C53}" dt="2026-02-24T14:04:02.815" v="1073" actId="1076"/>
          <ac:picMkLst>
            <pc:docMk/>
            <pc:sldMk cId="2503631977" sldId="258"/>
            <ac:picMk id="3" creationId="{D27A0C99-1AE7-1E3B-B303-4887A10D9E10}"/>
          </ac:picMkLst>
        </pc:picChg>
        <pc:picChg chg="add del mod">
          <ac:chgData name="Dondin  Frederic" userId="fe2ae44e-0c3f-4154-a9b4-b5fcaa8d86fd" providerId="ADAL" clId="{704065C7-FFA0-40A8-B69D-7055F8067C53}" dt="2026-02-23T15:01:56.692" v="228" actId="478"/>
          <ac:picMkLst>
            <pc:docMk/>
            <pc:sldMk cId="2503631977" sldId="258"/>
            <ac:picMk id="4" creationId="{A4E20240-0602-2228-857C-4D14DD7FC931}"/>
          </ac:picMkLst>
        </pc:picChg>
        <pc:picChg chg="add del mod">
          <ac:chgData name="Dondin  Frederic" userId="fe2ae44e-0c3f-4154-a9b4-b5fcaa8d86fd" providerId="ADAL" clId="{704065C7-FFA0-40A8-B69D-7055F8067C53}" dt="2026-02-23T15:05:30.088" v="444" actId="478"/>
          <ac:picMkLst>
            <pc:docMk/>
            <pc:sldMk cId="2503631977" sldId="258"/>
            <ac:picMk id="5" creationId="{B4633DA8-C11D-9C81-5084-D04FF304ADE4}"/>
          </ac:picMkLst>
        </pc:picChg>
        <pc:picChg chg="add mod">
          <ac:chgData name="Dondin  Frederic" userId="fe2ae44e-0c3f-4154-a9b4-b5fcaa8d86fd" providerId="ADAL" clId="{704065C7-FFA0-40A8-B69D-7055F8067C53}" dt="2026-02-24T14:05:02.194" v="1079" actId="207"/>
          <ac:picMkLst>
            <pc:docMk/>
            <pc:sldMk cId="2503631977" sldId="258"/>
            <ac:picMk id="5" creationId="{B6776A59-320C-43E5-109D-37FB0B55AF62}"/>
          </ac:picMkLst>
        </pc:picChg>
        <pc:picChg chg="add mod">
          <ac:chgData name="Dondin  Frederic" userId="fe2ae44e-0c3f-4154-a9b4-b5fcaa8d86fd" providerId="ADAL" clId="{704065C7-FFA0-40A8-B69D-7055F8067C53}" dt="2026-02-24T14:03:57.063" v="1071" actId="1076"/>
          <ac:picMkLst>
            <pc:docMk/>
            <pc:sldMk cId="2503631977" sldId="258"/>
            <ac:picMk id="8" creationId="{A6713133-47D4-78C8-25BC-B885ABA9C93E}"/>
          </ac:picMkLst>
        </pc:picChg>
        <pc:picChg chg="add del mod">
          <ac:chgData name="Dondin  Frederic" userId="fe2ae44e-0c3f-4154-a9b4-b5fcaa8d86fd" providerId="ADAL" clId="{704065C7-FFA0-40A8-B69D-7055F8067C53}" dt="2026-02-24T14:03:32.532" v="1068" actId="478"/>
          <ac:picMkLst>
            <pc:docMk/>
            <pc:sldMk cId="2503631977" sldId="258"/>
            <ac:picMk id="10" creationId="{79D70E7C-08AD-8E56-2134-60C9D101CE75}"/>
          </ac:picMkLst>
        </pc:picChg>
        <pc:picChg chg="add del mod">
          <ac:chgData name="Dondin  Frederic" userId="fe2ae44e-0c3f-4154-a9b4-b5fcaa8d86fd" providerId="ADAL" clId="{704065C7-FFA0-40A8-B69D-7055F8067C53}" dt="2026-02-23T15:07:04.983" v="449" actId="478"/>
          <ac:picMkLst>
            <pc:docMk/>
            <pc:sldMk cId="2503631977" sldId="258"/>
            <ac:picMk id="14" creationId="{486ECB89-DABB-4F31-FF43-B2DEB406F361}"/>
          </ac:picMkLst>
        </pc:picChg>
        <pc:picChg chg="add del mod">
          <ac:chgData name="Dondin  Frederic" userId="fe2ae44e-0c3f-4154-a9b4-b5fcaa8d86fd" providerId="ADAL" clId="{704065C7-FFA0-40A8-B69D-7055F8067C53}" dt="2026-02-24T14:04:07.934" v="1075" actId="478"/>
          <ac:picMkLst>
            <pc:docMk/>
            <pc:sldMk cId="2503631977" sldId="258"/>
            <ac:picMk id="15" creationId="{44F49B9E-3983-01B2-F80E-F6A76BC3EAD5}"/>
          </ac:picMkLst>
        </pc:picChg>
        <pc:picChg chg="add del mod">
          <ac:chgData name="Dondin  Frederic" userId="fe2ae44e-0c3f-4154-a9b4-b5fcaa8d86fd" providerId="ADAL" clId="{704065C7-FFA0-40A8-B69D-7055F8067C53}" dt="2026-02-23T15:26:37.451" v="957" actId="478"/>
          <ac:picMkLst>
            <pc:docMk/>
            <pc:sldMk cId="2503631977" sldId="258"/>
            <ac:picMk id="17" creationId="{14F6F8AF-601C-AB80-4ED1-F4F6D454DEF6}"/>
          </ac:picMkLst>
        </pc:picChg>
      </pc:sldChg>
      <pc:sldChg chg="del">
        <pc:chgData name="Dondin  Frederic" userId="fe2ae44e-0c3f-4154-a9b4-b5fcaa8d86fd" providerId="ADAL" clId="{704065C7-FFA0-40A8-B69D-7055F8067C53}" dt="2026-02-23T15:25:22.028" v="956" actId="47"/>
        <pc:sldMkLst>
          <pc:docMk/>
          <pc:sldMk cId="4186094420" sldId="273"/>
        </pc:sldMkLst>
      </pc:sldChg>
      <pc:sldChg chg="addSp modSp new mod">
        <pc:chgData name="Dondin  Frederic" userId="fe2ae44e-0c3f-4154-a9b4-b5fcaa8d86fd" providerId="ADAL" clId="{704065C7-FFA0-40A8-B69D-7055F8067C53}" dt="2026-02-24T14:03:14.916" v="1067" actId="20577"/>
        <pc:sldMkLst>
          <pc:docMk/>
          <pc:sldMk cId="1995788247" sldId="274"/>
        </pc:sldMkLst>
        <pc:spChg chg="add mod">
          <ac:chgData name="Dondin  Frederic" userId="fe2ae44e-0c3f-4154-a9b4-b5fcaa8d86fd" providerId="ADAL" clId="{704065C7-FFA0-40A8-B69D-7055F8067C53}" dt="2026-02-23T15:13:14.033" v="503" actId="20577"/>
          <ac:spMkLst>
            <pc:docMk/>
            <pc:sldMk cId="1995788247" sldId="274"/>
            <ac:spMk id="2" creationId="{58232C82-9C94-21F4-C9AC-867ADAEF264D}"/>
          </ac:spMkLst>
        </pc:spChg>
        <pc:spChg chg="add mod">
          <ac:chgData name="Dondin  Frederic" userId="fe2ae44e-0c3f-4154-a9b4-b5fcaa8d86fd" providerId="ADAL" clId="{704065C7-FFA0-40A8-B69D-7055F8067C53}" dt="2026-02-24T14:03:14.916" v="1067" actId="20577"/>
          <ac:spMkLst>
            <pc:docMk/>
            <pc:sldMk cId="1995788247" sldId="274"/>
            <ac:spMk id="3" creationId="{6A25CFB6-43F6-1765-DFB0-A4A56623BFA2}"/>
          </ac:spMkLst>
        </pc:spChg>
        <pc:picChg chg="add mod">
          <ac:chgData name="Dondin  Frederic" userId="fe2ae44e-0c3f-4154-a9b4-b5fcaa8d86fd" providerId="ADAL" clId="{704065C7-FFA0-40A8-B69D-7055F8067C53}" dt="2026-02-23T16:03:44.962" v="961" actId="1076"/>
          <ac:picMkLst>
            <pc:docMk/>
            <pc:sldMk cId="1995788247" sldId="274"/>
            <ac:picMk id="5" creationId="{461E93ED-22C5-FE0B-E552-85031176E41C}"/>
          </ac:picMkLst>
        </pc:picChg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3546200138" sldId="276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1017723538" sldId="277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690012705" sldId="278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558053534" sldId="279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2769569121" sldId="281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3095551715" sldId="282"/>
        </pc:sldMkLst>
      </pc:sldChg>
      <pc:sldChg chg="del">
        <pc:chgData name="Dondin  Frederic" userId="fe2ae44e-0c3f-4154-a9b4-b5fcaa8d86fd" providerId="ADAL" clId="{704065C7-FFA0-40A8-B69D-7055F8067C53}" dt="2026-02-23T14:58:59.836" v="116" actId="2696"/>
        <pc:sldMkLst>
          <pc:docMk/>
          <pc:sldMk cId="2585860995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57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690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68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2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40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55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3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41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22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9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6B4F7-78B8-4149-B0B2-CE6F47762CD2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7A6F8-D5EA-4487-888A-3DF1D81C53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olearyfgm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8658" y="402985"/>
            <a:ext cx="120248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ICG/CARIBE EWS, </a:t>
            </a:r>
            <a:r>
              <a:rPr lang="fr-FR" i="1" dirty="0" err="1"/>
              <a:t>Steering</a:t>
            </a:r>
            <a:r>
              <a:rPr lang="fr-FR" i="1" dirty="0"/>
              <a:t> </a:t>
            </a:r>
            <a:r>
              <a:rPr lang="fr-FR" i="1" dirty="0" err="1"/>
              <a:t>Committee</a:t>
            </a:r>
            <a:r>
              <a:rPr lang="fr-FR" i="1" dirty="0"/>
              <a:t> 23 </a:t>
            </a:r>
            <a:r>
              <a:rPr lang="fr-FR" i="1" dirty="0" err="1"/>
              <a:t>February</a:t>
            </a:r>
            <a:r>
              <a:rPr lang="fr-FR" i="1" dirty="0"/>
              <a:t> 2026</a:t>
            </a:r>
          </a:p>
          <a:p>
            <a:endParaRPr lang="fr-FR" dirty="0"/>
          </a:p>
          <a:p>
            <a:endParaRPr lang="fr-FR" dirty="0"/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Working Group 1: Risk Knowledge – progress report</a:t>
            </a:r>
          </a:p>
          <a:p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r-FR" sz="1600" i="1" dirty="0">
                <a:solidFill>
                  <a:srgbClr val="000000"/>
                </a:solidFill>
                <a:latin typeface="Arial" panose="020B0604020202020204" pitchFamily="34" charset="0"/>
              </a:rPr>
              <a:t>Chair: Frédéric </a:t>
            </a:r>
            <a:r>
              <a:rPr lang="fr-FR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Dondin</a:t>
            </a:r>
            <a:r>
              <a:rPr lang="fr-FR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(France) </a:t>
            </a:r>
          </a:p>
          <a:p>
            <a:r>
              <a:rPr lang="fr-FR" sz="1600" i="1" dirty="0">
                <a:solidFill>
                  <a:srgbClr val="000000"/>
                </a:solidFill>
                <a:latin typeface="Arial" panose="020B0604020202020204" pitchFamily="34" charset="0"/>
              </a:rPr>
              <a:t>Vice-Chair: </a:t>
            </a:r>
            <a:r>
              <a:rPr lang="fr-FR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O’leary</a:t>
            </a:r>
            <a:r>
              <a:rPr lang="fr-FR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Fernando González Matos (Cuba)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to WG1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, last ICG CARIBE EWS meeting, May 2025 :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 a literature review study on real-time detection of submarine landslides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organizing an Expert meeting on Seismic and Non-seismic Probabilistic Tsunami Hazard Assessment (PTHA)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in the Caribbean and its adjacent regions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Nominate a vice-chair for WG1</a:t>
            </a: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Graphique 7" descr="Engrenages avec un remplissage uni">
            <a:extLst>
              <a:ext uri="{FF2B5EF4-FFF2-40B4-BE49-F238E27FC236}">
                <a16:creationId xmlns:a16="http://schemas.microsoft.com/office/drawing/2014/main" id="{A6713133-47D4-78C8-25BC-B885ABA9C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95745" y="3645943"/>
            <a:ext cx="737419" cy="737419"/>
          </a:xfrm>
          <a:prstGeom prst="rect">
            <a:avLst/>
          </a:prstGeom>
        </p:spPr>
      </p:pic>
      <p:pic>
        <p:nvPicPr>
          <p:cNvPr id="3" name="Graphique 2" descr="Engrenages avec un remplissage uni">
            <a:extLst>
              <a:ext uri="{FF2B5EF4-FFF2-40B4-BE49-F238E27FC236}">
                <a16:creationId xmlns:a16="http://schemas.microsoft.com/office/drawing/2014/main" id="{D27A0C99-1AE7-1E3B-B303-4887A10D9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1497" y="4615250"/>
            <a:ext cx="737419" cy="737419"/>
          </a:xfrm>
          <a:prstGeom prst="rect">
            <a:avLst/>
          </a:prstGeom>
        </p:spPr>
      </p:pic>
      <p:pic>
        <p:nvPicPr>
          <p:cNvPr id="5" name="Graphique 4" descr="Badge Tick1 avec un remplissage uni">
            <a:extLst>
              <a:ext uri="{FF2B5EF4-FFF2-40B4-BE49-F238E27FC236}">
                <a16:creationId xmlns:a16="http://schemas.microsoft.com/office/drawing/2014/main" id="{B6776A59-320C-43E5-109D-37FB0B55AF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3582" y="5329451"/>
            <a:ext cx="585354" cy="58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631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8232C82-9C94-21F4-C9AC-867ADAEF264D}"/>
              </a:ext>
            </a:extLst>
          </p:cNvPr>
          <p:cNvSpPr txBox="1"/>
          <p:nvPr/>
        </p:nvSpPr>
        <p:spPr>
          <a:xfrm>
            <a:off x="501445" y="422787"/>
            <a:ext cx="5896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Recommendations</a:t>
            </a:r>
            <a:r>
              <a:rPr lang="fr-FR" dirty="0"/>
              <a:t> last ICG CARIBE EWS meeting, May 2025 :</a:t>
            </a:r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A25CFB6-43F6-1765-DFB0-A4A56623BFA2}"/>
              </a:ext>
            </a:extLst>
          </p:cNvPr>
          <p:cNvSpPr txBox="1"/>
          <p:nvPr/>
        </p:nvSpPr>
        <p:spPr>
          <a:xfrm>
            <a:off x="511278" y="1720645"/>
            <a:ext cx="1127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WG1 vice-chair </a:t>
            </a:r>
            <a:r>
              <a:rPr lang="fr-FR" dirty="0" err="1"/>
              <a:t>nominee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: Dr </a:t>
            </a:r>
            <a:r>
              <a:rPr lang="fr-FR" b="1" dirty="0" err="1"/>
              <a:t>O’Leary</a:t>
            </a:r>
            <a:r>
              <a:rPr lang="fr-FR" b="1" dirty="0"/>
              <a:t> Fernando González MATOS.</a:t>
            </a:r>
          </a:p>
          <a:p>
            <a:endParaRPr lang="fr-FR" dirty="0"/>
          </a:p>
          <a:p>
            <a:r>
              <a:rPr lang="fr-FR" dirty="0"/>
              <a:t>He </a:t>
            </a:r>
            <a:r>
              <a:rPr lang="fr-FR" dirty="0" err="1"/>
              <a:t>is</a:t>
            </a:r>
            <a:r>
              <a:rPr lang="fr-FR" dirty="0"/>
              <a:t> assistant </a:t>
            </a:r>
            <a:r>
              <a:rPr lang="fr-FR" dirty="0" err="1"/>
              <a:t>professor</a:t>
            </a:r>
            <a:r>
              <a:rPr lang="fr-FR" dirty="0"/>
              <a:t> and </a:t>
            </a:r>
            <a:r>
              <a:rPr lang="fr-FR" dirty="0" err="1"/>
              <a:t>currently</a:t>
            </a:r>
            <a:r>
              <a:rPr lang="fr-FR" dirty="0"/>
              <a:t> a Postdoctoral </a:t>
            </a:r>
            <a:r>
              <a:rPr lang="fr-FR" dirty="0" err="1"/>
              <a:t>researcher</a:t>
            </a:r>
            <a:r>
              <a:rPr lang="fr-FR" dirty="0"/>
              <a:t> in </a:t>
            </a:r>
            <a:r>
              <a:rPr lang="fr-FR" dirty="0" err="1"/>
              <a:t>Seismology</a:t>
            </a:r>
            <a:r>
              <a:rPr lang="fr-FR" dirty="0"/>
              <a:t> at the Montagne Pelé </a:t>
            </a:r>
            <a:r>
              <a:rPr lang="fr-FR" dirty="0" err="1"/>
              <a:t>volcano</a:t>
            </a:r>
            <a:r>
              <a:rPr lang="fr-FR" dirty="0"/>
              <a:t> and </a:t>
            </a:r>
            <a:r>
              <a:rPr lang="fr-FR" dirty="0" err="1"/>
              <a:t>seismological</a:t>
            </a:r>
            <a:r>
              <a:rPr lang="fr-FR" dirty="0"/>
              <a:t> </a:t>
            </a:r>
            <a:r>
              <a:rPr lang="fr-FR" dirty="0" err="1"/>
              <a:t>observatory</a:t>
            </a:r>
            <a:r>
              <a:rPr lang="fr-FR" dirty="0"/>
              <a:t> (IPGP, France) </a:t>
            </a:r>
          </a:p>
          <a:p>
            <a:endParaRPr lang="fr-FR" dirty="0"/>
          </a:p>
          <a:p>
            <a:r>
              <a:rPr lang="en-US" dirty="0"/>
              <a:t>Phone numbers: +53 52163030, +53 55160767, and +53 22642521</a:t>
            </a:r>
            <a:br>
              <a:rPr lang="en-US" dirty="0"/>
            </a:br>
            <a:r>
              <a:rPr lang="en-US" dirty="0"/>
              <a:t>Email: oleary@cenais.cu, </a:t>
            </a:r>
            <a:r>
              <a:rPr lang="en-US" dirty="0">
                <a:hlinkClick r:id="rId2"/>
              </a:rPr>
              <a:t>olearyfgm@gmail.com</a:t>
            </a:r>
            <a:endParaRPr lang="en-US" dirty="0"/>
          </a:p>
          <a:p>
            <a:endParaRPr lang="en-US" dirty="0"/>
          </a:p>
          <a:p>
            <a:r>
              <a:rPr lang="en-US" dirty="0"/>
              <a:t>Further information provided with the attached CV</a:t>
            </a:r>
            <a:endParaRPr lang="fr-FR" dirty="0"/>
          </a:p>
        </p:txBody>
      </p:sp>
      <p:pic>
        <p:nvPicPr>
          <p:cNvPr id="5" name="Image 4" descr="Une image contenant Visage humain, personne, homme, Front&#10;&#10;Le contenu généré par l’IA peut être incorrect.">
            <a:extLst>
              <a:ext uri="{FF2B5EF4-FFF2-40B4-BE49-F238E27FC236}">
                <a16:creationId xmlns:a16="http://schemas.microsoft.com/office/drawing/2014/main" id="{461E93ED-22C5-FE0B-E552-85031176E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3794" y="320280"/>
            <a:ext cx="1533739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7882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4943</TotalTime>
  <Words>169</Words>
  <Application>Microsoft Office PowerPoint</Application>
  <PresentationFormat>Grand écran</PresentationFormat>
  <Paragraphs>29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Raphael PARIS</dc:creator>
  <cp:lastModifiedBy>Dondin  Frederic</cp:lastModifiedBy>
  <cp:revision>49</cp:revision>
  <dcterms:created xsi:type="dcterms:W3CDTF">2024-01-18T10:08:37Z</dcterms:created>
  <dcterms:modified xsi:type="dcterms:W3CDTF">2026-02-24T14:05:19Z</dcterms:modified>
</cp:coreProperties>
</file>