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06_546528E6.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0" r:id="rId2"/>
    <p:sldId id="262" r:id="rId3"/>
    <p:sldId id="261" r:id="rId4"/>
    <p:sldId id="263" r:id="rId5"/>
    <p:sldId id="264" r:id="rId6"/>
    <p:sldId id="265" r:id="rId7"/>
    <p:sldId id="266" r:id="rId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83D5E3-F68A-E606-72B4-716C183D8F54}" name="Begoña Pérez Gómez" initials="BP" userId="S::BPG@PUERTOS.ES::35fb0196-813f-42e2-9f11-5675ad49bb0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2A4679-FBFE-4ADC-9ACE-0B2E015E8DF8}" v="18" dt="2025-07-07T14:53:42.5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36" autoAdjust="0"/>
    <p:restoredTop sz="94961" autoAdjust="0"/>
  </p:normalViewPr>
  <p:slideViewPr>
    <p:cSldViewPr snapToGrid="0">
      <p:cViewPr varScale="1">
        <p:scale>
          <a:sx n="74" d="100"/>
          <a:sy n="74" d="100"/>
        </p:scale>
        <p:origin x="732"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goña Pérez Gómez" userId="35fb0196-813f-42e2-9f11-5675ad49bb0a" providerId="ADAL" clId="{882A4679-FBFE-4ADC-9ACE-0B2E015E8DF8}"/>
    <pc:docChg chg="undo redo custSel addSld delSld modSld sldOrd">
      <pc:chgData name="Begoña Pérez Gómez" userId="35fb0196-813f-42e2-9f11-5675ad49bb0a" providerId="ADAL" clId="{882A4679-FBFE-4ADC-9ACE-0B2E015E8DF8}" dt="2025-07-07T14:53:56.833" v="8710" actId="1076"/>
      <pc:docMkLst>
        <pc:docMk/>
      </pc:docMkLst>
      <pc:sldChg chg="addSp delSp modSp new del mod">
        <pc:chgData name="Begoña Pérez Gómez" userId="35fb0196-813f-42e2-9f11-5675ad49bb0a" providerId="ADAL" clId="{882A4679-FBFE-4ADC-9ACE-0B2E015E8DF8}" dt="2025-07-06T18:03:26.723" v="7904" actId="47"/>
        <pc:sldMkLst>
          <pc:docMk/>
          <pc:sldMk cId="2898639048" sldId="256"/>
        </pc:sldMkLst>
        <pc:spChg chg="del">
          <ac:chgData name="Begoña Pérez Gómez" userId="35fb0196-813f-42e2-9f11-5675ad49bb0a" providerId="ADAL" clId="{882A4679-FBFE-4ADC-9ACE-0B2E015E8DF8}" dt="2025-07-06T08:45:32.937" v="1" actId="478"/>
          <ac:spMkLst>
            <pc:docMk/>
            <pc:sldMk cId="2898639048" sldId="256"/>
            <ac:spMk id="2" creationId="{6A7D7146-BE0F-4A6D-02F4-9996D6E54DA4}"/>
          </ac:spMkLst>
        </pc:spChg>
        <pc:spChg chg="del">
          <ac:chgData name="Begoña Pérez Gómez" userId="35fb0196-813f-42e2-9f11-5675ad49bb0a" providerId="ADAL" clId="{882A4679-FBFE-4ADC-9ACE-0B2E015E8DF8}" dt="2025-07-06T08:45:36.336" v="2" actId="478"/>
          <ac:spMkLst>
            <pc:docMk/>
            <pc:sldMk cId="2898639048" sldId="256"/>
            <ac:spMk id="3" creationId="{2D1C2EAA-6EE9-0B5D-0403-B6EE290EA832}"/>
          </ac:spMkLst>
        </pc:spChg>
        <pc:spChg chg="add mod">
          <ac:chgData name="Begoña Pérez Gómez" userId="35fb0196-813f-42e2-9f11-5675ad49bb0a" providerId="ADAL" clId="{882A4679-FBFE-4ADC-9ACE-0B2E015E8DF8}" dt="2025-07-06T09:35:35.483" v="1554" actId="20577"/>
          <ac:spMkLst>
            <pc:docMk/>
            <pc:sldMk cId="2898639048" sldId="256"/>
            <ac:spMk id="4" creationId="{68764DC8-96C9-5547-A39B-08C5AEDEE362}"/>
          </ac:spMkLst>
        </pc:spChg>
      </pc:sldChg>
      <pc:sldChg chg="addSp delSp modSp new del mod">
        <pc:chgData name="Begoña Pérez Gómez" userId="35fb0196-813f-42e2-9f11-5675ad49bb0a" providerId="ADAL" clId="{882A4679-FBFE-4ADC-9ACE-0B2E015E8DF8}" dt="2025-07-06T18:03:26.723" v="7904" actId="47"/>
        <pc:sldMkLst>
          <pc:docMk/>
          <pc:sldMk cId="3689594017" sldId="257"/>
        </pc:sldMkLst>
        <pc:spChg chg="mod">
          <ac:chgData name="Begoña Pérez Gómez" userId="35fb0196-813f-42e2-9f11-5675ad49bb0a" providerId="ADAL" clId="{882A4679-FBFE-4ADC-9ACE-0B2E015E8DF8}" dt="2025-07-06T08:59:26.123" v="201" actId="20577"/>
          <ac:spMkLst>
            <pc:docMk/>
            <pc:sldMk cId="3689594017" sldId="257"/>
            <ac:spMk id="2" creationId="{B13B0F2A-ED89-E234-6AED-B28634B35247}"/>
          </ac:spMkLst>
        </pc:spChg>
        <pc:spChg chg="del mod">
          <ac:chgData name="Begoña Pérez Gómez" userId="35fb0196-813f-42e2-9f11-5675ad49bb0a" providerId="ADAL" clId="{882A4679-FBFE-4ADC-9ACE-0B2E015E8DF8}" dt="2025-07-06T08:58:43.156" v="160" actId="22"/>
          <ac:spMkLst>
            <pc:docMk/>
            <pc:sldMk cId="3689594017" sldId="257"/>
            <ac:spMk id="3" creationId="{28F0D1F2-DCC0-F6E4-23E8-F2C98037C307}"/>
          </ac:spMkLst>
        </pc:spChg>
        <pc:spChg chg="add mod">
          <ac:chgData name="Begoña Pérez Gómez" userId="35fb0196-813f-42e2-9f11-5675ad49bb0a" providerId="ADAL" clId="{882A4679-FBFE-4ADC-9ACE-0B2E015E8DF8}" dt="2025-07-06T09:04:40.176" v="651" actId="1076"/>
          <ac:spMkLst>
            <pc:docMk/>
            <pc:sldMk cId="3689594017" sldId="257"/>
            <ac:spMk id="7" creationId="{957A2DCC-724B-9A4C-A033-634D86CFA7A0}"/>
          </ac:spMkLst>
        </pc:spChg>
        <pc:spChg chg="add mod">
          <ac:chgData name="Begoña Pérez Gómez" userId="35fb0196-813f-42e2-9f11-5675ad49bb0a" providerId="ADAL" clId="{882A4679-FBFE-4ADC-9ACE-0B2E015E8DF8}" dt="2025-07-06T09:05:22.907" v="719" actId="114"/>
          <ac:spMkLst>
            <pc:docMk/>
            <pc:sldMk cId="3689594017" sldId="257"/>
            <ac:spMk id="8" creationId="{1551673E-9E84-CF56-A1B9-087AF9167A91}"/>
          </ac:spMkLst>
        </pc:spChg>
        <pc:picChg chg="add mod ord">
          <ac:chgData name="Begoña Pérez Gómez" userId="35fb0196-813f-42e2-9f11-5675ad49bb0a" providerId="ADAL" clId="{882A4679-FBFE-4ADC-9ACE-0B2E015E8DF8}" dt="2025-07-06T09:59:57.848" v="1818" actId="1076"/>
          <ac:picMkLst>
            <pc:docMk/>
            <pc:sldMk cId="3689594017" sldId="257"/>
            <ac:picMk id="6" creationId="{787D4914-BD63-88BA-0DFE-7AFA57C3F79A}"/>
          </ac:picMkLst>
        </pc:picChg>
      </pc:sldChg>
      <pc:sldChg chg="addSp delSp modSp add del mod modNotesTx">
        <pc:chgData name="Begoña Pérez Gómez" userId="35fb0196-813f-42e2-9f11-5675ad49bb0a" providerId="ADAL" clId="{882A4679-FBFE-4ADC-9ACE-0B2E015E8DF8}" dt="2025-07-06T18:03:26.723" v="7904" actId="47"/>
        <pc:sldMkLst>
          <pc:docMk/>
          <pc:sldMk cId="2268921730" sldId="258"/>
        </pc:sldMkLst>
        <pc:spChg chg="mod">
          <ac:chgData name="Begoña Pérez Gómez" userId="35fb0196-813f-42e2-9f11-5675ad49bb0a" providerId="ADAL" clId="{882A4679-FBFE-4ADC-9ACE-0B2E015E8DF8}" dt="2025-07-06T09:26:04.271" v="1315" actId="20577"/>
          <ac:spMkLst>
            <pc:docMk/>
            <pc:sldMk cId="2268921730" sldId="258"/>
            <ac:spMk id="2" creationId="{03C01F60-D7A6-A5DA-6F02-01DD9C104346}"/>
          </ac:spMkLst>
        </pc:spChg>
        <pc:spChg chg="del">
          <ac:chgData name="Begoña Pérez Gómez" userId="35fb0196-813f-42e2-9f11-5675ad49bb0a" providerId="ADAL" clId="{882A4679-FBFE-4ADC-9ACE-0B2E015E8DF8}" dt="2025-07-06T09:07:21.258" v="740" actId="478"/>
          <ac:spMkLst>
            <pc:docMk/>
            <pc:sldMk cId="2268921730" sldId="258"/>
            <ac:spMk id="7" creationId="{561803ED-7CF3-CF78-6870-A22ED6F3A324}"/>
          </ac:spMkLst>
        </pc:spChg>
        <pc:spChg chg="del">
          <ac:chgData name="Begoña Pérez Gómez" userId="35fb0196-813f-42e2-9f11-5675ad49bb0a" providerId="ADAL" clId="{882A4679-FBFE-4ADC-9ACE-0B2E015E8DF8}" dt="2025-07-06T09:07:21.258" v="740" actId="478"/>
          <ac:spMkLst>
            <pc:docMk/>
            <pc:sldMk cId="2268921730" sldId="258"/>
            <ac:spMk id="8" creationId="{2A243A66-0165-16F2-BDCA-70194C091C2B}"/>
          </ac:spMkLst>
        </pc:spChg>
        <pc:spChg chg="add mod">
          <ac:chgData name="Begoña Pérez Gómez" userId="35fb0196-813f-42e2-9f11-5675ad49bb0a" providerId="ADAL" clId="{882A4679-FBFE-4ADC-9ACE-0B2E015E8DF8}" dt="2025-07-06T09:59:50.287" v="1816" actId="1076"/>
          <ac:spMkLst>
            <pc:docMk/>
            <pc:sldMk cId="2268921730" sldId="258"/>
            <ac:spMk id="9" creationId="{71AEB1A8-C59F-81C5-9011-109C93E71CC5}"/>
          </ac:spMkLst>
        </pc:spChg>
        <pc:picChg chg="add mod">
          <ac:chgData name="Begoña Pérez Gómez" userId="35fb0196-813f-42e2-9f11-5675ad49bb0a" providerId="ADAL" clId="{882A4679-FBFE-4ADC-9ACE-0B2E015E8DF8}" dt="2025-07-06T09:25:31.832" v="1278" actId="1076"/>
          <ac:picMkLst>
            <pc:docMk/>
            <pc:sldMk cId="2268921730" sldId="258"/>
            <ac:picMk id="5" creationId="{818899A8-3D9F-A408-1C3C-FD421925103C}"/>
          </ac:picMkLst>
        </pc:picChg>
        <pc:picChg chg="mod">
          <ac:chgData name="Begoña Pérez Gómez" userId="35fb0196-813f-42e2-9f11-5675ad49bb0a" providerId="ADAL" clId="{882A4679-FBFE-4ADC-9ACE-0B2E015E8DF8}" dt="2025-07-06T09:59:53.667" v="1817" actId="1076"/>
          <ac:picMkLst>
            <pc:docMk/>
            <pc:sldMk cId="2268921730" sldId="258"/>
            <ac:picMk id="6" creationId="{F4DF133B-FE7F-36AC-9E10-729BC5A0AA2E}"/>
          </ac:picMkLst>
        </pc:picChg>
      </pc:sldChg>
      <pc:sldChg chg="addSp delSp modSp add del mod">
        <pc:chgData name="Begoña Pérez Gómez" userId="35fb0196-813f-42e2-9f11-5675ad49bb0a" providerId="ADAL" clId="{882A4679-FBFE-4ADC-9ACE-0B2E015E8DF8}" dt="2025-07-06T18:03:26.723" v="7904" actId="47"/>
        <pc:sldMkLst>
          <pc:docMk/>
          <pc:sldMk cId="2613520183" sldId="259"/>
        </pc:sldMkLst>
        <pc:spChg chg="mod">
          <ac:chgData name="Begoña Pérez Gómez" userId="35fb0196-813f-42e2-9f11-5675ad49bb0a" providerId="ADAL" clId="{882A4679-FBFE-4ADC-9ACE-0B2E015E8DF8}" dt="2025-07-06T09:36:26.246" v="1581" actId="20577"/>
          <ac:spMkLst>
            <pc:docMk/>
            <pc:sldMk cId="2613520183" sldId="259"/>
            <ac:spMk id="2" creationId="{297FCEDF-9FB6-82A6-F14D-F7CDE8D91C9C}"/>
          </ac:spMkLst>
        </pc:spChg>
        <pc:spChg chg="add del mod">
          <ac:chgData name="Begoña Pérez Gómez" userId="35fb0196-813f-42e2-9f11-5675ad49bb0a" providerId="ADAL" clId="{882A4679-FBFE-4ADC-9ACE-0B2E015E8DF8}" dt="2025-07-06T09:36:38.607" v="1584" actId="478"/>
          <ac:spMkLst>
            <pc:docMk/>
            <pc:sldMk cId="2613520183" sldId="259"/>
            <ac:spMk id="7" creationId="{AA1A9B26-C7FA-1CEB-409E-2D80BE000955}"/>
          </ac:spMkLst>
        </pc:spChg>
        <pc:spChg chg="add mod">
          <ac:chgData name="Begoña Pérez Gómez" userId="35fb0196-813f-42e2-9f11-5675ad49bb0a" providerId="ADAL" clId="{882A4679-FBFE-4ADC-9ACE-0B2E015E8DF8}" dt="2025-07-06T10:00:27.104" v="1822" actId="1076"/>
          <ac:spMkLst>
            <pc:docMk/>
            <pc:sldMk cId="2613520183" sldId="259"/>
            <ac:spMk id="8" creationId="{E6295BEB-8638-2B65-2FFB-E71D4E1E8FD6}"/>
          </ac:spMkLst>
        </pc:spChg>
        <pc:spChg chg="del mod">
          <ac:chgData name="Begoña Pérez Gómez" userId="35fb0196-813f-42e2-9f11-5675ad49bb0a" providerId="ADAL" clId="{882A4679-FBFE-4ADC-9ACE-0B2E015E8DF8}" dt="2025-07-06T10:00:15.290" v="1820" actId="478"/>
          <ac:spMkLst>
            <pc:docMk/>
            <pc:sldMk cId="2613520183" sldId="259"/>
            <ac:spMk id="9" creationId="{3E977C66-9A09-26DA-93E0-FCFE9546DF4E}"/>
          </ac:spMkLst>
        </pc:spChg>
        <pc:picChg chg="del">
          <ac:chgData name="Begoña Pérez Gómez" userId="35fb0196-813f-42e2-9f11-5675ad49bb0a" providerId="ADAL" clId="{882A4679-FBFE-4ADC-9ACE-0B2E015E8DF8}" dt="2025-07-06T09:36:35.600" v="1583" actId="478"/>
          <ac:picMkLst>
            <pc:docMk/>
            <pc:sldMk cId="2613520183" sldId="259"/>
            <ac:picMk id="5" creationId="{F63A6F7B-05EC-78F7-5C64-56F4722E2D54}"/>
          </ac:picMkLst>
        </pc:picChg>
        <pc:picChg chg="del">
          <ac:chgData name="Begoña Pérez Gómez" userId="35fb0196-813f-42e2-9f11-5675ad49bb0a" providerId="ADAL" clId="{882A4679-FBFE-4ADC-9ACE-0B2E015E8DF8}" dt="2025-07-06T09:36:31.164" v="1582" actId="478"/>
          <ac:picMkLst>
            <pc:docMk/>
            <pc:sldMk cId="2613520183" sldId="259"/>
            <ac:picMk id="6" creationId="{12D6FF23-9066-F862-EA64-A2738D59E86B}"/>
          </ac:picMkLst>
        </pc:picChg>
      </pc:sldChg>
      <pc:sldChg chg="addSp delSp modSp new mod ord">
        <pc:chgData name="Begoña Pérez Gómez" userId="35fb0196-813f-42e2-9f11-5675ad49bb0a" providerId="ADAL" clId="{882A4679-FBFE-4ADC-9ACE-0B2E015E8DF8}" dt="2025-07-07T14:52:28.262" v="8692" actId="6549"/>
        <pc:sldMkLst>
          <pc:docMk/>
          <pc:sldMk cId="1287162829" sldId="260"/>
        </pc:sldMkLst>
        <pc:spChg chg="del">
          <ac:chgData name="Begoña Pérez Gómez" userId="35fb0196-813f-42e2-9f11-5675ad49bb0a" providerId="ADAL" clId="{882A4679-FBFE-4ADC-9ACE-0B2E015E8DF8}" dt="2025-07-06T15:12:14.669" v="1826" actId="478"/>
          <ac:spMkLst>
            <pc:docMk/>
            <pc:sldMk cId="1287162829" sldId="260"/>
            <ac:spMk id="2" creationId="{0ED0FE3B-9720-E0C2-8F05-5E44CA6DE66F}"/>
          </ac:spMkLst>
        </pc:spChg>
        <pc:spChg chg="del">
          <ac:chgData name="Begoña Pérez Gómez" userId="35fb0196-813f-42e2-9f11-5675ad49bb0a" providerId="ADAL" clId="{882A4679-FBFE-4ADC-9ACE-0B2E015E8DF8}" dt="2025-07-06T15:12:18.500" v="1827" actId="478"/>
          <ac:spMkLst>
            <pc:docMk/>
            <pc:sldMk cId="1287162829" sldId="260"/>
            <ac:spMk id="3" creationId="{A538CFB7-4094-36B9-4640-50C23B83F727}"/>
          </ac:spMkLst>
        </pc:spChg>
        <pc:spChg chg="add mod">
          <ac:chgData name="Begoña Pérez Gómez" userId="35fb0196-813f-42e2-9f11-5675ad49bb0a" providerId="ADAL" clId="{882A4679-FBFE-4ADC-9ACE-0B2E015E8DF8}" dt="2025-07-06T15:28:55.994" v="2902" actId="1076"/>
          <ac:spMkLst>
            <pc:docMk/>
            <pc:sldMk cId="1287162829" sldId="260"/>
            <ac:spMk id="5" creationId="{2D79B018-0CFF-DC1D-035A-A2D137AC8BBC}"/>
          </ac:spMkLst>
        </pc:spChg>
        <pc:spChg chg="add mod">
          <ac:chgData name="Begoña Pérez Gómez" userId="35fb0196-813f-42e2-9f11-5675ad49bb0a" providerId="ADAL" clId="{882A4679-FBFE-4ADC-9ACE-0B2E015E8DF8}" dt="2025-07-07T14:52:28.262" v="8692" actId="6549"/>
          <ac:spMkLst>
            <pc:docMk/>
            <pc:sldMk cId="1287162829" sldId="260"/>
            <ac:spMk id="6" creationId="{09714B98-EAEB-CD28-DDA9-AC472C126E33}"/>
          </ac:spMkLst>
        </pc:spChg>
      </pc:sldChg>
      <pc:sldChg chg="modSp add mod">
        <pc:chgData name="Begoña Pérez Gómez" userId="35fb0196-813f-42e2-9f11-5675ad49bb0a" providerId="ADAL" clId="{882A4679-FBFE-4ADC-9ACE-0B2E015E8DF8}" dt="2025-07-06T17:49:23.622" v="6718" actId="1076"/>
        <pc:sldMkLst>
          <pc:docMk/>
          <pc:sldMk cId="2849252469" sldId="261"/>
        </pc:sldMkLst>
        <pc:spChg chg="mod">
          <ac:chgData name="Begoña Pérez Gómez" userId="35fb0196-813f-42e2-9f11-5675ad49bb0a" providerId="ADAL" clId="{882A4679-FBFE-4ADC-9ACE-0B2E015E8DF8}" dt="2025-07-06T17:49:23.622" v="6718" actId="1076"/>
          <ac:spMkLst>
            <pc:docMk/>
            <pc:sldMk cId="2849252469" sldId="261"/>
            <ac:spMk id="6" creationId="{6501AE81-915E-393F-D31E-708293A3E81B}"/>
          </ac:spMkLst>
        </pc:spChg>
      </pc:sldChg>
      <pc:sldChg chg="modSp add mod ord">
        <pc:chgData name="Begoña Pérez Gómez" userId="35fb0196-813f-42e2-9f11-5675ad49bb0a" providerId="ADAL" clId="{882A4679-FBFE-4ADC-9ACE-0B2E015E8DF8}" dt="2025-07-06T18:04:30.205" v="7908" actId="20577"/>
        <pc:sldMkLst>
          <pc:docMk/>
          <pc:sldMk cId="1415915750" sldId="262"/>
        </pc:sldMkLst>
        <pc:spChg chg="mod">
          <ac:chgData name="Begoña Pérez Gómez" userId="35fb0196-813f-42e2-9f11-5675ad49bb0a" providerId="ADAL" clId="{882A4679-FBFE-4ADC-9ACE-0B2E015E8DF8}" dt="2025-07-06T18:04:30.205" v="7908" actId="20577"/>
          <ac:spMkLst>
            <pc:docMk/>
            <pc:sldMk cId="1415915750" sldId="262"/>
            <ac:spMk id="6" creationId="{D8600D50-A974-BD6C-F8E3-6DFFC79163A0}"/>
          </ac:spMkLst>
        </pc:spChg>
      </pc:sldChg>
      <pc:sldChg chg="addSp modSp add mod">
        <pc:chgData name="Begoña Pérez Gómez" userId="35fb0196-813f-42e2-9f11-5675ad49bb0a" providerId="ADAL" clId="{882A4679-FBFE-4ADC-9ACE-0B2E015E8DF8}" dt="2025-07-07T14:53:42.545" v="8705" actId="571"/>
        <pc:sldMkLst>
          <pc:docMk/>
          <pc:sldMk cId="3738123577" sldId="263"/>
        </pc:sldMkLst>
        <pc:spChg chg="add mod">
          <ac:chgData name="Begoña Pérez Gómez" userId="35fb0196-813f-42e2-9f11-5675ad49bb0a" providerId="ADAL" clId="{882A4679-FBFE-4ADC-9ACE-0B2E015E8DF8}" dt="2025-07-07T14:53:32.999" v="8704" actId="1076"/>
          <ac:spMkLst>
            <pc:docMk/>
            <pc:sldMk cId="3738123577" sldId="263"/>
            <ac:spMk id="3" creationId="{C3C71DB9-379F-1E9C-F6EA-2E6C4BB48D34}"/>
          </ac:spMkLst>
        </pc:spChg>
        <pc:spChg chg="mod">
          <ac:chgData name="Begoña Pérez Gómez" userId="35fb0196-813f-42e2-9f11-5675ad49bb0a" providerId="ADAL" clId="{882A4679-FBFE-4ADC-9ACE-0B2E015E8DF8}" dt="2025-07-07T14:53:09.815" v="8693" actId="1076"/>
          <ac:spMkLst>
            <pc:docMk/>
            <pc:sldMk cId="3738123577" sldId="263"/>
            <ac:spMk id="6" creationId="{A75D95B2-3F88-1F0E-9144-CB88F4F84D3F}"/>
          </ac:spMkLst>
        </pc:spChg>
        <pc:spChg chg="add mod">
          <ac:chgData name="Begoña Pérez Gómez" userId="35fb0196-813f-42e2-9f11-5675ad49bb0a" providerId="ADAL" clId="{882A4679-FBFE-4ADC-9ACE-0B2E015E8DF8}" dt="2025-07-07T14:53:42.545" v="8705" actId="571"/>
          <ac:spMkLst>
            <pc:docMk/>
            <pc:sldMk cId="3738123577" sldId="263"/>
            <ac:spMk id="7" creationId="{03DEAFC1-4D58-57A8-9532-689151292A80}"/>
          </ac:spMkLst>
        </pc:spChg>
      </pc:sldChg>
      <pc:sldChg chg="addSp modSp add mod">
        <pc:chgData name="Begoña Pérez Gómez" userId="35fb0196-813f-42e2-9f11-5675ad49bb0a" providerId="ADAL" clId="{882A4679-FBFE-4ADC-9ACE-0B2E015E8DF8}" dt="2025-07-07T14:53:56.833" v="8710" actId="1076"/>
        <pc:sldMkLst>
          <pc:docMk/>
          <pc:sldMk cId="3073473365" sldId="264"/>
        </pc:sldMkLst>
        <pc:spChg chg="add mod">
          <ac:chgData name="Begoña Pérez Gómez" userId="35fb0196-813f-42e2-9f11-5675ad49bb0a" providerId="ADAL" clId="{882A4679-FBFE-4ADC-9ACE-0B2E015E8DF8}" dt="2025-07-07T14:53:54.205" v="8709" actId="14100"/>
          <ac:spMkLst>
            <pc:docMk/>
            <pc:sldMk cId="3073473365" sldId="264"/>
            <ac:spMk id="3" creationId="{05A48D4F-2756-AD20-99BA-D3ED2261D736}"/>
          </ac:spMkLst>
        </pc:spChg>
        <pc:spChg chg="mod">
          <ac:chgData name="Begoña Pérez Gómez" userId="35fb0196-813f-42e2-9f11-5675ad49bb0a" providerId="ADAL" clId="{882A4679-FBFE-4ADC-9ACE-0B2E015E8DF8}" dt="2025-07-07T14:53:56.833" v="8710" actId="1076"/>
          <ac:spMkLst>
            <pc:docMk/>
            <pc:sldMk cId="3073473365" sldId="264"/>
            <ac:spMk id="6" creationId="{336ACC40-023A-6BCC-DE08-642181A5CE6B}"/>
          </ac:spMkLst>
        </pc:spChg>
      </pc:sldChg>
      <pc:sldChg chg="delSp modSp add mod">
        <pc:chgData name="Begoña Pérez Gómez" userId="35fb0196-813f-42e2-9f11-5675ad49bb0a" providerId="ADAL" clId="{882A4679-FBFE-4ADC-9ACE-0B2E015E8DF8}" dt="2025-07-07T12:53:20.527" v="7930" actId="20577"/>
        <pc:sldMkLst>
          <pc:docMk/>
          <pc:sldMk cId="2429734239" sldId="265"/>
        </pc:sldMkLst>
        <pc:spChg chg="mod">
          <ac:chgData name="Begoña Pérez Gómez" userId="35fb0196-813f-42e2-9f11-5675ad49bb0a" providerId="ADAL" clId="{882A4679-FBFE-4ADC-9ACE-0B2E015E8DF8}" dt="2025-07-07T12:53:20.527" v="7930" actId="20577"/>
          <ac:spMkLst>
            <pc:docMk/>
            <pc:sldMk cId="2429734239" sldId="265"/>
            <ac:spMk id="5" creationId="{4B8F9F97-92CB-D1CF-7C47-3DE5928598A2}"/>
          </ac:spMkLst>
        </pc:spChg>
        <pc:spChg chg="del">
          <ac:chgData name="Begoña Pérez Gómez" userId="35fb0196-813f-42e2-9f11-5675ad49bb0a" providerId="ADAL" clId="{882A4679-FBFE-4ADC-9ACE-0B2E015E8DF8}" dt="2025-07-07T12:51:48.227" v="7910" actId="478"/>
          <ac:spMkLst>
            <pc:docMk/>
            <pc:sldMk cId="2429734239" sldId="265"/>
            <ac:spMk id="6" creationId="{56E7284F-161D-1013-7500-7F7C3CB13EDC}"/>
          </ac:spMkLst>
        </pc:spChg>
      </pc:sldChg>
      <pc:sldChg chg="addSp modSp add mod">
        <pc:chgData name="Begoña Pérez Gómez" userId="35fb0196-813f-42e2-9f11-5675ad49bb0a" providerId="ADAL" clId="{882A4679-FBFE-4ADC-9ACE-0B2E015E8DF8}" dt="2025-07-07T13:09:37.710" v="8685" actId="14100"/>
        <pc:sldMkLst>
          <pc:docMk/>
          <pc:sldMk cId="208600076" sldId="266"/>
        </pc:sldMkLst>
        <pc:spChg chg="add mod">
          <ac:chgData name="Begoña Pérez Gómez" userId="35fb0196-813f-42e2-9f11-5675ad49bb0a" providerId="ADAL" clId="{882A4679-FBFE-4ADC-9ACE-0B2E015E8DF8}" dt="2025-07-07T13:09:23.571" v="8681" actId="1076"/>
          <ac:spMkLst>
            <pc:docMk/>
            <pc:sldMk cId="208600076" sldId="266"/>
            <ac:spMk id="2" creationId="{BA107879-0FC6-94F7-3EBE-46C4CE5B6E25}"/>
          </ac:spMkLst>
        </pc:spChg>
        <pc:spChg chg="add mod">
          <ac:chgData name="Begoña Pérez Gómez" userId="35fb0196-813f-42e2-9f11-5675ad49bb0a" providerId="ADAL" clId="{882A4679-FBFE-4ADC-9ACE-0B2E015E8DF8}" dt="2025-07-07T13:09:14.293" v="8679" actId="1076"/>
          <ac:spMkLst>
            <pc:docMk/>
            <pc:sldMk cId="208600076" sldId="266"/>
            <ac:spMk id="3" creationId="{FEBA4F94-2357-0EA8-7BBA-874720290608}"/>
          </ac:spMkLst>
        </pc:spChg>
        <pc:spChg chg="mod">
          <ac:chgData name="Begoña Pérez Gómez" userId="35fb0196-813f-42e2-9f11-5675ad49bb0a" providerId="ADAL" clId="{882A4679-FBFE-4ADC-9ACE-0B2E015E8DF8}" dt="2025-07-07T12:56:22.840" v="8179" actId="20577"/>
          <ac:spMkLst>
            <pc:docMk/>
            <pc:sldMk cId="208600076" sldId="266"/>
            <ac:spMk id="5" creationId="{D63AAA7A-8A2F-23F8-7513-9F16E1AE3E15}"/>
          </ac:spMkLst>
        </pc:spChg>
        <pc:spChg chg="mod">
          <ac:chgData name="Begoña Pérez Gómez" userId="35fb0196-813f-42e2-9f11-5675ad49bb0a" providerId="ADAL" clId="{882A4679-FBFE-4ADC-9ACE-0B2E015E8DF8}" dt="2025-07-07T13:09:16.897" v="8680" actId="1076"/>
          <ac:spMkLst>
            <pc:docMk/>
            <pc:sldMk cId="208600076" sldId="266"/>
            <ac:spMk id="6" creationId="{53E9E3B4-661E-2A14-1EFC-9EE253EE7ABF}"/>
          </ac:spMkLst>
        </pc:spChg>
        <pc:spChg chg="add mod">
          <ac:chgData name="Begoña Pérez Gómez" userId="35fb0196-813f-42e2-9f11-5675ad49bb0a" providerId="ADAL" clId="{882A4679-FBFE-4ADC-9ACE-0B2E015E8DF8}" dt="2025-07-07T13:09:23.571" v="8681" actId="1076"/>
          <ac:spMkLst>
            <pc:docMk/>
            <pc:sldMk cId="208600076" sldId="266"/>
            <ac:spMk id="7" creationId="{6F91D5EA-478B-CB67-DB71-4C17C717047C}"/>
          </ac:spMkLst>
        </pc:spChg>
        <pc:spChg chg="add mod">
          <ac:chgData name="Begoña Pérez Gómez" userId="35fb0196-813f-42e2-9f11-5675ad49bb0a" providerId="ADAL" clId="{882A4679-FBFE-4ADC-9ACE-0B2E015E8DF8}" dt="2025-07-07T13:09:30.153" v="8682" actId="1076"/>
          <ac:spMkLst>
            <pc:docMk/>
            <pc:sldMk cId="208600076" sldId="266"/>
            <ac:spMk id="8" creationId="{85971CDF-13A4-087A-6697-0D0927BA7E7C}"/>
          </ac:spMkLst>
        </pc:spChg>
        <pc:spChg chg="add mod">
          <ac:chgData name="Begoña Pérez Gómez" userId="35fb0196-813f-42e2-9f11-5675ad49bb0a" providerId="ADAL" clId="{882A4679-FBFE-4ADC-9ACE-0B2E015E8DF8}" dt="2025-07-07T13:09:34.081" v="8683" actId="1076"/>
          <ac:spMkLst>
            <pc:docMk/>
            <pc:sldMk cId="208600076" sldId="266"/>
            <ac:spMk id="9" creationId="{5735B448-6840-91FA-543F-829D5F317968}"/>
          </ac:spMkLst>
        </pc:spChg>
        <pc:spChg chg="add mod">
          <ac:chgData name="Begoña Pérez Gómez" userId="35fb0196-813f-42e2-9f11-5675ad49bb0a" providerId="ADAL" clId="{882A4679-FBFE-4ADC-9ACE-0B2E015E8DF8}" dt="2025-07-07T13:09:37.710" v="8685" actId="14100"/>
          <ac:spMkLst>
            <pc:docMk/>
            <pc:sldMk cId="208600076" sldId="266"/>
            <ac:spMk id="10" creationId="{F536CD31-B890-AB3B-1616-0C2B6DABC8E1}"/>
          </ac:spMkLst>
        </pc:spChg>
      </pc:sldChg>
      <pc:sldChg chg="add del">
        <pc:chgData name="Begoña Pérez Gómez" userId="35fb0196-813f-42e2-9f11-5675ad49bb0a" providerId="ADAL" clId="{882A4679-FBFE-4ADC-9ACE-0B2E015E8DF8}" dt="2025-07-07T12:56:30.631" v="8181"/>
        <pc:sldMkLst>
          <pc:docMk/>
          <pc:sldMk cId="2136127592" sldId="267"/>
        </pc:sldMkLst>
      </pc:sldChg>
      <pc:sldChg chg="addSp delSp modSp add del mod">
        <pc:chgData name="Begoña Pérez Gómez" userId="35fb0196-813f-42e2-9f11-5675ad49bb0a" providerId="ADAL" clId="{882A4679-FBFE-4ADC-9ACE-0B2E015E8DF8}" dt="2025-07-07T13:09:43.678" v="8686" actId="47"/>
        <pc:sldMkLst>
          <pc:docMk/>
          <pc:sldMk cId="2172208280" sldId="267"/>
        </pc:sldMkLst>
        <pc:spChg chg="del">
          <ac:chgData name="Begoña Pérez Gómez" userId="35fb0196-813f-42e2-9f11-5675ad49bb0a" providerId="ADAL" clId="{882A4679-FBFE-4ADC-9ACE-0B2E015E8DF8}" dt="2025-07-07T13:02:58.515" v="8264" actId="478"/>
          <ac:spMkLst>
            <pc:docMk/>
            <pc:sldMk cId="2172208280" sldId="267"/>
            <ac:spMk id="2" creationId="{BE0B045D-EE30-87E0-6A2C-AD97B3366F85}"/>
          </ac:spMkLst>
        </pc:spChg>
        <pc:spChg chg="del">
          <ac:chgData name="Begoña Pérez Gómez" userId="35fb0196-813f-42e2-9f11-5675ad49bb0a" providerId="ADAL" clId="{882A4679-FBFE-4ADC-9ACE-0B2E015E8DF8}" dt="2025-07-07T13:02:58.515" v="8264" actId="478"/>
          <ac:spMkLst>
            <pc:docMk/>
            <pc:sldMk cId="2172208280" sldId="267"/>
            <ac:spMk id="3" creationId="{34469A5B-E00B-B9EE-2814-0595C84CB86C}"/>
          </ac:spMkLst>
        </pc:spChg>
        <pc:spChg chg="del">
          <ac:chgData name="Begoña Pérez Gómez" userId="35fb0196-813f-42e2-9f11-5675ad49bb0a" providerId="ADAL" clId="{882A4679-FBFE-4ADC-9ACE-0B2E015E8DF8}" dt="2025-07-07T13:02:58.515" v="8264" actId="478"/>
          <ac:spMkLst>
            <pc:docMk/>
            <pc:sldMk cId="2172208280" sldId="267"/>
            <ac:spMk id="6" creationId="{64C17726-88B1-13E8-6735-A4CC6CC11754}"/>
          </ac:spMkLst>
        </pc:spChg>
        <pc:spChg chg="del">
          <ac:chgData name="Begoña Pérez Gómez" userId="35fb0196-813f-42e2-9f11-5675ad49bb0a" providerId="ADAL" clId="{882A4679-FBFE-4ADC-9ACE-0B2E015E8DF8}" dt="2025-07-07T13:02:58.515" v="8264" actId="478"/>
          <ac:spMkLst>
            <pc:docMk/>
            <pc:sldMk cId="2172208280" sldId="267"/>
            <ac:spMk id="7" creationId="{E98A47D8-713D-566B-C2E5-DBA62B8721BB}"/>
          </ac:spMkLst>
        </pc:spChg>
        <pc:spChg chg="del">
          <ac:chgData name="Begoña Pérez Gómez" userId="35fb0196-813f-42e2-9f11-5675ad49bb0a" providerId="ADAL" clId="{882A4679-FBFE-4ADC-9ACE-0B2E015E8DF8}" dt="2025-07-07T13:02:58.515" v="8264" actId="478"/>
          <ac:spMkLst>
            <pc:docMk/>
            <pc:sldMk cId="2172208280" sldId="267"/>
            <ac:spMk id="8" creationId="{5FBE78DB-B7B2-592E-B7C5-432843C5EE6C}"/>
          </ac:spMkLst>
        </pc:spChg>
        <pc:spChg chg="del">
          <ac:chgData name="Begoña Pérez Gómez" userId="35fb0196-813f-42e2-9f11-5675ad49bb0a" providerId="ADAL" clId="{882A4679-FBFE-4ADC-9ACE-0B2E015E8DF8}" dt="2025-07-07T13:03:03.010" v="8265" actId="478"/>
          <ac:spMkLst>
            <pc:docMk/>
            <pc:sldMk cId="2172208280" sldId="267"/>
            <ac:spMk id="9" creationId="{15A6B811-B4A4-E8E1-CBC3-85B93C6F181D}"/>
          </ac:spMkLst>
        </pc:spChg>
        <pc:spChg chg="add del mod">
          <ac:chgData name="Begoña Pérez Gómez" userId="35fb0196-813f-42e2-9f11-5675ad49bb0a" providerId="ADAL" clId="{882A4679-FBFE-4ADC-9ACE-0B2E015E8DF8}" dt="2025-07-07T13:08:34.756" v="8587" actId="478"/>
          <ac:spMkLst>
            <pc:docMk/>
            <pc:sldMk cId="2172208280" sldId="267"/>
            <ac:spMk id="10" creationId="{1E17752B-A266-F608-D9DF-5BAF38CAC88C}"/>
          </ac:spMkLst>
        </pc:spChg>
      </pc:sldChg>
    </pc:docChg>
  </pc:docChgLst>
</pc:chgInfo>
</file>

<file path=ppt/comments/modernComment_106_546528E6.xml><?xml version="1.0" encoding="utf-8"?>
<p188:cmLst xmlns:a="http://schemas.openxmlformats.org/drawingml/2006/main" xmlns:r="http://schemas.openxmlformats.org/officeDocument/2006/relationships" xmlns:p188="http://schemas.microsoft.com/office/powerpoint/2018/8/main">
  <p188:cm id="{CEF1AFC8-0E96-4EB1-8336-79D26B4413E4}" authorId="{9583D5E3-F68A-E606-72B4-716C183D8F54}" created="2025-07-07T14:52:48.814">
    <ac:txMkLst xmlns:ac="http://schemas.microsoft.com/office/drawing/2013/main/command">
      <pc:docMk xmlns:pc="http://schemas.microsoft.com/office/powerpoint/2013/main/command"/>
      <pc:sldMk xmlns:pc="http://schemas.microsoft.com/office/powerpoint/2013/main/command" cId="1415915750" sldId="262"/>
      <ac:spMk id="6" creationId="{D8600D50-A974-BD6C-F8E3-6DFFC79163A0}"/>
      <ac:txMk cp="576" len="207">
        <ac:context len="1654" hash="1206584536"/>
      </ac:txMk>
    </ac:txMkLst>
    <p188:pos x="9923993" y="2186477"/>
    <p188:txBody>
      <a:bodyPr/>
      <a:lstStyle/>
      <a:p>
        <a:r>
          <a:rPr lang="es-ES"/>
          <a:t>Verify with Andy (in my notes)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7DA576-DD3A-426B-876E-59D4A14A322D}" type="datetimeFigureOut">
              <a:rPr lang="es-ES" smtClean="0"/>
              <a:t>07/07/2025</a:t>
            </a:fld>
            <a:endParaRPr lang="es-E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86E69E-33A9-42D0-AFAA-EC600A7E6FF0}" type="slidenum">
              <a:rPr lang="es-ES" smtClean="0"/>
              <a:t>‹#›</a:t>
            </a:fld>
            <a:endParaRPr lang="es-ES"/>
          </a:p>
        </p:txBody>
      </p:sp>
    </p:spTree>
    <p:extLst>
      <p:ext uri="{BB962C8B-B14F-4D97-AF65-F5344CB8AC3E}">
        <p14:creationId xmlns:p14="http://schemas.microsoft.com/office/powerpoint/2010/main" val="3582507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0180-42CF-4353-7426-63AC083672A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s-ES"/>
          </a:p>
        </p:txBody>
      </p:sp>
      <p:sp>
        <p:nvSpPr>
          <p:cNvPr id="3" name="Subtitle 2">
            <a:extLst>
              <a:ext uri="{FF2B5EF4-FFF2-40B4-BE49-F238E27FC236}">
                <a16:creationId xmlns:a16="http://schemas.microsoft.com/office/drawing/2014/main" id="{3D1AA92A-04E1-1D12-1C7E-66E21CC4EC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s-ES"/>
          </a:p>
        </p:txBody>
      </p:sp>
      <p:sp>
        <p:nvSpPr>
          <p:cNvPr id="4" name="Date Placeholder 3">
            <a:extLst>
              <a:ext uri="{FF2B5EF4-FFF2-40B4-BE49-F238E27FC236}">
                <a16:creationId xmlns:a16="http://schemas.microsoft.com/office/drawing/2014/main" id="{682198C2-25D8-0BC1-B8CC-93CDFC893B94}"/>
              </a:ext>
            </a:extLst>
          </p:cNvPr>
          <p:cNvSpPr>
            <a:spLocks noGrp="1"/>
          </p:cNvSpPr>
          <p:nvPr>
            <p:ph type="dt" sz="half" idx="10"/>
          </p:nvPr>
        </p:nvSpPr>
        <p:spPr/>
        <p:txBody>
          <a:bodyPr/>
          <a:lstStyle/>
          <a:p>
            <a:fld id="{DBE44099-100C-45F9-B7C5-4F4DCE247EB6}" type="datetime1">
              <a:rPr lang="es-ES" smtClean="0"/>
              <a:t>07/07/2025</a:t>
            </a:fld>
            <a:endParaRPr lang="es-ES"/>
          </a:p>
        </p:txBody>
      </p:sp>
      <p:sp>
        <p:nvSpPr>
          <p:cNvPr id="5" name="Footer Placeholder 4">
            <a:extLst>
              <a:ext uri="{FF2B5EF4-FFF2-40B4-BE49-F238E27FC236}">
                <a16:creationId xmlns:a16="http://schemas.microsoft.com/office/drawing/2014/main" id="{386B1498-BD36-C70E-085C-E1B577BD7A83}"/>
              </a:ext>
            </a:extLst>
          </p:cNvPr>
          <p:cNvSpPr>
            <a:spLocks noGrp="1"/>
          </p:cNvSpPr>
          <p:nvPr>
            <p:ph type="ftr" sz="quarter" idx="11"/>
          </p:nvPr>
        </p:nvSpPr>
        <p:spPr/>
        <p:txBody>
          <a:bodyPr/>
          <a:lstStyle/>
          <a:p>
            <a:r>
              <a:rPr lang="en-US"/>
              <a:t>GLOSS Steering Committee Meeting - Madrid 8-10 July 2025</a:t>
            </a:r>
            <a:endParaRPr lang="es-ES"/>
          </a:p>
        </p:txBody>
      </p:sp>
      <p:sp>
        <p:nvSpPr>
          <p:cNvPr id="6" name="Slide Number Placeholder 5">
            <a:extLst>
              <a:ext uri="{FF2B5EF4-FFF2-40B4-BE49-F238E27FC236}">
                <a16:creationId xmlns:a16="http://schemas.microsoft.com/office/drawing/2014/main" id="{E482C66C-898F-E27B-B5EA-8A8FFE72D315}"/>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3391772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BC577-4912-5033-0E48-10F9823B682B}"/>
              </a:ext>
            </a:extLst>
          </p:cNvPr>
          <p:cNvSpPr>
            <a:spLocks noGrp="1"/>
          </p:cNvSpPr>
          <p:nvPr>
            <p:ph type="title"/>
          </p:nvPr>
        </p:nvSpPr>
        <p:spPr/>
        <p:txBody>
          <a:bodyPr/>
          <a:lstStyle/>
          <a:p>
            <a:r>
              <a:rPr lang="en-GB"/>
              <a:t>Click to edit Master title style</a:t>
            </a:r>
            <a:endParaRPr lang="es-ES"/>
          </a:p>
        </p:txBody>
      </p:sp>
      <p:sp>
        <p:nvSpPr>
          <p:cNvPr id="3" name="Vertical Text Placeholder 2">
            <a:extLst>
              <a:ext uri="{FF2B5EF4-FFF2-40B4-BE49-F238E27FC236}">
                <a16:creationId xmlns:a16="http://schemas.microsoft.com/office/drawing/2014/main" id="{6B4B3918-C8D1-AD08-8F2B-6CA476135ED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Date Placeholder 3">
            <a:extLst>
              <a:ext uri="{FF2B5EF4-FFF2-40B4-BE49-F238E27FC236}">
                <a16:creationId xmlns:a16="http://schemas.microsoft.com/office/drawing/2014/main" id="{8A23CCBA-2C4B-73CC-8D09-3CF3F28BBEC9}"/>
              </a:ext>
            </a:extLst>
          </p:cNvPr>
          <p:cNvSpPr>
            <a:spLocks noGrp="1"/>
          </p:cNvSpPr>
          <p:nvPr>
            <p:ph type="dt" sz="half" idx="10"/>
          </p:nvPr>
        </p:nvSpPr>
        <p:spPr/>
        <p:txBody>
          <a:bodyPr/>
          <a:lstStyle/>
          <a:p>
            <a:fld id="{8CE0C3F9-D3F5-476B-BDE5-2421D5DB1CC7}" type="datetime1">
              <a:rPr lang="es-ES" smtClean="0"/>
              <a:t>07/07/2025</a:t>
            </a:fld>
            <a:endParaRPr lang="es-ES"/>
          </a:p>
        </p:txBody>
      </p:sp>
      <p:sp>
        <p:nvSpPr>
          <p:cNvPr id="5" name="Footer Placeholder 4">
            <a:extLst>
              <a:ext uri="{FF2B5EF4-FFF2-40B4-BE49-F238E27FC236}">
                <a16:creationId xmlns:a16="http://schemas.microsoft.com/office/drawing/2014/main" id="{E3590CA9-9070-2DEF-BE9C-953073A3A7FD}"/>
              </a:ext>
            </a:extLst>
          </p:cNvPr>
          <p:cNvSpPr>
            <a:spLocks noGrp="1"/>
          </p:cNvSpPr>
          <p:nvPr>
            <p:ph type="ftr" sz="quarter" idx="11"/>
          </p:nvPr>
        </p:nvSpPr>
        <p:spPr/>
        <p:txBody>
          <a:bodyPr/>
          <a:lstStyle/>
          <a:p>
            <a:r>
              <a:rPr lang="en-US"/>
              <a:t>GLOSS Steering Committee Meeting - Madrid 8-10 July 2025</a:t>
            </a:r>
            <a:endParaRPr lang="es-ES"/>
          </a:p>
        </p:txBody>
      </p:sp>
      <p:sp>
        <p:nvSpPr>
          <p:cNvPr id="6" name="Slide Number Placeholder 5">
            <a:extLst>
              <a:ext uri="{FF2B5EF4-FFF2-40B4-BE49-F238E27FC236}">
                <a16:creationId xmlns:a16="http://schemas.microsoft.com/office/drawing/2014/main" id="{5B1B7C2A-2B17-1681-37D0-5DD18E282515}"/>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292170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B538FF-F73C-E958-53E3-5BA9785FC61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s-ES"/>
          </a:p>
        </p:txBody>
      </p:sp>
      <p:sp>
        <p:nvSpPr>
          <p:cNvPr id="3" name="Vertical Text Placeholder 2">
            <a:extLst>
              <a:ext uri="{FF2B5EF4-FFF2-40B4-BE49-F238E27FC236}">
                <a16:creationId xmlns:a16="http://schemas.microsoft.com/office/drawing/2014/main" id="{DB89C58E-0265-89E3-D9B0-AA96D706182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Date Placeholder 3">
            <a:extLst>
              <a:ext uri="{FF2B5EF4-FFF2-40B4-BE49-F238E27FC236}">
                <a16:creationId xmlns:a16="http://schemas.microsoft.com/office/drawing/2014/main" id="{28084013-16DC-411A-A447-28EF27BA1F28}"/>
              </a:ext>
            </a:extLst>
          </p:cNvPr>
          <p:cNvSpPr>
            <a:spLocks noGrp="1"/>
          </p:cNvSpPr>
          <p:nvPr>
            <p:ph type="dt" sz="half" idx="10"/>
          </p:nvPr>
        </p:nvSpPr>
        <p:spPr/>
        <p:txBody>
          <a:bodyPr/>
          <a:lstStyle/>
          <a:p>
            <a:fld id="{1DA44603-9022-4091-8834-79B203EBC831}" type="datetime1">
              <a:rPr lang="es-ES" smtClean="0"/>
              <a:t>07/07/2025</a:t>
            </a:fld>
            <a:endParaRPr lang="es-ES"/>
          </a:p>
        </p:txBody>
      </p:sp>
      <p:sp>
        <p:nvSpPr>
          <p:cNvPr id="5" name="Footer Placeholder 4">
            <a:extLst>
              <a:ext uri="{FF2B5EF4-FFF2-40B4-BE49-F238E27FC236}">
                <a16:creationId xmlns:a16="http://schemas.microsoft.com/office/drawing/2014/main" id="{CC7F5747-EEA8-A9D9-04B5-276139A90ADB}"/>
              </a:ext>
            </a:extLst>
          </p:cNvPr>
          <p:cNvSpPr>
            <a:spLocks noGrp="1"/>
          </p:cNvSpPr>
          <p:nvPr>
            <p:ph type="ftr" sz="quarter" idx="11"/>
          </p:nvPr>
        </p:nvSpPr>
        <p:spPr/>
        <p:txBody>
          <a:bodyPr/>
          <a:lstStyle/>
          <a:p>
            <a:r>
              <a:rPr lang="en-US"/>
              <a:t>GLOSS Steering Committee Meeting - Madrid 8-10 July 2025</a:t>
            </a:r>
            <a:endParaRPr lang="es-ES"/>
          </a:p>
        </p:txBody>
      </p:sp>
      <p:sp>
        <p:nvSpPr>
          <p:cNvPr id="6" name="Slide Number Placeholder 5">
            <a:extLst>
              <a:ext uri="{FF2B5EF4-FFF2-40B4-BE49-F238E27FC236}">
                <a16:creationId xmlns:a16="http://schemas.microsoft.com/office/drawing/2014/main" id="{363EC285-EA5C-1D67-AF10-77C01640D3D1}"/>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200517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484C5-89A5-E861-90B8-EFF17D2233FB}"/>
              </a:ext>
            </a:extLst>
          </p:cNvPr>
          <p:cNvSpPr>
            <a:spLocks noGrp="1"/>
          </p:cNvSpPr>
          <p:nvPr>
            <p:ph type="title"/>
          </p:nvPr>
        </p:nvSpPr>
        <p:spPr/>
        <p:txBody>
          <a:bodyPr/>
          <a:lstStyle/>
          <a:p>
            <a:r>
              <a:rPr lang="en-GB"/>
              <a:t>Click to edit Master title style</a:t>
            </a:r>
            <a:endParaRPr lang="es-ES"/>
          </a:p>
        </p:txBody>
      </p:sp>
      <p:sp>
        <p:nvSpPr>
          <p:cNvPr id="3" name="Content Placeholder 2">
            <a:extLst>
              <a:ext uri="{FF2B5EF4-FFF2-40B4-BE49-F238E27FC236}">
                <a16:creationId xmlns:a16="http://schemas.microsoft.com/office/drawing/2014/main" id="{E19CA9C9-DE44-3186-7872-2764F9AD01C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Date Placeholder 3">
            <a:extLst>
              <a:ext uri="{FF2B5EF4-FFF2-40B4-BE49-F238E27FC236}">
                <a16:creationId xmlns:a16="http://schemas.microsoft.com/office/drawing/2014/main" id="{DC7188EF-50CA-2DD1-9F18-0793BA529133}"/>
              </a:ext>
            </a:extLst>
          </p:cNvPr>
          <p:cNvSpPr>
            <a:spLocks noGrp="1"/>
          </p:cNvSpPr>
          <p:nvPr>
            <p:ph type="dt" sz="half" idx="10"/>
          </p:nvPr>
        </p:nvSpPr>
        <p:spPr/>
        <p:txBody>
          <a:bodyPr/>
          <a:lstStyle/>
          <a:p>
            <a:fld id="{B5E43759-D31B-4C97-B72A-EED3333772D2}" type="datetime1">
              <a:rPr lang="es-ES" smtClean="0"/>
              <a:t>07/07/2025</a:t>
            </a:fld>
            <a:endParaRPr lang="es-ES"/>
          </a:p>
        </p:txBody>
      </p:sp>
      <p:sp>
        <p:nvSpPr>
          <p:cNvPr id="5" name="Footer Placeholder 4">
            <a:extLst>
              <a:ext uri="{FF2B5EF4-FFF2-40B4-BE49-F238E27FC236}">
                <a16:creationId xmlns:a16="http://schemas.microsoft.com/office/drawing/2014/main" id="{10A72B2E-40EF-9172-7DCE-389B7DF48C51}"/>
              </a:ext>
            </a:extLst>
          </p:cNvPr>
          <p:cNvSpPr>
            <a:spLocks noGrp="1"/>
          </p:cNvSpPr>
          <p:nvPr>
            <p:ph type="ftr" sz="quarter" idx="11"/>
          </p:nvPr>
        </p:nvSpPr>
        <p:spPr/>
        <p:txBody>
          <a:bodyPr/>
          <a:lstStyle/>
          <a:p>
            <a:r>
              <a:rPr lang="en-US"/>
              <a:t>GLOSS Steering Committee Meeting - Madrid 8-10 July 2025</a:t>
            </a:r>
            <a:endParaRPr lang="es-ES"/>
          </a:p>
        </p:txBody>
      </p:sp>
      <p:sp>
        <p:nvSpPr>
          <p:cNvPr id="6" name="Slide Number Placeholder 5">
            <a:extLst>
              <a:ext uri="{FF2B5EF4-FFF2-40B4-BE49-F238E27FC236}">
                <a16:creationId xmlns:a16="http://schemas.microsoft.com/office/drawing/2014/main" id="{C50C9CF4-6FE4-44F0-D75A-17D7DD1F6C02}"/>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680799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76099-4E9D-7017-F0DA-46017EC6EED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s-ES"/>
          </a:p>
        </p:txBody>
      </p:sp>
      <p:sp>
        <p:nvSpPr>
          <p:cNvPr id="3" name="Text Placeholder 2">
            <a:extLst>
              <a:ext uri="{FF2B5EF4-FFF2-40B4-BE49-F238E27FC236}">
                <a16:creationId xmlns:a16="http://schemas.microsoft.com/office/drawing/2014/main" id="{637192B9-3A82-6E11-2CE5-4D25AF7D883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AF9D73A-6003-4FF7-B919-8C3BC73D03EF}"/>
              </a:ext>
            </a:extLst>
          </p:cNvPr>
          <p:cNvSpPr>
            <a:spLocks noGrp="1"/>
          </p:cNvSpPr>
          <p:nvPr>
            <p:ph type="dt" sz="half" idx="10"/>
          </p:nvPr>
        </p:nvSpPr>
        <p:spPr/>
        <p:txBody>
          <a:bodyPr/>
          <a:lstStyle/>
          <a:p>
            <a:fld id="{0B368546-DF73-4183-90AC-6F4511A83E55}" type="datetime1">
              <a:rPr lang="es-ES" smtClean="0"/>
              <a:t>07/07/2025</a:t>
            </a:fld>
            <a:endParaRPr lang="es-ES"/>
          </a:p>
        </p:txBody>
      </p:sp>
      <p:sp>
        <p:nvSpPr>
          <p:cNvPr id="5" name="Footer Placeholder 4">
            <a:extLst>
              <a:ext uri="{FF2B5EF4-FFF2-40B4-BE49-F238E27FC236}">
                <a16:creationId xmlns:a16="http://schemas.microsoft.com/office/drawing/2014/main" id="{E464DF24-0495-2A61-7CCE-65A66E4C8156}"/>
              </a:ext>
            </a:extLst>
          </p:cNvPr>
          <p:cNvSpPr>
            <a:spLocks noGrp="1"/>
          </p:cNvSpPr>
          <p:nvPr>
            <p:ph type="ftr" sz="quarter" idx="11"/>
          </p:nvPr>
        </p:nvSpPr>
        <p:spPr/>
        <p:txBody>
          <a:bodyPr/>
          <a:lstStyle/>
          <a:p>
            <a:r>
              <a:rPr lang="en-US"/>
              <a:t>GLOSS Steering Committee Meeting - Madrid 8-10 July 2025</a:t>
            </a:r>
            <a:endParaRPr lang="es-ES"/>
          </a:p>
        </p:txBody>
      </p:sp>
      <p:sp>
        <p:nvSpPr>
          <p:cNvPr id="6" name="Slide Number Placeholder 5">
            <a:extLst>
              <a:ext uri="{FF2B5EF4-FFF2-40B4-BE49-F238E27FC236}">
                <a16:creationId xmlns:a16="http://schemas.microsoft.com/office/drawing/2014/main" id="{294C279C-D3A2-5F90-DEEB-81DB6D07EF3A}"/>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2036113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A01E6-B06E-250E-9E6C-3C24EC5725CA}"/>
              </a:ext>
            </a:extLst>
          </p:cNvPr>
          <p:cNvSpPr>
            <a:spLocks noGrp="1"/>
          </p:cNvSpPr>
          <p:nvPr>
            <p:ph type="title"/>
          </p:nvPr>
        </p:nvSpPr>
        <p:spPr/>
        <p:txBody>
          <a:bodyPr/>
          <a:lstStyle/>
          <a:p>
            <a:r>
              <a:rPr lang="en-GB"/>
              <a:t>Click to edit Master title style</a:t>
            </a:r>
            <a:endParaRPr lang="es-ES"/>
          </a:p>
        </p:txBody>
      </p:sp>
      <p:sp>
        <p:nvSpPr>
          <p:cNvPr id="3" name="Content Placeholder 2">
            <a:extLst>
              <a:ext uri="{FF2B5EF4-FFF2-40B4-BE49-F238E27FC236}">
                <a16:creationId xmlns:a16="http://schemas.microsoft.com/office/drawing/2014/main" id="{9A0B5D24-B4C2-268C-2D77-829F81464C1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Content Placeholder 3">
            <a:extLst>
              <a:ext uri="{FF2B5EF4-FFF2-40B4-BE49-F238E27FC236}">
                <a16:creationId xmlns:a16="http://schemas.microsoft.com/office/drawing/2014/main" id="{B338B4F2-8FBD-652E-9C8A-8A2840483E6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5" name="Date Placeholder 4">
            <a:extLst>
              <a:ext uri="{FF2B5EF4-FFF2-40B4-BE49-F238E27FC236}">
                <a16:creationId xmlns:a16="http://schemas.microsoft.com/office/drawing/2014/main" id="{B15F8CD5-8AC5-3CB9-C92A-BD386C8439F3}"/>
              </a:ext>
            </a:extLst>
          </p:cNvPr>
          <p:cNvSpPr>
            <a:spLocks noGrp="1"/>
          </p:cNvSpPr>
          <p:nvPr>
            <p:ph type="dt" sz="half" idx="10"/>
          </p:nvPr>
        </p:nvSpPr>
        <p:spPr/>
        <p:txBody>
          <a:bodyPr/>
          <a:lstStyle/>
          <a:p>
            <a:fld id="{D2F4866F-212B-4DC9-8FDB-4C07BB78AF2C}" type="datetime1">
              <a:rPr lang="es-ES" smtClean="0"/>
              <a:t>07/07/2025</a:t>
            </a:fld>
            <a:endParaRPr lang="es-ES"/>
          </a:p>
        </p:txBody>
      </p:sp>
      <p:sp>
        <p:nvSpPr>
          <p:cNvPr id="6" name="Footer Placeholder 5">
            <a:extLst>
              <a:ext uri="{FF2B5EF4-FFF2-40B4-BE49-F238E27FC236}">
                <a16:creationId xmlns:a16="http://schemas.microsoft.com/office/drawing/2014/main" id="{1EB49ABB-8880-5F7F-FE53-EBB67B5BA70D}"/>
              </a:ext>
            </a:extLst>
          </p:cNvPr>
          <p:cNvSpPr>
            <a:spLocks noGrp="1"/>
          </p:cNvSpPr>
          <p:nvPr>
            <p:ph type="ftr" sz="quarter" idx="11"/>
          </p:nvPr>
        </p:nvSpPr>
        <p:spPr/>
        <p:txBody>
          <a:bodyPr/>
          <a:lstStyle/>
          <a:p>
            <a:r>
              <a:rPr lang="en-US"/>
              <a:t>GLOSS Steering Committee Meeting - Madrid 8-10 July 2025</a:t>
            </a:r>
            <a:endParaRPr lang="es-ES"/>
          </a:p>
        </p:txBody>
      </p:sp>
      <p:sp>
        <p:nvSpPr>
          <p:cNvPr id="7" name="Slide Number Placeholder 6">
            <a:extLst>
              <a:ext uri="{FF2B5EF4-FFF2-40B4-BE49-F238E27FC236}">
                <a16:creationId xmlns:a16="http://schemas.microsoft.com/office/drawing/2014/main" id="{B6A85D78-C4A4-DF48-4BC5-F21CE4E36A2D}"/>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64000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73892-33FD-80AF-3D8E-F38590131658}"/>
              </a:ext>
            </a:extLst>
          </p:cNvPr>
          <p:cNvSpPr>
            <a:spLocks noGrp="1"/>
          </p:cNvSpPr>
          <p:nvPr>
            <p:ph type="title"/>
          </p:nvPr>
        </p:nvSpPr>
        <p:spPr>
          <a:xfrm>
            <a:off x="839788" y="365125"/>
            <a:ext cx="10515600" cy="1325563"/>
          </a:xfrm>
        </p:spPr>
        <p:txBody>
          <a:bodyPr/>
          <a:lstStyle/>
          <a:p>
            <a:r>
              <a:rPr lang="en-GB"/>
              <a:t>Click to edit Master title style</a:t>
            </a:r>
            <a:endParaRPr lang="es-ES"/>
          </a:p>
        </p:txBody>
      </p:sp>
      <p:sp>
        <p:nvSpPr>
          <p:cNvPr id="3" name="Text Placeholder 2">
            <a:extLst>
              <a:ext uri="{FF2B5EF4-FFF2-40B4-BE49-F238E27FC236}">
                <a16:creationId xmlns:a16="http://schemas.microsoft.com/office/drawing/2014/main" id="{BAD8BC9C-10C6-20CD-5699-02684FB1E8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83E47BC-0F70-AE77-067A-62FC67B6F4B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5" name="Text Placeholder 4">
            <a:extLst>
              <a:ext uri="{FF2B5EF4-FFF2-40B4-BE49-F238E27FC236}">
                <a16:creationId xmlns:a16="http://schemas.microsoft.com/office/drawing/2014/main" id="{A09448D7-E01D-F812-4D35-A1CE673F0D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A6A07B7-07D0-E0E5-8D9E-7EA3D6ABFB1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7" name="Date Placeholder 6">
            <a:extLst>
              <a:ext uri="{FF2B5EF4-FFF2-40B4-BE49-F238E27FC236}">
                <a16:creationId xmlns:a16="http://schemas.microsoft.com/office/drawing/2014/main" id="{1BA3FF43-B8D5-EAC9-ACCD-31F60188A997}"/>
              </a:ext>
            </a:extLst>
          </p:cNvPr>
          <p:cNvSpPr>
            <a:spLocks noGrp="1"/>
          </p:cNvSpPr>
          <p:nvPr>
            <p:ph type="dt" sz="half" idx="10"/>
          </p:nvPr>
        </p:nvSpPr>
        <p:spPr/>
        <p:txBody>
          <a:bodyPr/>
          <a:lstStyle/>
          <a:p>
            <a:fld id="{B5B553DC-4BDC-4DCD-AA20-536CFE19C7E1}" type="datetime1">
              <a:rPr lang="es-ES" smtClean="0"/>
              <a:t>07/07/2025</a:t>
            </a:fld>
            <a:endParaRPr lang="es-ES"/>
          </a:p>
        </p:txBody>
      </p:sp>
      <p:sp>
        <p:nvSpPr>
          <p:cNvPr id="8" name="Footer Placeholder 7">
            <a:extLst>
              <a:ext uri="{FF2B5EF4-FFF2-40B4-BE49-F238E27FC236}">
                <a16:creationId xmlns:a16="http://schemas.microsoft.com/office/drawing/2014/main" id="{F5C632E2-9421-35DB-511C-E922DEA6D56C}"/>
              </a:ext>
            </a:extLst>
          </p:cNvPr>
          <p:cNvSpPr>
            <a:spLocks noGrp="1"/>
          </p:cNvSpPr>
          <p:nvPr>
            <p:ph type="ftr" sz="quarter" idx="11"/>
          </p:nvPr>
        </p:nvSpPr>
        <p:spPr/>
        <p:txBody>
          <a:bodyPr/>
          <a:lstStyle/>
          <a:p>
            <a:r>
              <a:rPr lang="en-US"/>
              <a:t>GLOSS Steering Committee Meeting - Madrid 8-10 July 2025</a:t>
            </a:r>
            <a:endParaRPr lang="es-ES"/>
          </a:p>
        </p:txBody>
      </p:sp>
      <p:sp>
        <p:nvSpPr>
          <p:cNvPr id="9" name="Slide Number Placeholder 8">
            <a:extLst>
              <a:ext uri="{FF2B5EF4-FFF2-40B4-BE49-F238E27FC236}">
                <a16:creationId xmlns:a16="http://schemas.microsoft.com/office/drawing/2014/main" id="{A14019A3-DFB4-63B7-DA60-2A9A4B27A3BC}"/>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3950746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8212E-8483-AE26-6B40-C01BEB06FB78}"/>
              </a:ext>
            </a:extLst>
          </p:cNvPr>
          <p:cNvSpPr>
            <a:spLocks noGrp="1"/>
          </p:cNvSpPr>
          <p:nvPr>
            <p:ph type="title"/>
          </p:nvPr>
        </p:nvSpPr>
        <p:spPr/>
        <p:txBody>
          <a:bodyPr/>
          <a:lstStyle/>
          <a:p>
            <a:r>
              <a:rPr lang="en-GB"/>
              <a:t>Click to edit Master title style</a:t>
            </a:r>
            <a:endParaRPr lang="es-ES"/>
          </a:p>
        </p:txBody>
      </p:sp>
      <p:sp>
        <p:nvSpPr>
          <p:cNvPr id="3" name="Date Placeholder 2">
            <a:extLst>
              <a:ext uri="{FF2B5EF4-FFF2-40B4-BE49-F238E27FC236}">
                <a16:creationId xmlns:a16="http://schemas.microsoft.com/office/drawing/2014/main" id="{1632BDDF-94E9-6568-D6FF-CC4914B70E4E}"/>
              </a:ext>
            </a:extLst>
          </p:cNvPr>
          <p:cNvSpPr>
            <a:spLocks noGrp="1"/>
          </p:cNvSpPr>
          <p:nvPr>
            <p:ph type="dt" sz="half" idx="10"/>
          </p:nvPr>
        </p:nvSpPr>
        <p:spPr/>
        <p:txBody>
          <a:bodyPr/>
          <a:lstStyle/>
          <a:p>
            <a:fld id="{1E8F4F3D-DFEE-47CA-A79D-56E48DBC6A59}" type="datetime1">
              <a:rPr lang="es-ES" smtClean="0"/>
              <a:t>07/07/2025</a:t>
            </a:fld>
            <a:endParaRPr lang="es-ES"/>
          </a:p>
        </p:txBody>
      </p:sp>
      <p:sp>
        <p:nvSpPr>
          <p:cNvPr id="4" name="Footer Placeholder 3">
            <a:extLst>
              <a:ext uri="{FF2B5EF4-FFF2-40B4-BE49-F238E27FC236}">
                <a16:creationId xmlns:a16="http://schemas.microsoft.com/office/drawing/2014/main" id="{E60F8B8C-BECA-0268-7070-6DC8DBC8B663}"/>
              </a:ext>
            </a:extLst>
          </p:cNvPr>
          <p:cNvSpPr>
            <a:spLocks noGrp="1"/>
          </p:cNvSpPr>
          <p:nvPr>
            <p:ph type="ftr" sz="quarter" idx="11"/>
          </p:nvPr>
        </p:nvSpPr>
        <p:spPr/>
        <p:txBody>
          <a:bodyPr/>
          <a:lstStyle/>
          <a:p>
            <a:r>
              <a:rPr lang="en-US"/>
              <a:t>GLOSS Steering Committee Meeting - Madrid 8-10 July 2025</a:t>
            </a:r>
            <a:endParaRPr lang="es-ES"/>
          </a:p>
        </p:txBody>
      </p:sp>
      <p:sp>
        <p:nvSpPr>
          <p:cNvPr id="5" name="Slide Number Placeholder 4">
            <a:extLst>
              <a:ext uri="{FF2B5EF4-FFF2-40B4-BE49-F238E27FC236}">
                <a16:creationId xmlns:a16="http://schemas.microsoft.com/office/drawing/2014/main" id="{927DD693-87C2-8BA1-EDAC-BDADEEA27BF7}"/>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1501895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06DE6E-68DD-F51B-65C4-B6B21A1963BF}"/>
              </a:ext>
            </a:extLst>
          </p:cNvPr>
          <p:cNvSpPr>
            <a:spLocks noGrp="1"/>
          </p:cNvSpPr>
          <p:nvPr>
            <p:ph type="dt" sz="half" idx="10"/>
          </p:nvPr>
        </p:nvSpPr>
        <p:spPr/>
        <p:txBody>
          <a:bodyPr/>
          <a:lstStyle/>
          <a:p>
            <a:fld id="{B8D9E16E-A9E2-442B-BAEF-A449A6E1B71B}" type="datetime1">
              <a:rPr lang="es-ES" smtClean="0"/>
              <a:t>07/07/2025</a:t>
            </a:fld>
            <a:endParaRPr lang="es-ES"/>
          </a:p>
        </p:txBody>
      </p:sp>
      <p:sp>
        <p:nvSpPr>
          <p:cNvPr id="3" name="Footer Placeholder 2">
            <a:extLst>
              <a:ext uri="{FF2B5EF4-FFF2-40B4-BE49-F238E27FC236}">
                <a16:creationId xmlns:a16="http://schemas.microsoft.com/office/drawing/2014/main" id="{BC921443-5A07-A7E8-D680-A034460C7511}"/>
              </a:ext>
            </a:extLst>
          </p:cNvPr>
          <p:cNvSpPr>
            <a:spLocks noGrp="1"/>
          </p:cNvSpPr>
          <p:nvPr>
            <p:ph type="ftr" sz="quarter" idx="11"/>
          </p:nvPr>
        </p:nvSpPr>
        <p:spPr/>
        <p:txBody>
          <a:bodyPr/>
          <a:lstStyle/>
          <a:p>
            <a:r>
              <a:rPr lang="en-US"/>
              <a:t>GLOSS Steering Committee Meeting - Madrid 8-10 July 2025</a:t>
            </a:r>
            <a:endParaRPr lang="es-ES"/>
          </a:p>
        </p:txBody>
      </p:sp>
      <p:sp>
        <p:nvSpPr>
          <p:cNvPr id="4" name="Slide Number Placeholder 3">
            <a:extLst>
              <a:ext uri="{FF2B5EF4-FFF2-40B4-BE49-F238E27FC236}">
                <a16:creationId xmlns:a16="http://schemas.microsoft.com/office/drawing/2014/main" id="{0F9F9468-9A88-A878-5F82-3D9F05A7193F}"/>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558270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66A73-F5EB-B09D-3BCF-3F6FC84ADAE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s-ES"/>
          </a:p>
        </p:txBody>
      </p:sp>
      <p:sp>
        <p:nvSpPr>
          <p:cNvPr id="3" name="Content Placeholder 2">
            <a:extLst>
              <a:ext uri="{FF2B5EF4-FFF2-40B4-BE49-F238E27FC236}">
                <a16:creationId xmlns:a16="http://schemas.microsoft.com/office/drawing/2014/main" id="{844CB35D-7D9C-684F-5672-46F36F2F83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Text Placeholder 3">
            <a:extLst>
              <a:ext uri="{FF2B5EF4-FFF2-40B4-BE49-F238E27FC236}">
                <a16:creationId xmlns:a16="http://schemas.microsoft.com/office/drawing/2014/main" id="{82B55890-AF0D-2F6D-365F-70A838B097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C40B089-288C-B708-D5A9-4025596A2D77}"/>
              </a:ext>
            </a:extLst>
          </p:cNvPr>
          <p:cNvSpPr>
            <a:spLocks noGrp="1"/>
          </p:cNvSpPr>
          <p:nvPr>
            <p:ph type="dt" sz="half" idx="10"/>
          </p:nvPr>
        </p:nvSpPr>
        <p:spPr/>
        <p:txBody>
          <a:bodyPr/>
          <a:lstStyle/>
          <a:p>
            <a:fld id="{03E1460E-A5DA-4B6D-B3A2-93A356D749C1}" type="datetime1">
              <a:rPr lang="es-ES" smtClean="0"/>
              <a:t>07/07/2025</a:t>
            </a:fld>
            <a:endParaRPr lang="es-ES"/>
          </a:p>
        </p:txBody>
      </p:sp>
      <p:sp>
        <p:nvSpPr>
          <p:cNvPr id="6" name="Footer Placeholder 5">
            <a:extLst>
              <a:ext uri="{FF2B5EF4-FFF2-40B4-BE49-F238E27FC236}">
                <a16:creationId xmlns:a16="http://schemas.microsoft.com/office/drawing/2014/main" id="{EBD5D861-B4D0-FE3B-3C9F-1A9B8232C315}"/>
              </a:ext>
            </a:extLst>
          </p:cNvPr>
          <p:cNvSpPr>
            <a:spLocks noGrp="1"/>
          </p:cNvSpPr>
          <p:nvPr>
            <p:ph type="ftr" sz="quarter" idx="11"/>
          </p:nvPr>
        </p:nvSpPr>
        <p:spPr/>
        <p:txBody>
          <a:bodyPr/>
          <a:lstStyle/>
          <a:p>
            <a:r>
              <a:rPr lang="en-US"/>
              <a:t>GLOSS Steering Committee Meeting - Madrid 8-10 July 2025</a:t>
            </a:r>
            <a:endParaRPr lang="es-ES"/>
          </a:p>
        </p:txBody>
      </p:sp>
      <p:sp>
        <p:nvSpPr>
          <p:cNvPr id="7" name="Slide Number Placeholder 6">
            <a:extLst>
              <a:ext uri="{FF2B5EF4-FFF2-40B4-BE49-F238E27FC236}">
                <a16:creationId xmlns:a16="http://schemas.microsoft.com/office/drawing/2014/main" id="{37BC8E41-03DC-597D-FBEA-6D555A0F5D34}"/>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930419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AC2F-C2AC-3045-D70E-15D1F721FB8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s-ES"/>
          </a:p>
        </p:txBody>
      </p:sp>
      <p:sp>
        <p:nvSpPr>
          <p:cNvPr id="3" name="Picture Placeholder 2">
            <a:extLst>
              <a:ext uri="{FF2B5EF4-FFF2-40B4-BE49-F238E27FC236}">
                <a16:creationId xmlns:a16="http://schemas.microsoft.com/office/drawing/2014/main" id="{C582C448-033A-3D83-F1C3-8B9B04BC83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a:extLst>
              <a:ext uri="{FF2B5EF4-FFF2-40B4-BE49-F238E27FC236}">
                <a16:creationId xmlns:a16="http://schemas.microsoft.com/office/drawing/2014/main" id="{3F3ABD14-E265-AFC9-23F0-4EEB3FC572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20DBE86-223C-CEC0-CCE3-3E572D374A42}"/>
              </a:ext>
            </a:extLst>
          </p:cNvPr>
          <p:cNvSpPr>
            <a:spLocks noGrp="1"/>
          </p:cNvSpPr>
          <p:nvPr>
            <p:ph type="dt" sz="half" idx="10"/>
          </p:nvPr>
        </p:nvSpPr>
        <p:spPr/>
        <p:txBody>
          <a:bodyPr/>
          <a:lstStyle/>
          <a:p>
            <a:fld id="{14601C4B-D1D8-4F46-A77C-3DB69566FC53}" type="datetime1">
              <a:rPr lang="es-ES" smtClean="0"/>
              <a:t>07/07/2025</a:t>
            </a:fld>
            <a:endParaRPr lang="es-ES"/>
          </a:p>
        </p:txBody>
      </p:sp>
      <p:sp>
        <p:nvSpPr>
          <p:cNvPr id="6" name="Footer Placeholder 5">
            <a:extLst>
              <a:ext uri="{FF2B5EF4-FFF2-40B4-BE49-F238E27FC236}">
                <a16:creationId xmlns:a16="http://schemas.microsoft.com/office/drawing/2014/main" id="{32125CE1-0FF1-E7BF-5BD5-96839D04DD69}"/>
              </a:ext>
            </a:extLst>
          </p:cNvPr>
          <p:cNvSpPr>
            <a:spLocks noGrp="1"/>
          </p:cNvSpPr>
          <p:nvPr>
            <p:ph type="ftr" sz="quarter" idx="11"/>
          </p:nvPr>
        </p:nvSpPr>
        <p:spPr/>
        <p:txBody>
          <a:bodyPr/>
          <a:lstStyle/>
          <a:p>
            <a:r>
              <a:rPr lang="en-US"/>
              <a:t>GLOSS Steering Committee Meeting - Madrid 8-10 July 2025</a:t>
            </a:r>
            <a:endParaRPr lang="es-ES"/>
          </a:p>
        </p:txBody>
      </p:sp>
      <p:sp>
        <p:nvSpPr>
          <p:cNvPr id="7" name="Slide Number Placeholder 6">
            <a:extLst>
              <a:ext uri="{FF2B5EF4-FFF2-40B4-BE49-F238E27FC236}">
                <a16:creationId xmlns:a16="http://schemas.microsoft.com/office/drawing/2014/main" id="{CFC0C6C1-BD24-D800-31A9-FA1410BC69D9}"/>
              </a:ext>
            </a:extLst>
          </p:cNvPr>
          <p:cNvSpPr>
            <a:spLocks noGrp="1"/>
          </p:cNvSpPr>
          <p:nvPr>
            <p:ph type="sldNum" sz="quarter" idx="12"/>
          </p:nvPr>
        </p:nvSpPr>
        <p:spPr/>
        <p:txBody>
          <a:bodyPr/>
          <a:lstStyle/>
          <a:p>
            <a:fld id="{782723C6-0DC9-4819-9FE8-F90C6233C0CA}" type="slidenum">
              <a:rPr lang="es-ES" smtClean="0"/>
              <a:t>‹#›</a:t>
            </a:fld>
            <a:endParaRPr lang="es-ES"/>
          </a:p>
        </p:txBody>
      </p:sp>
    </p:spTree>
    <p:extLst>
      <p:ext uri="{BB962C8B-B14F-4D97-AF65-F5344CB8AC3E}">
        <p14:creationId xmlns:p14="http://schemas.microsoft.com/office/powerpoint/2010/main" val="4129583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7D276A-FC5E-10AF-5A2A-DA6F9DB67D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s-ES"/>
          </a:p>
        </p:txBody>
      </p:sp>
      <p:sp>
        <p:nvSpPr>
          <p:cNvPr id="3" name="Text Placeholder 2">
            <a:extLst>
              <a:ext uri="{FF2B5EF4-FFF2-40B4-BE49-F238E27FC236}">
                <a16:creationId xmlns:a16="http://schemas.microsoft.com/office/drawing/2014/main" id="{46A818AE-053B-0E2D-A11B-EA0065BA67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Date Placeholder 3">
            <a:extLst>
              <a:ext uri="{FF2B5EF4-FFF2-40B4-BE49-F238E27FC236}">
                <a16:creationId xmlns:a16="http://schemas.microsoft.com/office/drawing/2014/main" id="{C63422C0-4D8D-0277-277B-5429804BB6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73E8828-1EED-4288-83FB-31A0A077C7DE}" type="datetime1">
              <a:rPr lang="es-ES" smtClean="0"/>
              <a:t>07/07/2025</a:t>
            </a:fld>
            <a:endParaRPr lang="es-ES"/>
          </a:p>
        </p:txBody>
      </p:sp>
      <p:sp>
        <p:nvSpPr>
          <p:cNvPr id="5" name="Footer Placeholder 4">
            <a:extLst>
              <a:ext uri="{FF2B5EF4-FFF2-40B4-BE49-F238E27FC236}">
                <a16:creationId xmlns:a16="http://schemas.microsoft.com/office/drawing/2014/main" id="{624F582E-B2C2-6D30-3EC3-A1FEC9C9EE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GLOSS Steering Committee Meeting - Madrid 8-10 July 2025</a:t>
            </a:r>
            <a:endParaRPr lang="es-ES"/>
          </a:p>
        </p:txBody>
      </p:sp>
      <p:sp>
        <p:nvSpPr>
          <p:cNvPr id="6" name="Slide Number Placeholder 5">
            <a:extLst>
              <a:ext uri="{FF2B5EF4-FFF2-40B4-BE49-F238E27FC236}">
                <a16:creationId xmlns:a16="http://schemas.microsoft.com/office/drawing/2014/main" id="{8A7725C0-4932-DBF7-8A13-F183BFDF25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2723C6-0DC9-4819-9FE8-F90C6233C0CA}" type="slidenum">
              <a:rPr lang="es-ES" smtClean="0"/>
              <a:t>‹#›</a:t>
            </a:fld>
            <a:endParaRPr lang="es-ES"/>
          </a:p>
        </p:txBody>
      </p:sp>
    </p:spTree>
    <p:extLst>
      <p:ext uri="{BB962C8B-B14F-4D97-AF65-F5344CB8AC3E}">
        <p14:creationId xmlns:p14="http://schemas.microsoft.com/office/powerpoint/2010/main" val="4168618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6_546528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E20E887-40E6-09B3-8C58-1AFE21723B07}"/>
              </a:ext>
            </a:extLst>
          </p:cNvPr>
          <p:cNvSpPr>
            <a:spLocks noGrp="1"/>
          </p:cNvSpPr>
          <p:nvPr>
            <p:ph type="ftr" sz="quarter" idx="11"/>
          </p:nvPr>
        </p:nvSpPr>
        <p:spPr/>
        <p:txBody>
          <a:bodyPr/>
          <a:lstStyle/>
          <a:p>
            <a:r>
              <a:rPr lang="en-US"/>
              <a:t>GLOSS Steering Committee Meeting - Madrid 8-10 July 2025</a:t>
            </a:r>
            <a:endParaRPr lang="es-ES"/>
          </a:p>
        </p:txBody>
      </p:sp>
      <p:sp>
        <p:nvSpPr>
          <p:cNvPr id="5" name="TextBox 4">
            <a:extLst>
              <a:ext uri="{FF2B5EF4-FFF2-40B4-BE49-F238E27FC236}">
                <a16:creationId xmlns:a16="http://schemas.microsoft.com/office/drawing/2014/main" id="{2D79B018-0CFF-DC1D-035A-A2D137AC8BBC}"/>
              </a:ext>
            </a:extLst>
          </p:cNvPr>
          <p:cNvSpPr txBox="1"/>
          <p:nvPr/>
        </p:nvSpPr>
        <p:spPr>
          <a:xfrm>
            <a:off x="729880" y="335705"/>
            <a:ext cx="10685768" cy="646331"/>
          </a:xfrm>
          <a:prstGeom prst="rect">
            <a:avLst/>
          </a:prstGeom>
          <a:noFill/>
        </p:spPr>
        <p:txBody>
          <a:bodyPr wrap="square" rtlCol="0">
            <a:spAutoFit/>
          </a:bodyPr>
          <a:lstStyle/>
          <a:p>
            <a:pPr algn="ctr"/>
            <a:r>
              <a:rPr lang="es-ES" sz="3600"/>
              <a:t>GLOSS GE XVIII Meeting-Panamá City (March 2025)</a:t>
            </a:r>
          </a:p>
        </p:txBody>
      </p:sp>
      <p:sp>
        <p:nvSpPr>
          <p:cNvPr id="6" name="TextBox 5">
            <a:extLst>
              <a:ext uri="{FF2B5EF4-FFF2-40B4-BE49-F238E27FC236}">
                <a16:creationId xmlns:a16="http://schemas.microsoft.com/office/drawing/2014/main" id="{09714B98-EAEB-CD28-DDA9-AC472C126E33}"/>
              </a:ext>
            </a:extLst>
          </p:cNvPr>
          <p:cNvSpPr txBox="1"/>
          <p:nvPr/>
        </p:nvSpPr>
        <p:spPr>
          <a:xfrm>
            <a:off x="1095839" y="1737774"/>
            <a:ext cx="10492027" cy="2862322"/>
          </a:xfrm>
          <a:prstGeom prst="rect">
            <a:avLst/>
          </a:prstGeom>
          <a:noFill/>
        </p:spPr>
        <p:txBody>
          <a:bodyPr wrap="square" rtlCol="0">
            <a:spAutoFit/>
          </a:bodyPr>
          <a:lstStyle/>
          <a:p>
            <a:pPr marL="342900" indent="-342900">
              <a:buFont typeface="Wingdings" panose="05000000000000000000" pitchFamily="2" charset="2"/>
              <a:buChar char="Ø"/>
            </a:pPr>
            <a:r>
              <a:rPr lang="es-ES"/>
              <a:t>Meeting information added to GLOSS News and events section, or somewhere???</a:t>
            </a:r>
          </a:p>
          <a:p>
            <a:pPr marL="342900" indent="-342900">
              <a:buFont typeface="Wingdings" panose="05000000000000000000" pitchFamily="2" charset="2"/>
              <a:buChar char="Ø"/>
            </a:pPr>
            <a:r>
              <a:rPr lang="es-ES"/>
              <a:t>Meeting report and actions to be distributed and published in the website</a:t>
            </a:r>
          </a:p>
          <a:p>
            <a:pPr marL="342900" indent="-342900">
              <a:buFont typeface="Wingdings" panose="05000000000000000000" pitchFamily="2" charset="2"/>
              <a:buChar char="Ø"/>
            </a:pPr>
            <a:r>
              <a:rPr lang="es-ES"/>
              <a:t>Need to update list of GLOSS contact list. Need to add experts from the Mediterranean Sea and other regions or programs, some of them members of the GE in the past (e.g., Fabio Raicich, Tilo Schoene, Ivica Vilibic, others…)</a:t>
            </a:r>
          </a:p>
          <a:p>
            <a:endParaRPr lang="es-ES"/>
          </a:p>
          <a:p>
            <a:endParaRPr lang="es-ES"/>
          </a:p>
          <a:p>
            <a:r>
              <a:rPr lang="es-ES" u="sng"/>
              <a:t>Output and conclusions of the meeting information (so far): </a:t>
            </a:r>
          </a:p>
          <a:p>
            <a:endParaRPr lang="es-ES"/>
          </a:p>
          <a:p>
            <a:pPr marL="285750" indent="-285750">
              <a:buFontTx/>
              <a:buChar char="-"/>
            </a:pPr>
            <a:r>
              <a:rPr lang="es-ES"/>
              <a:t>Need to finish the report and circulate it to GLOSS GE contacts for final approval !</a:t>
            </a:r>
          </a:p>
        </p:txBody>
      </p:sp>
    </p:spTree>
    <p:extLst>
      <p:ext uri="{BB962C8B-B14F-4D97-AF65-F5344CB8AC3E}">
        <p14:creationId xmlns:p14="http://schemas.microsoft.com/office/powerpoint/2010/main" val="1287162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5DA85-8A03-556F-97EA-6C91ACFD51A4}"/>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9C0870C-2496-60B0-3778-4E36F9A0FA79}"/>
              </a:ext>
            </a:extLst>
          </p:cNvPr>
          <p:cNvSpPr>
            <a:spLocks noGrp="1"/>
          </p:cNvSpPr>
          <p:nvPr>
            <p:ph type="ftr" sz="quarter" idx="11"/>
          </p:nvPr>
        </p:nvSpPr>
        <p:spPr/>
        <p:txBody>
          <a:bodyPr/>
          <a:lstStyle/>
          <a:p>
            <a:r>
              <a:rPr lang="en-US"/>
              <a:t>GLOSS Steering Committee Meeting - Madrid 8-10 July 2025</a:t>
            </a:r>
            <a:endParaRPr lang="es-ES"/>
          </a:p>
        </p:txBody>
      </p:sp>
      <p:sp>
        <p:nvSpPr>
          <p:cNvPr id="5" name="TextBox 4">
            <a:extLst>
              <a:ext uri="{FF2B5EF4-FFF2-40B4-BE49-F238E27FC236}">
                <a16:creationId xmlns:a16="http://schemas.microsoft.com/office/drawing/2014/main" id="{19CDE4E0-971D-EFE9-476A-A0377FEC0771}"/>
              </a:ext>
            </a:extLst>
          </p:cNvPr>
          <p:cNvSpPr txBox="1"/>
          <p:nvPr/>
        </p:nvSpPr>
        <p:spPr>
          <a:xfrm>
            <a:off x="729880" y="335705"/>
            <a:ext cx="10685768" cy="646331"/>
          </a:xfrm>
          <a:prstGeom prst="rect">
            <a:avLst/>
          </a:prstGeom>
          <a:noFill/>
        </p:spPr>
        <p:txBody>
          <a:bodyPr wrap="square" rtlCol="0">
            <a:spAutoFit/>
          </a:bodyPr>
          <a:lstStyle/>
          <a:p>
            <a:pPr algn="ctr"/>
            <a:r>
              <a:rPr lang="es-ES" sz="3600"/>
              <a:t>GLOSS GE XVIII Meeting-Panamá City (March 2025)</a:t>
            </a:r>
          </a:p>
        </p:txBody>
      </p:sp>
      <p:sp>
        <p:nvSpPr>
          <p:cNvPr id="6" name="TextBox 5">
            <a:extLst>
              <a:ext uri="{FF2B5EF4-FFF2-40B4-BE49-F238E27FC236}">
                <a16:creationId xmlns:a16="http://schemas.microsoft.com/office/drawing/2014/main" id="{D8600D50-A974-BD6C-F8E3-6DFFC79163A0}"/>
              </a:ext>
            </a:extLst>
          </p:cNvPr>
          <p:cNvSpPr txBox="1"/>
          <p:nvPr/>
        </p:nvSpPr>
        <p:spPr>
          <a:xfrm>
            <a:off x="923621" y="1139109"/>
            <a:ext cx="10307507" cy="5386090"/>
          </a:xfrm>
          <a:prstGeom prst="rect">
            <a:avLst/>
          </a:prstGeom>
          <a:noFill/>
        </p:spPr>
        <p:txBody>
          <a:bodyPr wrap="square" rtlCol="0">
            <a:spAutoFit/>
          </a:bodyPr>
          <a:lstStyle/>
          <a:p>
            <a:r>
              <a:rPr lang="es-ES" b="1"/>
              <a:t>Action items (Phil Thomson + Begoña Pérez Gómez notes):</a:t>
            </a:r>
          </a:p>
          <a:p>
            <a:pPr marL="342900" indent="-342900">
              <a:buFont typeface="Wingdings" panose="05000000000000000000" pitchFamily="2" charset="2"/>
              <a:buChar char="Ø"/>
            </a:pPr>
            <a:endParaRPr lang="es-ES" sz="1600"/>
          </a:p>
          <a:p>
            <a:pPr marL="342900" indent="-342900">
              <a:buFont typeface="+mj-lt"/>
              <a:buAutoNum type="arabicPeriod"/>
            </a:pPr>
            <a:r>
              <a:rPr lang="en-US" sz="1400"/>
              <a:t>Review and update GLOSS terms of reference given the dissolution of JCOMM.</a:t>
            </a:r>
          </a:p>
          <a:p>
            <a:pPr marL="342900" indent="-342900">
              <a:buFont typeface="+mj-lt"/>
              <a:buAutoNum type="arabicPeriod"/>
            </a:pPr>
            <a:r>
              <a:rPr lang="en-US" sz="1400"/>
              <a:t>Explore having the next GE meeting back to back with the IHO meeting. Also consider how that might impact the SC suggestion of having 1–2 day GE science session following the standard GE meeting.</a:t>
            </a:r>
          </a:p>
          <a:p>
            <a:pPr marL="342900" indent="-342900">
              <a:buFont typeface="+mj-lt"/>
              <a:buAutoNum type="arabicPeriod"/>
            </a:pPr>
            <a:r>
              <a:rPr lang="en-US" sz="1400"/>
              <a:t>GLOSS best practices:</a:t>
            </a:r>
          </a:p>
          <a:p>
            <a:pPr marL="857250" lvl="1" indent="-400050">
              <a:buFont typeface="Courier New" panose="02070309020205020404" pitchFamily="49" charset="0"/>
              <a:buChar char="o"/>
            </a:pPr>
            <a:r>
              <a:rPr lang="en-US" sz="1400"/>
              <a:t>Develop new best practices on data archaelogy, levelling, data management and distribution</a:t>
            </a:r>
          </a:p>
          <a:p>
            <a:pPr marL="857250" lvl="1" indent="-400050">
              <a:buFont typeface="Courier New" panose="02070309020205020404" pitchFamily="49" charset="0"/>
              <a:buChar char="o"/>
            </a:pPr>
            <a:r>
              <a:rPr lang="en-US" sz="1400"/>
              <a:t>Quality control and processing: explore possibility of homogeneous data processing; create a GLOSS QC and processing code repository  </a:t>
            </a:r>
          </a:p>
          <a:p>
            <a:pPr marL="857250" lvl="1" indent="-400050">
              <a:buFont typeface="Courier New" panose="02070309020205020404" pitchFamily="49" charset="0"/>
              <a:buChar char="o"/>
            </a:pPr>
            <a:r>
              <a:rPr lang="es-ES" sz="1400">
                <a:solidFill>
                  <a:schemeClr val="accent2">
                    <a:lumMod val="75000"/>
                  </a:schemeClr>
                </a:solidFill>
              </a:rPr>
              <a:t>Tidal analysis and predictions: common best practices with IAPSO? Tidal predictions provided by GLOSS? GE to send information about tidal constituents to Andy, before next IAPSO meeting in Busan (July 2025?)</a:t>
            </a:r>
            <a:endParaRPr lang="es-ES" sz="1400"/>
          </a:p>
          <a:p>
            <a:pPr marL="342900" indent="-342900">
              <a:buFont typeface="+mj-lt"/>
              <a:buAutoNum type="arabicPeriod"/>
            </a:pPr>
            <a:r>
              <a:rPr lang="es-ES" sz="1400"/>
              <a:t>Data archaelogy: set up a website containing rescued data, establish a global list of contacts, further efforts required in South America</a:t>
            </a:r>
          </a:p>
          <a:p>
            <a:pPr marL="342900" indent="-342900">
              <a:buFont typeface="+mj-lt"/>
              <a:buAutoNum type="arabicPeriod"/>
            </a:pPr>
            <a:r>
              <a:rPr lang="es-ES" sz="1400"/>
              <a:t>Include new stations from Mauritius (4), Guatemala (1) and Venezuela in GLOSS data portals </a:t>
            </a:r>
          </a:p>
          <a:p>
            <a:pPr marL="342900" indent="-342900">
              <a:buFont typeface="+mj-lt"/>
              <a:buAutoNum type="arabicPeriod"/>
            </a:pPr>
            <a:r>
              <a:rPr lang="es-ES" sz="1400"/>
              <a:t>Improve communication with national providers about quality control and data processing applied by GLOSS portals, to identify differences with their repositories</a:t>
            </a:r>
          </a:p>
          <a:p>
            <a:pPr marL="342900" indent="-342900">
              <a:buFont typeface="+mj-lt"/>
              <a:buAutoNum type="arabicPeriod"/>
            </a:pPr>
            <a:r>
              <a:rPr lang="es-ES" sz="1400" b="1"/>
              <a:t>Create a quality control and data processing working group</a:t>
            </a:r>
          </a:p>
          <a:p>
            <a:pPr marL="342900" indent="-342900">
              <a:buFont typeface="+mj-lt"/>
              <a:buAutoNum type="arabicPeriod"/>
            </a:pPr>
            <a:r>
              <a:rPr lang="es-ES" sz="1400"/>
              <a:t>Coordinates and land motion (GNSS data):</a:t>
            </a:r>
          </a:p>
          <a:p>
            <a:pPr marL="857250" lvl="1" indent="-400050">
              <a:buFont typeface="Courier New" panose="02070309020205020404" pitchFamily="49" charset="0"/>
              <a:buChar char="o"/>
            </a:pPr>
            <a:r>
              <a:rPr lang="es-ES" sz="1400"/>
              <a:t>Best practices needed for levelling GNSS and co-located TG</a:t>
            </a:r>
          </a:p>
          <a:p>
            <a:pPr marL="857250" lvl="1" indent="-400050">
              <a:buFont typeface="Courier New" panose="02070309020205020404" pitchFamily="49" charset="0"/>
              <a:buChar char="o"/>
            </a:pPr>
            <a:r>
              <a:rPr lang="en-US" sz="1400"/>
              <a:t>Finalize benchmark/leveling metadata JSON format for standardizing and archiving such information.</a:t>
            </a:r>
          </a:p>
          <a:p>
            <a:pPr marL="857250" lvl="1" indent="-400050">
              <a:buFont typeface="Courier New" panose="02070309020205020404" pitchFamily="49" charset="0"/>
              <a:buChar char="o"/>
            </a:pPr>
            <a:r>
              <a:rPr lang="en-US" sz="1400"/>
              <a:t>Best practices needed for installing  GNSS antenna co-located in a TG that is also useful for GNSS-IR </a:t>
            </a:r>
          </a:p>
          <a:p>
            <a:pPr marL="857250" lvl="1" indent="-400050">
              <a:buFont typeface="Courier New" panose="02070309020205020404" pitchFamily="49" charset="0"/>
              <a:buChar char="o"/>
            </a:pPr>
            <a:r>
              <a:rPr lang="en-US" sz="1400"/>
              <a:t>Promote a working group for differences between GNSS data analysis groups in the Geodetic Community (outside GLOSS)</a:t>
            </a:r>
            <a:endParaRPr lang="es-ES" sz="1400"/>
          </a:p>
          <a:p>
            <a:pPr marL="342900" indent="-342900">
              <a:buFont typeface="+mj-lt"/>
              <a:buAutoNum type="arabicPeriod"/>
            </a:pPr>
            <a:endParaRPr lang="es-ES" sz="1600"/>
          </a:p>
        </p:txBody>
      </p:sp>
    </p:spTree>
    <p:extLst>
      <p:ext uri="{BB962C8B-B14F-4D97-AF65-F5344CB8AC3E}">
        <p14:creationId xmlns:p14="http://schemas.microsoft.com/office/powerpoint/2010/main" val="1415915750"/>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00E70-C992-EC21-4855-ECFAA840C1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13207E5D-5011-18E8-883C-FF475AD865F1}"/>
              </a:ext>
            </a:extLst>
          </p:cNvPr>
          <p:cNvSpPr>
            <a:spLocks noGrp="1"/>
          </p:cNvSpPr>
          <p:nvPr>
            <p:ph type="ftr" sz="quarter" idx="11"/>
          </p:nvPr>
        </p:nvSpPr>
        <p:spPr/>
        <p:txBody>
          <a:bodyPr/>
          <a:lstStyle/>
          <a:p>
            <a:r>
              <a:rPr lang="en-US"/>
              <a:t>GLOSS Steering Committee Meeting - Madrid 8-10 July 2025</a:t>
            </a:r>
            <a:endParaRPr lang="es-ES"/>
          </a:p>
        </p:txBody>
      </p:sp>
      <p:sp>
        <p:nvSpPr>
          <p:cNvPr id="5" name="TextBox 4">
            <a:extLst>
              <a:ext uri="{FF2B5EF4-FFF2-40B4-BE49-F238E27FC236}">
                <a16:creationId xmlns:a16="http://schemas.microsoft.com/office/drawing/2014/main" id="{B56B4DAE-09A6-3F60-3906-CB0D30C01DE7}"/>
              </a:ext>
            </a:extLst>
          </p:cNvPr>
          <p:cNvSpPr txBox="1"/>
          <p:nvPr/>
        </p:nvSpPr>
        <p:spPr>
          <a:xfrm>
            <a:off x="729880" y="335705"/>
            <a:ext cx="10685768" cy="646331"/>
          </a:xfrm>
          <a:prstGeom prst="rect">
            <a:avLst/>
          </a:prstGeom>
          <a:noFill/>
        </p:spPr>
        <p:txBody>
          <a:bodyPr wrap="square" rtlCol="0">
            <a:spAutoFit/>
          </a:bodyPr>
          <a:lstStyle/>
          <a:p>
            <a:pPr algn="ctr"/>
            <a:r>
              <a:rPr lang="es-ES" sz="3600"/>
              <a:t>GLOSS GE XVIII Meeting-Panamá City (March 2025)</a:t>
            </a:r>
          </a:p>
        </p:txBody>
      </p:sp>
      <p:sp>
        <p:nvSpPr>
          <p:cNvPr id="6" name="TextBox 5">
            <a:extLst>
              <a:ext uri="{FF2B5EF4-FFF2-40B4-BE49-F238E27FC236}">
                <a16:creationId xmlns:a16="http://schemas.microsoft.com/office/drawing/2014/main" id="{6501AE81-915E-393F-D31E-708293A3E81B}"/>
              </a:ext>
            </a:extLst>
          </p:cNvPr>
          <p:cNvSpPr txBox="1"/>
          <p:nvPr/>
        </p:nvSpPr>
        <p:spPr>
          <a:xfrm>
            <a:off x="942246" y="1642542"/>
            <a:ext cx="10307507" cy="3877985"/>
          </a:xfrm>
          <a:prstGeom prst="rect">
            <a:avLst/>
          </a:prstGeom>
          <a:noFill/>
        </p:spPr>
        <p:txBody>
          <a:bodyPr wrap="square" rtlCol="0">
            <a:spAutoFit/>
          </a:bodyPr>
          <a:lstStyle/>
          <a:p>
            <a:r>
              <a:rPr lang="es-ES" b="1"/>
              <a:t>Action items (Phil Thomson + Begoña Pérez Gómez notes) continuation:</a:t>
            </a:r>
          </a:p>
          <a:p>
            <a:endParaRPr lang="es-ES" b="1"/>
          </a:p>
          <a:p>
            <a:pPr marL="342900" indent="-342900">
              <a:buFont typeface="+mj-lt"/>
              <a:buAutoNum type="arabicPeriod" startAt="9"/>
            </a:pPr>
            <a:r>
              <a:rPr lang="en-US" sz="1400"/>
              <a:t>GLOSS Core Network: review status of the network and check previously identified issues (e.g.: no installation, not qc, not datum controlled, gaps, co-location with GNSS, etc)</a:t>
            </a:r>
          </a:p>
          <a:p>
            <a:pPr marL="342900" indent="-342900">
              <a:buFont typeface="+mj-lt"/>
              <a:buAutoNum type="arabicPeriod" startAt="9"/>
            </a:pPr>
            <a:r>
              <a:rPr lang="en-US" sz="1400"/>
              <a:t>National Sea Level Activities:</a:t>
            </a:r>
          </a:p>
          <a:p>
            <a:pPr marL="800100" lvl="1" indent="-342900">
              <a:buFont typeface="Courier New" panose="02070309020205020404" pitchFamily="49" charset="0"/>
              <a:buChar char="o"/>
            </a:pPr>
            <a:r>
              <a:rPr lang="en-US" sz="1400"/>
              <a:t>Create GLOSS standards detailing methods for sensor comparisons (including GNSS-IR) to evaluate how sensors compare in different environments and which sensors (if any) are preferable in general or in particular cases</a:t>
            </a:r>
          </a:p>
          <a:p>
            <a:pPr marL="800100" lvl="1" indent="-342900">
              <a:buFont typeface="Courier New" panose="02070309020205020404" pitchFamily="49" charset="0"/>
              <a:buChar char="o"/>
            </a:pPr>
            <a:r>
              <a:rPr lang="en-US" sz="1400" b="1"/>
              <a:t>Create a sensor performance and emerging technologies including GNSS-IR working group</a:t>
            </a:r>
          </a:p>
          <a:p>
            <a:pPr marL="800100" lvl="1" indent="-342900">
              <a:buFont typeface="Courier New" panose="02070309020205020404" pitchFamily="49" charset="0"/>
              <a:buChar char="o"/>
            </a:pPr>
            <a:r>
              <a:rPr lang="en-US" sz="1400"/>
              <a:t>Generate a standard template for National Reports in GLOSS GE meetings</a:t>
            </a:r>
          </a:p>
          <a:p>
            <a:pPr marL="342900" indent="-342900">
              <a:buFont typeface="+mj-lt"/>
              <a:buAutoNum type="arabicPeriod" startAt="9"/>
            </a:pPr>
            <a:r>
              <a:rPr lang="en-US" sz="1400"/>
              <a:t>GLOSS Data Access and Status reporting: periodic report about on-going work for unified data access shared with the Group of Experts and SC (every 6 months). Involvement of users in the front-end component.</a:t>
            </a:r>
          </a:p>
          <a:p>
            <a:pPr marL="342900" indent="-342900">
              <a:buFont typeface="+mj-lt"/>
              <a:buAutoNum type="arabicPeriod" startAt="9"/>
            </a:pPr>
            <a:r>
              <a:rPr lang="en-US" sz="1400"/>
              <a:t>UN Ocean Decade: request ideas from the sea level community for getting endorsement of a UN Ocean Decade program. Identify possible high-level objective in GLOSS achievable in 4-6 years, or offer a nice front-end and modern visualization tool.</a:t>
            </a:r>
          </a:p>
          <a:p>
            <a:pPr marL="342900" indent="-342900">
              <a:buFont typeface="+mj-lt"/>
              <a:buAutoNum type="arabicPeriod" startAt="9"/>
            </a:pPr>
            <a:r>
              <a:rPr lang="en-US" sz="1400" b="1"/>
              <a:t>If a draft version not ready by May 31</a:t>
            </a:r>
            <a:r>
              <a:rPr lang="en-US" sz="1400" b="1" baseline="30000"/>
              <a:t>st</a:t>
            </a:r>
            <a:r>
              <a:rPr lang="en-US" sz="1400" b="1"/>
              <a:t>, start draf of the new implementation plan during the next Steering Committee meeting </a:t>
            </a:r>
          </a:p>
          <a:p>
            <a:pPr marL="342900" indent="-342900">
              <a:buFont typeface="+mj-lt"/>
              <a:buAutoNum type="arabicPeriod" startAt="9"/>
            </a:pPr>
            <a:endParaRPr lang="en-US" sz="1400"/>
          </a:p>
          <a:p>
            <a:pPr marL="342900" indent="-342900">
              <a:buFont typeface="+mj-lt"/>
              <a:buAutoNum type="arabicPeriod" startAt="9"/>
            </a:pPr>
            <a:endParaRPr lang="es-ES" sz="1400"/>
          </a:p>
        </p:txBody>
      </p:sp>
    </p:spTree>
    <p:extLst>
      <p:ext uri="{BB962C8B-B14F-4D97-AF65-F5344CB8AC3E}">
        <p14:creationId xmlns:p14="http://schemas.microsoft.com/office/powerpoint/2010/main" val="2849252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63550-B2F6-6FFB-7F92-FC78834E1332}"/>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494A29A-9104-3D81-CDA5-81BBBEF4CE70}"/>
              </a:ext>
            </a:extLst>
          </p:cNvPr>
          <p:cNvSpPr>
            <a:spLocks noGrp="1"/>
          </p:cNvSpPr>
          <p:nvPr>
            <p:ph type="ftr" sz="quarter" idx="11"/>
          </p:nvPr>
        </p:nvSpPr>
        <p:spPr/>
        <p:txBody>
          <a:bodyPr/>
          <a:lstStyle/>
          <a:p>
            <a:r>
              <a:rPr lang="en-US"/>
              <a:t>GLOSS Steering Committee Meeting - Madrid 8-10 July 2025</a:t>
            </a:r>
            <a:endParaRPr lang="es-ES"/>
          </a:p>
        </p:txBody>
      </p:sp>
      <p:sp>
        <p:nvSpPr>
          <p:cNvPr id="5" name="TextBox 4">
            <a:extLst>
              <a:ext uri="{FF2B5EF4-FFF2-40B4-BE49-F238E27FC236}">
                <a16:creationId xmlns:a16="http://schemas.microsoft.com/office/drawing/2014/main" id="{EBF2B414-C9EC-E6C4-0E19-C0E79F986CAF}"/>
              </a:ext>
            </a:extLst>
          </p:cNvPr>
          <p:cNvSpPr txBox="1"/>
          <p:nvPr/>
        </p:nvSpPr>
        <p:spPr>
          <a:xfrm>
            <a:off x="729880" y="335705"/>
            <a:ext cx="10685768" cy="646331"/>
          </a:xfrm>
          <a:prstGeom prst="rect">
            <a:avLst/>
          </a:prstGeom>
          <a:noFill/>
        </p:spPr>
        <p:txBody>
          <a:bodyPr wrap="square" rtlCol="0">
            <a:spAutoFit/>
          </a:bodyPr>
          <a:lstStyle/>
          <a:p>
            <a:pPr algn="ctr"/>
            <a:r>
              <a:rPr lang="es-ES" sz="3600"/>
              <a:t>GLOSS GE XVIII Meeting-Panamá City (March 2025)</a:t>
            </a:r>
          </a:p>
        </p:txBody>
      </p:sp>
      <p:sp>
        <p:nvSpPr>
          <p:cNvPr id="6" name="TextBox 5">
            <a:extLst>
              <a:ext uri="{FF2B5EF4-FFF2-40B4-BE49-F238E27FC236}">
                <a16:creationId xmlns:a16="http://schemas.microsoft.com/office/drawing/2014/main" id="{A75D95B2-3F88-1F0E-9144-CB88F4F84D3F}"/>
              </a:ext>
            </a:extLst>
          </p:cNvPr>
          <p:cNvSpPr txBox="1"/>
          <p:nvPr/>
        </p:nvSpPr>
        <p:spPr>
          <a:xfrm>
            <a:off x="942246" y="1859045"/>
            <a:ext cx="10307507" cy="4308872"/>
          </a:xfrm>
          <a:prstGeom prst="rect">
            <a:avLst/>
          </a:prstGeom>
          <a:noFill/>
        </p:spPr>
        <p:txBody>
          <a:bodyPr wrap="square" rtlCol="0">
            <a:spAutoFit/>
          </a:bodyPr>
          <a:lstStyle/>
          <a:p>
            <a:r>
              <a:rPr lang="es-ES" b="1"/>
              <a:t>Intersessional Actions for GLOSS for the three working groups</a:t>
            </a:r>
          </a:p>
          <a:p>
            <a:endParaRPr lang="es-ES" b="1"/>
          </a:p>
          <a:p>
            <a:r>
              <a:rPr lang="en-US" sz="1400" b="1"/>
              <a:t>Formalizing the working groups:</a:t>
            </a:r>
          </a:p>
          <a:p>
            <a:pPr marL="285750" indent="-285750">
              <a:buFont typeface="Courier New" panose="02070309020205020404" pitchFamily="49" charset="0"/>
              <a:buChar char="o"/>
            </a:pPr>
            <a:r>
              <a:rPr lang="en-US" sz="1400"/>
              <a:t>Working groups are created for a single intersessional term between meetings</a:t>
            </a:r>
          </a:p>
          <a:p>
            <a:pPr marL="285750" indent="-285750">
              <a:buFont typeface="Courier New" panose="02070309020205020404" pitchFamily="49" charset="0"/>
              <a:buChar char="o"/>
            </a:pPr>
            <a:r>
              <a:rPr lang="en-US" sz="1400"/>
              <a:t>Perhaps drafted by the SG with nominations for experts to participate</a:t>
            </a:r>
          </a:p>
          <a:p>
            <a:pPr marL="285750" indent="-285750">
              <a:buFont typeface="Courier New" panose="02070309020205020404" pitchFamily="49" charset="0"/>
              <a:buChar char="o"/>
            </a:pPr>
            <a:r>
              <a:rPr lang="en-US" sz="1400"/>
              <a:t>At the next GLOSS session, the GE will determine whether to continue each working group and any changes necessary (terms of reference, experts, etc)</a:t>
            </a:r>
          </a:p>
          <a:p>
            <a:r>
              <a:rPr lang="en-US" sz="1400" b="1"/>
              <a:t>Action: Each working group circulates terms of reference for review and acceptance by the GE</a:t>
            </a:r>
          </a:p>
          <a:p>
            <a:endParaRPr lang="en-US" sz="1400"/>
          </a:p>
          <a:p>
            <a:r>
              <a:rPr lang="en-US" sz="1400" b="1"/>
              <a:t>About the working group roles:</a:t>
            </a:r>
          </a:p>
          <a:p>
            <a:pPr marL="285750" indent="-285750">
              <a:buFont typeface="Courier New" panose="02070309020205020404" pitchFamily="49" charset="0"/>
              <a:buChar char="o"/>
            </a:pPr>
            <a:endParaRPr lang="en-US" sz="1400" b="1"/>
          </a:p>
          <a:p>
            <a:pPr marL="285750" indent="-285750">
              <a:buFont typeface="Courier New" panose="02070309020205020404" pitchFamily="49" charset="0"/>
              <a:buChar char="o"/>
            </a:pPr>
            <a:r>
              <a:rPr lang="en-US" sz="1400"/>
              <a:t>Working groups are not permanent and should not be written into the terms of reference, because IOC does not want a single group to have permanent influence:</a:t>
            </a:r>
          </a:p>
          <a:p>
            <a:pPr marL="285750" indent="-285750">
              <a:buFont typeface="Courier New" panose="02070309020205020404" pitchFamily="49" charset="0"/>
              <a:buChar char="o"/>
            </a:pPr>
            <a:r>
              <a:rPr lang="en-US" sz="1400"/>
              <a:t>Possibility to include reference to permanent areas of interest and focus with working groups or task forces in the implementation plan</a:t>
            </a:r>
          </a:p>
          <a:p>
            <a:pPr marL="285750" indent="-285750">
              <a:buFont typeface="Courier New" panose="02070309020205020404" pitchFamily="49" charset="0"/>
              <a:buChar char="o"/>
            </a:pPr>
            <a:r>
              <a:rPr lang="en-US" sz="1400"/>
              <a:t>The “Instrumentation and Technology” could be a permanent area of focus (potentially permanent task force) with sub-foci and experts evolving over time to address the needs of GLOSS</a:t>
            </a:r>
          </a:p>
          <a:p>
            <a:pPr marL="285750" indent="-285750">
              <a:buFont typeface="Courier New" panose="02070309020205020404" pitchFamily="49" charset="0"/>
              <a:buChar char="o"/>
            </a:pPr>
            <a:r>
              <a:rPr lang="en-US" sz="1400"/>
              <a:t>For the QC group: explore how GLOSS feeds into Ocean Obs report cards.</a:t>
            </a:r>
          </a:p>
          <a:p>
            <a:pPr marL="342900" indent="-342900">
              <a:buFont typeface="+mj-lt"/>
              <a:buAutoNum type="arabicPeriod"/>
            </a:pPr>
            <a:endParaRPr lang="es-ES" sz="1400"/>
          </a:p>
        </p:txBody>
      </p:sp>
      <p:sp>
        <p:nvSpPr>
          <p:cNvPr id="3" name="TextBox 2">
            <a:extLst>
              <a:ext uri="{FF2B5EF4-FFF2-40B4-BE49-F238E27FC236}">
                <a16:creationId xmlns:a16="http://schemas.microsoft.com/office/drawing/2014/main" id="{C3C71DB9-379F-1E9C-F6EA-2E6C4BB48D34}"/>
              </a:ext>
            </a:extLst>
          </p:cNvPr>
          <p:cNvSpPr txBox="1"/>
          <p:nvPr/>
        </p:nvSpPr>
        <p:spPr>
          <a:xfrm>
            <a:off x="942246" y="1301280"/>
            <a:ext cx="8582186" cy="369332"/>
          </a:xfrm>
          <a:prstGeom prst="rect">
            <a:avLst/>
          </a:prstGeom>
          <a:noFill/>
        </p:spPr>
        <p:txBody>
          <a:bodyPr wrap="square">
            <a:spAutoFit/>
          </a:bodyPr>
          <a:lstStyle/>
          <a:p>
            <a:r>
              <a:rPr lang="es-ES" b="1"/>
              <a:t>Action items (Phil Thomson notes) continuation:</a:t>
            </a:r>
          </a:p>
        </p:txBody>
      </p:sp>
      <p:sp>
        <p:nvSpPr>
          <p:cNvPr id="7" name="TextBox 6">
            <a:extLst>
              <a:ext uri="{FF2B5EF4-FFF2-40B4-BE49-F238E27FC236}">
                <a16:creationId xmlns:a16="http://schemas.microsoft.com/office/drawing/2014/main" id="{03DEAFC1-4D58-57A8-9532-689151292A80}"/>
              </a:ext>
            </a:extLst>
          </p:cNvPr>
          <p:cNvSpPr txBox="1"/>
          <p:nvPr/>
        </p:nvSpPr>
        <p:spPr>
          <a:xfrm>
            <a:off x="95005" y="1580163"/>
            <a:ext cx="8582186" cy="369332"/>
          </a:xfrm>
          <a:prstGeom prst="rect">
            <a:avLst/>
          </a:prstGeom>
          <a:noFill/>
        </p:spPr>
        <p:txBody>
          <a:bodyPr wrap="square">
            <a:spAutoFit/>
          </a:bodyPr>
          <a:lstStyle/>
          <a:p>
            <a:r>
              <a:rPr lang="es-ES" b="1"/>
              <a:t>Action items (Phil Thomson notes) continuation:</a:t>
            </a:r>
          </a:p>
        </p:txBody>
      </p:sp>
    </p:spTree>
    <p:extLst>
      <p:ext uri="{BB962C8B-B14F-4D97-AF65-F5344CB8AC3E}">
        <p14:creationId xmlns:p14="http://schemas.microsoft.com/office/powerpoint/2010/main" val="3738123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1D4CC-8EC7-EA33-268F-EF1F3421AA86}"/>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D1A40E5-FED5-22F5-DAF4-38F5CBF2270B}"/>
              </a:ext>
            </a:extLst>
          </p:cNvPr>
          <p:cNvSpPr>
            <a:spLocks noGrp="1"/>
          </p:cNvSpPr>
          <p:nvPr>
            <p:ph type="ftr" sz="quarter" idx="11"/>
          </p:nvPr>
        </p:nvSpPr>
        <p:spPr/>
        <p:txBody>
          <a:bodyPr/>
          <a:lstStyle/>
          <a:p>
            <a:r>
              <a:rPr lang="en-US"/>
              <a:t>GLOSS Steering Committee Meeting - Madrid 8-10 July 2025</a:t>
            </a:r>
            <a:endParaRPr lang="es-ES"/>
          </a:p>
        </p:txBody>
      </p:sp>
      <p:sp>
        <p:nvSpPr>
          <p:cNvPr id="5" name="TextBox 4">
            <a:extLst>
              <a:ext uri="{FF2B5EF4-FFF2-40B4-BE49-F238E27FC236}">
                <a16:creationId xmlns:a16="http://schemas.microsoft.com/office/drawing/2014/main" id="{EC7E1AD9-160B-3FF6-AE39-40470C7CA417}"/>
              </a:ext>
            </a:extLst>
          </p:cNvPr>
          <p:cNvSpPr txBox="1"/>
          <p:nvPr/>
        </p:nvSpPr>
        <p:spPr>
          <a:xfrm>
            <a:off x="729880" y="335705"/>
            <a:ext cx="10685768" cy="646331"/>
          </a:xfrm>
          <a:prstGeom prst="rect">
            <a:avLst/>
          </a:prstGeom>
          <a:noFill/>
        </p:spPr>
        <p:txBody>
          <a:bodyPr wrap="square" rtlCol="0">
            <a:spAutoFit/>
          </a:bodyPr>
          <a:lstStyle/>
          <a:p>
            <a:pPr algn="ctr"/>
            <a:r>
              <a:rPr lang="es-ES" sz="3600"/>
              <a:t>GLOSS GE XVIII Meeting-Panamá City (March 2025)</a:t>
            </a:r>
          </a:p>
        </p:txBody>
      </p:sp>
      <p:sp>
        <p:nvSpPr>
          <p:cNvPr id="6" name="TextBox 5">
            <a:extLst>
              <a:ext uri="{FF2B5EF4-FFF2-40B4-BE49-F238E27FC236}">
                <a16:creationId xmlns:a16="http://schemas.microsoft.com/office/drawing/2014/main" id="{336ACC40-023A-6BCC-DE08-642181A5CE6B}"/>
              </a:ext>
            </a:extLst>
          </p:cNvPr>
          <p:cNvSpPr txBox="1"/>
          <p:nvPr/>
        </p:nvSpPr>
        <p:spPr>
          <a:xfrm>
            <a:off x="1053884" y="2422149"/>
            <a:ext cx="10307507" cy="1723549"/>
          </a:xfrm>
          <a:prstGeom prst="rect">
            <a:avLst/>
          </a:prstGeom>
          <a:noFill/>
        </p:spPr>
        <p:txBody>
          <a:bodyPr wrap="square" rtlCol="0">
            <a:spAutoFit/>
          </a:bodyPr>
          <a:lstStyle/>
          <a:p>
            <a:r>
              <a:rPr lang="es-ES" b="1"/>
              <a:t>Date and place of next meeting:</a:t>
            </a:r>
          </a:p>
          <a:p>
            <a:endParaRPr lang="es-ES" b="1"/>
          </a:p>
          <a:p>
            <a:pPr marL="285750" indent="-285750">
              <a:buFont typeface="Courier New" panose="02070309020205020404" pitchFamily="49" charset="0"/>
              <a:buChar char="o"/>
            </a:pPr>
            <a:r>
              <a:rPr lang="en-US" sz="1400"/>
              <a:t>Proposal: March/April 2027</a:t>
            </a:r>
          </a:p>
          <a:p>
            <a:pPr marL="285750" indent="-285750">
              <a:buFont typeface="Courier New" panose="02070309020205020404" pitchFamily="49" charset="0"/>
              <a:buChar char="o"/>
            </a:pPr>
            <a:r>
              <a:rPr lang="en-US" sz="1400"/>
              <a:t>Avoid EGU </a:t>
            </a:r>
          </a:p>
          <a:p>
            <a:pPr marL="285750" indent="-285750">
              <a:buFont typeface="Courier New" panose="02070309020205020404" pitchFamily="49" charset="0"/>
              <a:buChar char="o"/>
            </a:pPr>
            <a:r>
              <a:rPr lang="en-US" sz="1400"/>
              <a:t>Offers to host: </a:t>
            </a:r>
          </a:p>
          <a:p>
            <a:pPr marL="742950" lvl="1" indent="-285750">
              <a:buFont typeface="Courier New" panose="02070309020205020404" pitchFamily="49" charset="0"/>
              <a:buChar char="o"/>
            </a:pPr>
            <a:r>
              <a:rPr lang="en-US" sz="1400"/>
              <a:t>La Rochelle: has support of university and potential funding for hosting</a:t>
            </a:r>
          </a:p>
          <a:p>
            <a:pPr marL="742950" lvl="1" indent="-285750">
              <a:buFont typeface="Courier New" panose="02070309020205020404" pitchFamily="49" charset="0"/>
              <a:buChar char="o"/>
            </a:pPr>
            <a:r>
              <a:rPr lang="en-US" sz="1400"/>
              <a:t>Peru: has permission to host</a:t>
            </a:r>
          </a:p>
        </p:txBody>
      </p:sp>
      <p:sp>
        <p:nvSpPr>
          <p:cNvPr id="3" name="TextBox 2">
            <a:extLst>
              <a:ext uri="{FF2B5EF4-FFF2-40B4-BE49-F238E27FC236}">
                <a16:creationId xmlns:a16="http://schemas.microsoft.com/office/drawing/2014/main" id="{05A48D4F-2756-AD20-99BA-D3ED2261D736}"/>
              </a:ext>
            </a:extLst>
          </p:cNvPr>
          <p:cNvSpPr txBox="1"/>
          <p:nvPr/>
        </p:nvSpPr>
        <p:spPr>
          <a:xfrm>
            <a:off x="1053884" y="1645119"/>
            <a:ext cx="7769817" cy="369332"/>
          </a:xfrm>
          <a:prstGeom prst="rect">
            <a:avLst/>
          </a:prstGeom>
          <a:noFill/>
        </p:spPr>
        <p:txBody>
          <a:bodyPr wrap="square">
            <a:spAutoFit/>
          </a:bodyPr>
          <a:lstStyle/>
          <a:p>
            <a:r>
              <a:rPr lang="es-ES" b="1"/>
              <a:t>Action items (Phil Thomson + Begoña Pérez Gómez notes) continuation:</a:t>
            </a:r>
          </a:p>
        </p:txBody>
      </p:sp>
    </p:spTree>
    <p:extLst>
      <p:ext uri="{BB962C8B-B14F-4D97-AF65-F5344CB8AC3E}">
        <p14:creationId xmlns:p14="http://schemas.microsoft.com/office/powerpoint/2010/main" val="3073473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E4378-129C-73F6-F5FF-6D2A1541F8B4}"/>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B4976672-B5FE-6ED5-6E10-081CFFDF7BA1}"/>
              </a:ext>
            </a:extLst>
          </p:cNvPr>
          <p:cNvSpPr>
            <a:spLocks noGrp="1"/>
          </p:cNvSpPr>
          <p:nvPr>
            <p:ph type="ftr" sz="quarter" idx="11"/>
          </p:nvPr>
        </p:nvSpPr>
        <p:spPr/>
        <p:txBody>
          <a:bodyPr/>
          <a:lstStyle/>
          <a:p>
            <a:r>
              <a:rPr lang="en-US"/>
              <a:t>GLOSS Steering Committee Meeting - Madrid 8-10 July 2025</a:t>
            </a:r>
            <a:endParaRPr lang="es-ES"/>
          </a:p>
        </p:txBody>
      </p:sp>
      <p:sp>
        <p:nvSpPr>
          <p:cNvPr id="5" name="TextBox 4">
            <a:extLst>
              <a:ext uri="{FF2B5EF4-FFF2-40B4-BE49-F238E27FC236}">
                <a16:creationId xmlns:a16="http://schemas.microsoft.com/office/drawing/2014/main" id="{4B8F9F97-92CB-D1CF-7C47-3DE5928598A2}"/>
              </a:ext>
            </a:extLst>
          </p:cNvPr>
          <p:cNvSpPr txBox="1"/>
          <p:nvPr/>
        </p:nvSpPr>
        <p:spPr>
          <a:xfrm>
            <a:off x="861855" y="2782669"/>
            <a:ext cx="10685768" cy="646331"/>
          </a:xfrm>
          <a:prstGeom prst="rect">
            <a:avLst/>
          </a:prstGeom>
          <a:noFill/>
        </p:spPr>
        <p:txBody>
          <a:bodyPr wrap="square" rtlCol="0">
            <a:spAutoFit/>
          </a:bodyPr>
          <a:lstStyle/>
          <a:p>
            <a:pPr algn="ctr"/>
            <a:r>
              <a:rPr lang="es-ES" sz="3600"/>
              <a:t>Governance issues</a:t>
            </a:r>
          </a:p>
        </p:txBody>
      </p:sp>
    </p:spTree>
    <p:extLst>
      <p:ext uri="{BB962C8B-B14F-4D97-AF65-F5344CB8AC3E}">
        <p14:creationId xmlns:p14="http://schemas.microsoft.com/office/powerpoint/2010/main" val="2429734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6C373-4AE9-1897-BE17-F5DDABD26CCC}"/>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2BB1ACC0-A06F-908E-7109-2BF50E98FA5A}"/>
              </a:ext>
            </a:extLst>
          </p:cNvPr>
          <p:cNvSpPr>
            <a:spLocks noGrp="1"/>
          </p:cNvSpPr>
          <p:nvPr>
            <p:ph type="ftr" sz="quarter" idx="11"/>
          </p:nvPr>
        </p:nvSpPr>
        <p:spPr/>
        <p:txBody>
          <a:bodyPr/>
          <a:lstStyle/>
          <a:p>
            <a:r>
              <a:rPr lang="en-US"/>
              <a:t>GLOSS Steering Committee Meeting - Madrid 8-10 July 2025</a:t>
            </a:r>
            <a:endParaRPr lang="es-ES"/>
          </a:p>
        </p:txBody>
      </p:sp>
      <p:sp>
        <p:nvSpPr>
          <p:cNvPr id="5" name="TextBox 4">
            <a:extLst>
              <a:ext uri="{FF2B5EF4-FFF2-40B4-BE49-F238E27FC236}">
                <a16:creationId xmlns:a16="http://schemas.microsoft.com/office/drawing/2014/main" id="{D63AAA7A-8A2F-23F8-7513-9F16E1AE3E15}"/>
              </a:ext>
            </a:extLst>
          </p:cNvPr>
          <p:cNvSpPr txBox="1"/>
          <p:nvPr/>
        </p:nvSpPr>
        <p:spPr>
          <a:xfrm>
            <a:off x="729880" y="335705"/>
            <a:ext cx="10685768" cy="646331"/>
          </a:xfrm>
          <a:prstGeom prst="rect">
            <a:avLst/>
          </a:prstGeom>
          <a:noFill/>
        </p:spPr>
        <p:txBody>
          <a:bodyPr wrap="square" rtlCol="0">
            <a:spAutoFit/>
          </a:bodyPr>
          <a:lstStyle/>
          <a:p>
            <a:pPr algn="ctr"/>
            <a:r>
              <a:rPr lang="es-ES" sz="3600"/>
              <a:t>Administration of the GLOSS programme</a:t>
            </a:r>
          </a:p>
        </p:txBody>
      </p:sp>
      <p:sp>
        <p:nvSpPr>
          <p:cNvPr id="6" name="TextBox 5">
            <a:extLst>
              <a:ext uri="{FF2B5EF4-FFF2-40B4-BE49-F238E27FC236}">
                <a16:creationId xmlns:a16="http://schemas.microsoft.com/office/drawing/2014/main" id="{53E9E3B4-661E-2A14-1EFC-9EE253EE7ABF}"/>
              </a:ext>
            </a:extLst>
          </p:cNvPr>
          <p:cNvSpPr txBox="1"/>
          <p:nvPr/>
        </p:nvSpPr>
        <p:spPr>
          <a:xfrm>
            <a:off x="942247" y="1879886"/>
            <a:ext cx="4393326" cy="2585323"/>
          </a:xfrm>
          <a:prstGeom prst="rect">
            <a:avLst/>
          </a:prstGeom>
          <a:noFill/>
        </p:spPr>
        <p:txBody>
          <a:bodyPr wrap="square" rtlCol="0">
            <a:spAutoFit/>
          </a:bodyPr>
          <a:lstStyle/>
          <a:p>
            <a:pPr marL="285750" indent="-285750">
              <a:buFont typeface="Wingdings" panose="05000000000000000000" pitchFamily="2" charset="2"/>
              <a:buChar char="Ø"/>
            </a:pPr>
            <a:r>
              <a:rPr lang="es-ES"/>
              <a:t>National contact points for GLOSS</a:t>
            </a:r>
          </a:p>
          <a:p>
            <a:pPr marL="285750" indent="-285750">
              <a:buFont typeface="Wingdings" panose="05000000000000000000" pitchFamily="2" charset="2"/>
              <a:buChar char="Ø"/>
            </a:pPr>
            <a:endParaRPr lang="es-ES"/>
          </a:p>
          <a:p>
            <a:pPr marL="285750" indent="-285750">
              <a:buFont typeface="Wingdings" panose="05000000000000000000" pitchFamily="2" charset="2"/>
              <a:buChar char="Ø"/>
            </a:pPr>
            <a:r>
              <a:rPr lang="es-ES"/>
              <a:t>GLOSS Technical Secretary</a:t>
            </a:r>
          </a:p>
          <a:p>
            <a:pPr marL="285750" indent="-285750">
              <a:buFont typeface="Wingdings" panose="05000000000000000000" pitchFamily="2" charset="2"/>
              <a:buChar char="Ø"/>
            </a:pPr>
            <a:endParaRPr lang="es-ES"/>
          </a:p>
          <a:p>
            <a:pPr marL="285750" indent="-285750">
              <a:buFont typeface="Wingdings" panose="05000000000000000000" pitchFamily="2" charset="2"/>
              <a:buChar char="Ø"/>
            </a:pPr>
            <a:r>
              <a:rPr lang="es-ES"/>
              <a:t>GLOSS Group of Experts</a:t>
            </a:r>
          </a:p>
          <a:p>
            <a:pPr marL="285750" indent="-285750">
              <a:buFont typeface="Wingdings" panose="05000000000000000000" pitchFamily="2" charset="2"/>
              <a:buChar char="Ø"/>
            </a:pPr>
            <a:endParaRPr lang="es-ES"/>
          </a:p>
          <a:p>
            <a:pPr marL="285750" indent="-285750">
              <a:buFont typeface="Wingdings" panose="05000000000000000000" pitchFamily="2" charset="2"/>
              <a:buChar char="Ø"/>
            </a:pPr>
            <a:r>
              <a:rPr lang="es-ES"/>
              <a:t>GLOSS Data Coordination Panel</a:t>
            </a:r>
          </a:p>
          <a:p>
            <a:pPr marL="285750" indent="-285750">
              <a:buFont typeface="Wingdings" panose="05000000000000000000" pitchFamily="2" charset="2"/>
              <a:buChar char="Ø"/>
            </a:pPr>
            <a:endParaRPr lang="es-ES"/>
          </a:p>
          <a:p>
            <a:pPr marL="285750" indent="-285750">
              <a:buFont typeface="Wingdings" panose="05000000000000000000" pitchFamily="2" charset="2"/>
              <a:buChar char="Ø"/>
            </a:pPr>
            <a:r>
              <a:rPr lang="es-ES"/>
              <a:t>Scientific Working Group</a:t>
            </a:r>
          </a:p>
        </p:txBody>
      </p:sp>
      <p:sp>
        <p:nvSpPr>
          <p:cNvPr id="2" name="TextBox 1">
            <a:extLst>
              <a:ext uri="{FF2B5EF4-FFF2-40B4-BE49-F238E27FC236}">
                <a16:creationId xmlns:a16="http://schemas.microsoft.com/office/drawing/2014/main" id="{BA107879-0FC6-94F7-3EBE-46C4CE5B6E25}"/>
              </a:ext>
            </a:extLst>
          </p:cNvPr>
          <p:cNvSpPr txBox="1"/>
          <p:nvPr/>
        </p:nvSpPr>
        <p:spPr>
          <a:xfrm>
            <a:off x="7306696" y="1424746"/>
            <a:ext cx="3237681" cy="369332"/>
          </a:xfrm>
          <a:prstGeom prst="rect">
            <a:avLst/>
          </a:prstGeom>
          <a:noFill/>
        </p:spPr>
        <p:txBody>
          <a:bodyPr wrap="none" rtlCol="0">
            <a:spAutoFit/>
          </a:bodyPr>
          <a:lstStyle/>
          <a:p>
            <a:r>
              <a:rPr lang="es-ES" b="1">
                <a:solidFill>
                  <a:srgbClr val="FF0000"/>
                </a:solidFill>
              </a:rPr>
              <a:t>IMPLEMENTATION PLAN 2025</a:t>
            </a:r>
          </a:p>
        </p:txBody>
      </p:sp>
      <p:sp>
        <p:nvSpPr>
          <p:cNvPr id="3" name="TextBox 2">
            <a:extLst>
              <a:ext uri="{FF2B5EF4-FFF2-40B4-BE49-F238E27FC236}">
                <a16:creationId xmlns:a16="http://schemas.microsoft.com/office/drawing/2014/main" id="{FEBA4F94-2357-0EA8-7BBA-874720290608}"/>
              </a:ext>
            </a:extLst>
          </p:cNvPr>
          <p:cNvSpPr txBox="1"/>
          <p:nvPr/>
        </p:nvSpPr>
        <p:spPr>
          <a:xfrm>
            <a:off x="1157899" y="1289812"/>
            <a:ext cx="3237681" cy="369332"/>
          </a:xfrm>
          <a:prstGeom prst="rect">
            <a:avLst/>
          </a:prstGeom>
          <a:noFill/>
        </p:spPr>
        <p:txBody>
          <a:bodyPr wrap="none" rtlCol="0">
            <a:spAutoFit/>
          </a:bodyPr>
          <a:lstStyle/>
          <a:p>
            <a:r>
              <a:rPr lang="es-ES" b="1"/>
              <a:t>IMPLEMENTATION PLAN 2012</a:t>
            </a:r>
          </a:p>
        </p:txBody>
      </p:sp>
      <p:sp>
        <p:nvSpPr>
          <p:cNvPr id="7" name="TextBox 6">
            <a:extLst>
              <a:ext uri="{FF2B5EF4-FFF2-40B4-BE49-F238E27FC236}">
                <a16:creationId xmlns:a16="http://schemas.microsoft.com/office/drawing/2014/main" id="{6F91D5EA-478B-CB67-DB71-4C17C717047C}"/>
              </a:ext>
            </a:extLst>
          </p:cNvPr>
          <p:cNvSpPr txBox="1"/>
          <p:nvPr/>
        </p:nvSpPr>
        <p:spPr>
          <a:xfrm>
            <a:off x="7022322" y="2255742"/>
            <a:ext cx="4393326" cy="2031325"/>
          </a:xfrm>
          <a:prstGeom prst="rect">
            <a:avLst/>
          </a:prstGeom>
          <a:noFill/>
        </p:spPr>
        <p:txBody>
          <a:bodyPr wrap="square" rtlCol="0">
            <a:spAutoFit/>
          </a:bodyPr>
          <a:lstStyle/>
          <a:p>
            <a:pPr marL="285750" indent="-285750">
              <a:buFont typeface="Wingdings" panose="05000000000000000000" pitchFamily="2" charset="2"/>
              <a:buChar char="Ø"/>
            </a:pPr>
            <a:r>
              <a:rPr lang="es-ES">
                <a:solidFill>
                  <a:srgbClr val="FF0000"/>
                </a:solidFill>
              </a:rPr>
              <a:t>National contact points for GLOSS</a:t>
            </a:r>
          </a:p>
          <a:p>
            <a:pPr marL="285750" indent="-285750">
              <a:buFont typeface="Wingdings" panose="05000000000000000000" pitchFamily="2" charset="2"/>
              <a:buChar char="Ø"/>
            </a:pPr>
            <a:endParaRPr lang="es-ES">
              <a:solidFill>
                <a:srgbClr val="FF0000"/>
              </a:solidFill>
            </a:endParaRPr>
          </a:p>
          <a:p>
            <a:pPr marL="285750" indent="-285750">
              <a:buFont typeface="Wingdings" panose="05000000000000000000" pitchFamily="2" charset="2"/>
              <a:buChar char="Ø"/>
            </a:pPr>
            <a:r>
              <a:rPr lang="es-ES">
                <a:solidFill>
                  <a:srgbClr val="FF0000"/>
                </a:solidFill>
              </a:rPr>
              <a:t>GLOSS Technical Secretary</a:t>
            </a:r>
          </a:p>
          <a:p>
            <a:pPr marL="285750" indent="-285750">
              <a:buFont typeface="Wingdings" panose="05000000000000000000" pitchFamily="2" charset="2"/>
              <a:buChar char="Ø"/>
            </a:pPr>
            <a:endParaRPr lang="es-ES">
              <a:solidFill>
                <a:srgbClr val="FF0000"/>
              </a:solidFill>
            </a:endParaRPr>
          </a:p>
          <a:p>
            <a:pPr marL="285750" indent="-285750">
              <a:buFont typeface="Wingdings" panose="05000000000000000000" pitchFamily="2" charset="2"/>
              <a:buChar char="Ø"/>
            </a:pPr>
            <a:r>
              <a:rPr lang="es-ES">
                <a:solidFill>
                  <a:srgbClr val="FF0000"/>
                </a:solidFill>
              </a:rPr>
              <a:t>GLOSS Group of Experts</a:t>
            </a:r>
          </a:p>
          <a:p>
            <a:pPr marL="285750" indent="-285750">
              <a:buFont typeface="Wingdings" panose="05000000000000000000" pitchFamily="2" charset="2"/>
              <a:buChar char="Ø"/>
            </a:pPr>
            <a:endParaRPr lang="es-ES">
              <a:solidFill>
                <a:srgbClr val="FF0000"/>
              </a:solidFill>
            </a:endParaRPr>
          </a:p>
          <a:p>
            <a:pPr marL="285750" indent="-285750">
              <a:buFont typeface="Wingdings" panose="05000000000000000000" pitchFamily="2" charset="2"/>
              <a:buChar char="Ø"/>
            </a:pPr>
            <a:r>
              <a:rPr lang="es-ES">
                <a:solidFill>
                  <a:srgbClr val="FF0000"/>
                </a:solidFill>
              </a:rPr>
              <a:t>GLOSS Steering Committee</a:t>
            </a:r>
          </a:p>
        </p:txBody>
      </p:sp>
      <p:sp>
        <p:nvSpPr>
          <p:cNvPr id="8" name="Arrow: Notched Right 7">
            <a:extLst>
              <a:ext uri="{FF2B5EF4-FFF2-40B4-BE49-F238E27FC236}">
                <a16:creationId xmlns:a16="http://schemas.microsoft.com/office/drawing/2014/main" id="{85971CDF-13A4-087A-6697-0D0927BA7E7C}"/>
              </a:ext>
            </a:extLst>
          </p:cNvPr>
          <p:cNvSpPr/>
          <p:nvPr/>
        </p:nvSpPr>
        <p:spPr>
          <a:xfrm>
            <a:off x="5379009" y="2697029"/>
            <a:ext cx="919112" cy="263950"/>
          </a:xfrm>
          <a:prstGeom prst="notched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TextBox 8">
            <a:extLst>
              <a:ext uri="{FF2B5EF4-FFF2-40B4-BE49-F238E27FC236}">
                <a16:creationId xmlns:a16="http://schemas.microsoft.com/office/drawing/2014/main" id="{5735B448-6840-91FA-543F-829D5F317968}"/>
              </a:ext>
            </a:extLst>
          </p:cNvPr>
          <p:cNvSpPr txBox="1"/>
          <p:nvPr/>
        </p:nvSpPr>
        <p:spPr>
          <a:xfrm>
            <a:off x="5604366" y="1985881"/>
            <a:ext cx="468398" cy="769441"/>
          </a:xfrm>
          <a:prstGeom prst="rect">
            <a:avLst/>
          </a:prstGeom>
          <a:noFill/>
        </p:spPr>
        <p:txBody>
          <a:bodyPr wrap="none" rtlCol="0">
            <a:spAutoFit/>
          </a:bodyPr>
          <a:lstStyle/>
          <a:p>
            <a:r>
              <a:rPr lang="es-ES" sz="4400">
                <a:solidFill>
                  <a:srgbClr val="FF0000"/>
                </a:solidFill>
              </a:rPr>
              <a:t>?</a:t>
            </a:r>
          </a:p>
        </p:txBody>
      </p:sp>
      <p:sp>
        <p:nvSpPr>
          <p:cNvPr id="10" name="TextBox 9">
            <a:extLst>
              <a:ext uri="{FF2B5EF4-FFF2-40B4-BE49-F238E27FC236}">
                <a16:creationId xmlns:a16="http://schemas.microsoft.com/office/drawing/2014/main" id="{F536CD31-B890-AB3B-1616-0C2B6DABC8E1}"/>
              </a:ext>
            </a:extLst>
          </p:cNvPr>
          <p:cNvSpPr txBox="1"/>
          <p:nvPr/>
        </p:nvSpPr>
        <p:spPr>
          <a:xfrm>
            <a:off x="942246" y="4784423"/>
            <a:ext cx="10950119" cy="1200329"/>
          </a:xfrm>
          <a:prstGeom prst="rect">
            <a:avLst/>
          </a:prstGeom>
          <a:noFill/>
        </p:spPr>
        <p:txBody>
          <a:bodyPr wrap="square" rtlCol="0">
            <a:spAutoFit/>
          </a:bodyPr>
          <a:lstStyle/>
          <a:p>
            <a:r>
              <a:rPr lang="es-ES"/>
              <a:t>Permanent positions: national contacts, Technical Secretary and data centers</a:t>
            </a:r>
          </a:p>
          <a:p>
            <a:r>
              <a:rPr lang="es-ES"/>
              <a:t>Clarify the role of the chair for the next implementation plan (term limit, etc)</a:t>
            </a:r>
          </a:p>
          <a:p>
            <a:r>
              <a:rPr lang="es-ES"/>
              <a:t>Membership of the GLOSS Steering Committee</a:t>
            </a:r>
          </a:p>
          <a:p>
            <a:r>
              <a:rPr lang="es-ES"/>
              <a:t>Terms of Reference required for the GLOSS Steering Committee?</a:t>
            </a:r>
          </a:p>
        </p:txBody>
      </p:sp>
    </p:spTree>
    <p:extLst>
      <p:ext uri="{BB962C8B-B14F-4D97-AF65-F5344CB8AC3E}">
        <p14:creationId xmlns:p14="http://schemas.microsoft.com/office/powerpoint/2010/main" val="2086000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576</TotalTime>
  <Words>1042</Words>
  <Application>Microsoft Office PowerPoint</Application>
  <PresentationFormat>Widescreen</PresentationFormat>
  <Paragraphs>96</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Arial</vt:lpstr>
      <vt:lpstr>Courier New</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Begoña Pérez Gómez</dc:creator>
  <cp:lastModifiedBy>Begoña Pérez Gómez</cp:lastModifiedBy>
  <cp:revision>1</cp:revision>
  <dcterms:created xsi:type="dcterms:W3CDTF">2025-07-06T08:44:56Z</dcterms:created>
  <dcterms:modified xsi:type="dcterms:W3CDTF">2025-07-07T14:53:57Z</dcterms:modified>
</cp:coreProperties>
</file>