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23"/>
  </p:notesMasterIdLst>
  <p:handoutMasterIdLst>
    <p:handoutMasterId r:id="rId24"/>
  </p:handoutMasterIdLst>
  <p:sldIdLst>
    <p:sldId id="256" r:id="rId5"/>
    <p:sldId id="314" r:id="rId6"/>
    <p:sldId id="299" r:id="rId7"/>
    <p:sldId id="300" r:id="rId8"/>
    <p:sldId id="319" r:id="rId9"/>
    <p:sldId id="315" r:id="rId10"/>
    <p:sldId id="316" r:id="rId11"/>
    <p:sldId id="318" r:id="rId12"/>
    <p:sldId id="270" r:id="rId13"/>
    <p:sldId id="313" r:id="rId14"/>
    <p:sldId id="317" r:id="rId15"/>
    <p:sldId id="280" r:id="rId16"/>
    <p:sldId id="286" r:id="rId17"/>
    <p:sldId id="285" r:id="rId18"/>
    <p:sldId id="320" r:id="rId19"/>
    <p:sldId id="321" r:id="rId20"/>
    <p:sldId id="295" r:id="rId21"/>
    <p:sldId id="258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e Anthonin (@JCOMMOPS)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88A"/>
    <a:srgbClr val="009EE0"/>
    <a:srgbClr val="00153A"/>
    <a:srgbClr val="7C9CB8"/>
    <a:srgbClr val="D6E0E9"/>
    <a:srgbClr val="898989"/>
    <a:srgbClr val="7E8080"/>
    <a:srgbClr val="74A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A35CC-AC79-485C-8526-9067B1EE348C}" v="7" dt="2024-11-14T10:19:25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RAMP" userId="febd6563-dda5-48e4-906c-f41f31f09402" providerId="ADAL" clId="{3A2A35CC-AC79-485C-8526-9067B1EE348C}"/>
    <pc:docChg chg="undo custSel addSld delSld modSld sldOrd modMainMaster">
      <pc:chgData name="Martin KRAMP" userId="febd6563-dda5-48e4-906c-f41f31f09402" providerId="ADAL" clId="{3A2A35CC-AC79-485C-8526-9067B1EE348C}" dt="2024-11-14T10:19:25.330" v="844"/>
      <pc:docMkLst>
        <pc:docMk/>
      </pc:docMkLst>
      <pc:sldChg chg="del">
        <pc:chgData name="Martin KRAMP" userId="febd6563-dda5-48e4-906c-f41f31f09402" providerId="ADAL" clId="{3A2A35CC-AC79-485C-8526-9067B1EE348C}" dt="2024-11-14T09:58:50.489" v="532" actId="47"/>
        <pc:sldMkLst>
          <pc:docMk/>
          <pc:sldMk cId="3177769384" sldId="259"/>
        </pc:sldMkLst>
      </pc:sldChg>
      <pc:sldChg chg="del">
        <pc:chgData name="Martin KRAMP" userId="febd6563-dda5-48e4-906c-f41f31f09402" providerId="ADAL" clId="{3A2A35CC-AC79-485C-8526-9067B1EE348C}" dt="2024-11-14T09:55:04.199" v="436" actId="47"/>
        <pc:sldMkLst>
          <pc:docMk/>
          <pc:sldMk cId="3418114341" sldId="264"/>
        </pc:sldMkLst>
      </pc:sldChg>
      <pc:sldChg chg="del">
        <pc:chgData name="Martin KRAMP" userId="febd6563-dda5-48e4-906c-f41f31f09402" providerId="ADAL" clId="{3A2A35CC-AC79-485C-8526-9067B1EE348C}" dt="2024-11-14T09:55:14.371" v="438" actId="47"/>
        <pc:sldMkLst>
          <pc:docMk/>
          <pc:sldMk cId="716024128" sldId="266"/>
        </pc:sldMkLst>
      </pc:sldChg>
      <pc:sldChg chg="ord">
        <pc:chgData name="Martin KRAMP" userId="febd6563-dda5-48e4-906c-f41f31f09402" providerId="ADAL" clId="{3A2A35CC-AC79-485C-8526-9067B1EE348C}" dt="2024-11-14T09:39:49.818" v="1"/>
        <pc:sldMkLst>
          <pc:docMk/>
          <pc:sldMk cId="1856457092" sldId="270"/>
        </pc:sldMkLst>
      </pc:sldChg>
      <pc:sldChg chg="add del">
        <pc:chgData name="Martin KRAMP" userId="febd6563-dda5-48e4-906c-f41f31f09402" providerId="ADAL" clId="{3A2A35CC-AC79-485C-8526-9067B1EE348C}" dt="2024-11-14T09:55:47.280" v="454" actId="47"/>
        <pc:sldMkLst>
          <pc:docMk/>
          <pc:sldMk cId="365671547" sldId="271"/>
        </pc:sldMkLst>
      </pc:sldChg>
      <pc:sldChg chg="del">
        <pc:chgData name="Martin KRAMP" userId="febd6563-dda5-48e4-906c-f41f31f09402" providerId="ADAL" clId="{3A2A35CC-AC79-485C-8526-9067B1EE348C}" dt="2024-11-14T09:58:45.994" v="528" actId="47"/>
        <pc:sldMkLst>
          <pc:docMk/>
          <pc:sldMk cId="2504727536" sldId="273"/>
        </pc:sldMkLst>
      </pc:sldChg>
      <pc:sldChg chg="del">
        <pc:chgData name="Martin KRAMP" userId="febd6563-dda5-48e4-906c-f41f31f09402" providerId="ADAL" clId="{3A2A35CC-AC79-485C-8526-9067B1EE348C}" dt="2024-11-14T09:58:46.543" v="529" actId="47"/>
        <pc:sldMkLst>
          <pc:docMk/>
          <pc:sldMk cId="2028090067" sldId="274"/>
        </pc:sldMkLst>
      </pc:sldChg>
      <pc:sldChg chg="del">
        <pc:chgData name="Martin KRAMP" userId="febd6563-dda5-48e4-906c-f41f31f09402" providerId="ADAL" clId="{3A2A35CC-AC79-485C-8526-9067B1EE348C}" dt="2024-11-14T09:58:48.936" v="530" actId="47"/>
        <pc:sldMkLst>
          <pc:docMk/>
          <pc:sldMk cId="3469023506" sldId="277"/>
        </pc:sldMkLst>
      </pc:sldChg>
      <pc:sldChg chg="del">
        <pc:chgData name="Martin KRAMP" userId="febd6563-dda5-48e4-906c-f41f31f09402" providerId="ADAL" clId="{3A2A35CC-AC79-485C-8526-9067B1EE348C}" dt="2024-11-14T09:58:45.381" v="527" actId="47"/>
        <pc:sldMkLst>
          <pc:docMk/>
          <pc:sldMk cId="3393951867" sldId="279"/>
        </pc:sldMkLst>
      </pc:sldChg>
      <pc:sldChg chg="del">
        <pc:chgData name="Martin KRAMP" userId="febd6563-dda5-48e4-906c-f41f31f09402" providerId="ADAL" clId="{3A2A35CC-AC79-485C-8526-9067B1EE348C}" dt="2024-11-14T09:55:23.337" v="449" actId="47"/>
        <pc:sldMkLst>
          <pc:docMk/>
          <pc:sldMk cId="2564254194" sldId="283"/>
        </pc:sldMkLst>
      </pc:sldChg>
      <pc:sldChg chg="del">
        <pc:chgData name="Martin KRAMP" userId="febd6563-dda5-48e4-906c-f41f31f09402" providerId="ADAL" clId="{3A2A35CC-AC79-485C-8526-9067B1EE348C}" dt="2024-11-14T09:58:49.672" v="531" actId="47"/>
        <pc:sldMkLst>
          <pc:docMk/>
          <pc:sldMk cId="3420410530" sldId="294"/>
        </pc:sldMkLst>
      </pc:sldChg>
      <pc:sldChg chg="modSp mod">
        <pc:chgData name="Martin KRAMP" userId="febd6563-dda5-48e4-906c-f41f31f09402" providerId="ADAL" clId="{3A2A35CC-AC79-485C-8526-9067B1EE348C}" dt="2024-11-14T10:09:00.096" v="703" actId="20577"/>
        <pc:sldMkLst>
          <pc:docMk/>
          <pc:sldMk cId="1365714288" sldId="295"/>
        </pc:sldMkLst>
        <pc:spChg chg="mod">
          <ac:chgData name="Martin KRAMP" userId="febd6563-dda5-48e4-906c-f41f31f09402" providerId="ADAL" clId="{3A2A35CC-AC79-485C-8526-9067B1EE348C}" dt="2024-11-14T10:07:35.103" v="626" actId="20577"/>
          <ac:spMkLst>
            <pc:docMk/>
            <pc:sldMk cId="1365714288" sldId="295"/>
            <ac:spMk id="2" creationId="{25809C14-7F93-354F-DCEC-65084243FE11}"/>
          </ac:spMkLst>
        </pc:spChg>
        <pc:spChg chg="mod">
          <ac:chgData name="Martin KRAMP" userId="febd6563-dda5-48e4-906c-f41f31f09402" providerId="ADAL" clId="{3A2A35CC-AC79-485C-8526-9067B1EE348C}" dt="2024-11-14T10:09:00.096" v="703" actId="20577"/>
          <ac:spMkLst>
            <pc:docMk/>
            <pc:sldMk cId="1365714288" sldId="295"/>
            <ac:spMk id="3" creationId="{F8EB2481-9432-AC38-7BC4-476777F4562A}"/>
          </ac:spMkLst>
        </pc:spChg>
      </pc:sldChg>
      <pc:sldChg chg="del">
        <pc:chgData name="Martin KRAMP" userId="febd6563-dda5-48e4-906c-f41f31f09402" providerId="ADAL" clId="{3A2A35CC-AC79-485C-8526-9067B1EE348C}" dt="2024-11-14T09:54:49.108" v="435" actId="47"/>
        <pc:sldMkLst>
          <pc:docMk/>
          <pc:sldMk cId="4194958830" sldId="296"/>
        </pc:sldMkLst>
      </pc:sldChg>
      <pc:sldChg chg="modSp mod">
        <pc:chgData name="Martin KRAMP" userId="febd6563-dda5-48e4-906c-f41f31f09402" providerId="ADAL" clId="{3A2A35CC-AC79-485C-8526-9067B1EE348C}" dt="2024-11-14T10:11:50.552" v="794" actId="20577"/>
        <pc:sldMkLst>
          <pc:docMk/>
          <pc:sldMk cId="459417414" sldId="299"/>
        </pc:sldMkLst>
        <pc:spChg chg="mod">
          <ac:chgData name="Martin KRAMP" userId="febd6563-dda5-48e4-906c-f41f31f09402" providerId="ADAL" clId="{3A2A35CC-AC79-485C-8526-9067B1EE348C}" dt="2024-11-14T10:11:50.552" v="794" actId="20577"/>
          <ac:spMkLst>
            <pc:docMk/>
            <pc:sldMk cId="459417414" sldId="299"/>
            <ac:spMk id="5" creationId="{2AD90091-7781-821E-41D4-5E50FBA4855B}"/>
          </ac:spMkLst>
        </pc:spChg>
      </pc:sldChg>
      <pc:sldChg chg="del">
        <pc:chgData name="Martin KRAMP" userId="febd6563-dda5-48e4-906c-f41f31f09402" providerId="ADAL" clId="{3A2A35CC-AC79-485C-8526-9067B1EE348C}" dt="2024-11-14T09:55:20.824" v="446" actId="47"/>
        <pc:sldMkLst>
          <pc:docMk/>
          <pc:sldMk cId="1796718259" sldId="301"/>
        </pc:sldMkLst>
      </pc:sldChg>
      <pc:sldChg chg="del">
        <pc:chgData name="Martin KRAMP" userId="febd6563-dda5-48e4-906c-f41f31f09402" providerId="ADAL" clId="{3A2A35CC-AC79-485C-8526-9067B1EE348C}" dt="2024-11-14T09:55:21.765" v="447" actId="47"/>
        <pc:sldMkLst>
          <pc:docMk/>
          <pc:sldMk cId="647881705" sldId="302"/>
        </pc:sldMkLst>
      </pc:sldChg>
      <pc:sldChg chg="del">
        <pc:chgData name="Martin KRAMP" userId="febd6563-dda5-48e4-906c-f41f31f09402" providerId="ADAL" clId="{3A2A35CC-AC79-485C-8526-9067B1EE348C}" dt="2024-11-14T09:55:22.584" v="448" actId="47"/>
        <pc:sldMkLst>
          <pc:docMk/>
          <pc:sldMk cId="3366069687" sldId="303"/>
        </pc:sldMkLst>
      </pc:sldChg>
      <pc:sldChg chg="del">
        <pc:chgData name="Martin KRAMP" userId="febd6563-dda5-48e4-906c-f41f31f09402" providerId="ADAL" clId="{3A2A35CC-AC79-485C-8526-9067B1EE348C}" dt="2024-11-14T09:55:13.754" v="437" actId="47"/>
        <pc:sldMkLst>
          <pc:docMk/>
          <pc:sldMk cId="2495676604" sldId="304"/>
        </pc:sldMkLst>
      </pc:sldChg>
      <pc:sldChg chg="del">
        <pc:chgData name="Martin KRAMP" userId="febd6563-dda5-48e4-906c-f41f31f09402" providerId="ADAL" clId="{3A2A35CC-AC79-485C-8526-9067B1EE348C}" dt="2024-11-14T09:55:15.169" v="439" actId="47"/>
        <pc:sldMkLst>
          <pc:docMk/>
          <pc:sldMk cId="4240683044" sldId="305"/>
        </pc:sldMkLst>
      </pc:sldChg>
      <pc:sldChg chg="del">
        <pc:chgData name="Martin KRAMP" userId="febd6563-dda5-48e4-906c-f41f31f09402" providerId="ADAL" clId="{3A2A35CC-AC79-485C-8526-9067B1EE348C}" dt="2024-11-14T09:55:15.732" v="440" actId="47"/>
        <pc:sldMkLst>
          <pc:docMk/>
          <pc:sldMk cId="3268348071" sldId="306"/>
        </pc:sldMkLst>
      </pc:sldChg>
      <pc:sldChg chg="del">
        <pc:chgData name="Martin KRAMP" userId="febd6563-dda5-48e4-906c-f41f31f09402" providerId="ADAL" clId="{3A2A35CC-AC79-485C-8526-9067B1EE348C}" dt="2024-11-14T09:55:16.590" v="441" actId="47"/>
        <pc:sldMkLst>
          <pc:docMk/>
          <pc:sldMk cId="413687485" sldId="307"/>
        </pc:sldMkLst>
      </pc:sldChg>
      <pc:sldChg chg="del">
        <pc:chgData name="Martin KRAMP" userId="febd6563-dda5-48e4-906c-f41f31f09402" providerId="ADAL" clId="{3A2A35CC-AC79-485C-8526-9067B1EE348C}" dt="2024-11-14T09:55:17.439" v="442" actId="47"/>
        <pc:sldMkLst>
          <pc:docMk/>
          <pc:sldMk cId="1111600504" sldId="308"/>
        </pc:sldMkLst>
      </pc:sldChg>
      <pc:sldChg chg="del">
        <pc:chgData name="Martin KRAMP" userId="febd6563-dda5-48e4-906c-f41f31f09402" providerId="ADAL" clId="{3A2A35CC-AC79-485C-8526-9067B1EE348C}" dt="2024-11-14T09:55:17.917" v="443" actId="47"/>
        <pc:sldMkLst>
          <pc:docMk/>
          <pc:sldMk cId="395910115" sldId="309"/>
        </pc:sldMkLst>
      </pc:sldChg>
      <pc:sldChg chg="del">
        <pc:chgData name="Martin KRAMP" userId="febd6563-dda5-48e4-906c-f41f31f09402" providerId="ADAL" clId="{3A2A35CC-AC79-485C-8526-9067B1EE348C}" dt="2024-11-14T09:55:18.741" v="444" actId="47"/>
        <pc:sldMkLst>
          <pc:docMk/>
          <pc:sldMk cId="4281157078" sldId="310"/>
        </pc:sldMkLst>
      </pc:sldChg>
      <pc:sldChg chg="del">
        <pc:chgData name="Martin KRAMP" userId="febd6563-dda5-48e4-906c-f41f31f09402" providerId="ADAL" clId="{3A2A35CC-AC79-485C-8526-9067B1EE348C}" dt="2024-11-14T09:55:19.790" v="445" actId="47"/>
        <pc:sldMkLst>
          <pc:docMk/>
          <pc:sldMk cId="1378074433" sldId="311"/>
        </pc:sldMkLst>
      </pc:sldChg>
      <pc:sldChg chg="del">
        <pc:chgData name="Martin KRAMP" userId="febd6563-dda5-48e4-906c-f41f31f09402" providerId="ADAL" clId="{3A2A35CC-AC79-485C-8526-9067B1EE348C}" dt="2024-11-14T09:58:44.731" v="526" actId="47"/>
        <pc:sldMkLst>
          <pc:docMk/>
          <pc:sldMk cId="3646442641" sldId="312"/>
        </pc:sldMkLst>
      </pc:sldChg>
      <pc:sldChg chg="modSp ord">
        <pc:chgData name="Martin KRAMP" userId="febd6563-dda5-48e4-906c-f41f31f09402" providerId="ADAL" clId="{3A2A35CC-AC79-485C-8526-9067B1EE348C}" dt="2024-11-14T09:55:52.714" v="456"/>
        <pc:sldMkLst>
          <pc:docMk/>
          <pc:sldMk cId="1318994625" sldId="313"/>
        </pc:sldMkLst>
        <pc:picChg chg="mod">
          <ac:chgData name="Martin KRAMP" userId="febd6563-dda5-48e4-906c-f41f31f09402" providerId="ADAL" clId="{3A2A35CC-AC79-485C-8526-9067B1EE348C}" dt="2024-11-14T09:55:38.656" v="452" actId="1076"/>
          <ac:picMkLst>
            <pc:docMk/>
            <pc:sldMk cId="1318994625" sldId="313"/>
            <ac:picMk id="8" creationId="{DCE26744-AA21-93A8-BD56-15104FDA7592}"/>
          </ac:picMkLst>
        </pc:picChg>
      </pc:sldChg>
      <pc:sldChg chg="modSp mod">
        <pc:chgData name="Martin KRAMP" userId="febd6563-dda5-48e4-906c-f41f31f09402" providerId="ADAL" clId="{3A2A35CC-AC79-485C-8526-9067B1EE348C}" dt="2024-11-14T10:11:07.874" v="745" actId="20577"/>
        <pc:sldMkLst>
          <pc:docMk/>
          <pc:sldMk cId="1492599473" sldId="314"/>
        </pc:sldMkLst>
        <pc:spChg chg="mod">
          <ac:chgData name="Martin KRAMP" userId="febd6563-dda5-48e4-906c-f41f31f09402" providerId="ADAL" clId="{3A2A35CC-AC79-485C-8526-9067B1EE348C}" dt="2024-11-14T10:11:07.874" v="745" actId="20577"/>
          <ac:spMkLst>
            <pc:docMk/>
            <pc:sldMk cId="1492599473" sldId="314"/>
            <ac:spMk id="19459" creationId="{85BC072B-5B57-2D45-DAA6-96D4C45FE6F4}"/>
          </ac:spMkLst>
        </pc:spChg>
      </pc:sldChg>
      <pc:sldChg chg="modSp mod">
        <pc:chgData name="Martin KRAMP" userId="febd6563-dda5-48e4-906c-f41f31f09402" providerId="ADAL" clId="{3A2A35CC-AC79-485C-8526-9067B1EE348C}" dt="2024-11-14T10:13:51.310" v="840" actId="14100"/>
        <pc:sldMkLst>
          <pc:docMk/>
          <pc:sldMk cId="2743678992" sldId="315"/>
        </pc:sldMkLst>
        <pc:picChg chg="mod">
          <ac:chgData name="Martin KRAMP" userId="febd6563-dda5-48e4-906c-f41f31f09402" providerId="ADAL" clId="{3A2A35CC-AC79-485C-8526-9067B1EE348C}" dt="2024-11-14T10:13:51.310" v="840" actId="14100"/>
          <ac:picMkLst>
            <pc:docMk/>
            <pc:sldMk cId="2743678992" sldId="315"/>
            <ac:picMk id="6" creationId="{86518F5C-8495-9045-FEC7-2DB4BD7B1A97}"/>
          </ac:picMkLst>
        </pc:picChg>
      </pc:sldChg>
      <pc:sldChg chg="addSp modSp new mod">
        <pc:chgData name="Martin KRAMP" userId="febd6563-dda5-48e4-906c-f41f31f09402" providerId="ADAL" clId="{3A2A35CC-AC79-485C-8526-9067B1EE348C}" dt="2024-11-14T09:48:16.070" v="5" actId="14100"/>
        <pc:sldMkLst>
          <pc:docMk/>
          <pc:sldMk cId="1911123229" sldId="320"/>
        </pc:sldMkLst>
        <pc:picChg chg="add mod">
          <ac:chgData name="Martin KRAMP" userId="febd6563-dda5-48e4-906c-f41f31f09402" providerId="ADAL" clId="{3A2A35CC-AC79-485C-8526-9067B1EE348C}" dt="2024-11-14T09:48:16.070" v="5" actId="14100"/>
          <ac:picMkLst>
            <pc:docMk/>
            <pc:sldMk cId="1911123229" sldId="320"/>
            <ac:picMk id="6" creationId="{F06CE9AD-2756-17FF-E6FE-CFC5E2E9E304}"/>
          </ac:picMkLst>
        </pc:picChg>
      </pc:sldChg>
      <pc:sldChg chg="addSp new mod">
        <pc:chgData name="Martin KRAMP" userId="febd6563-dda5-48e4-906c-f41f31f09402" providerId="ADAL" clId="{3A2A35CC-AC79-485C-8526-9067B1EE348C}" dt="2024-11-14T10:06:38.226" v="608" actId="22"/>
        <pc:sldMkLst>
          <pc:docMk/>
          <pc:sldMk cId="1878090728" sldId="321"/>
        </pc:sldMkLst>
        <pc:picChg chg="add">
          <ac:chgData name="Martin KRAMP" userId="febd6563-dda5-48e4-906c-f41f31f09402" providerId="ADAL" clId="{3A2A35CC-AC79-485C-8526-9067B1EE348C}" dt="2024-11-14T10:06:38.226" v="608" actId="22"/>
          <ac:picMkLst>
            <pc:docMk/>
            <pc:sldMk cId="1878090728" sldId="321"/>
            <ac:picMk id="6" creationId="{AD63F26A-2B76-0824-E513-54947FEEDFAF}"/>
          </ac:picMkLst>
        </pc:picChg>
      </pc:sldChg>
      <pc:sldMasterChg chg="modSldLayout">
        <pc:chgData name="Martin KRAMP" userId="febd6563-dda5-48e4-906c-f41f31f09402" providerId="ADAL" clId="{3A2A35CC-AC79-485C-8526-9067B1EE348C}" dt="2024-11-14T10:19:25.330" v="844"/>
        <pc:sldMasterMkLst>
          <pc:docMk/>
          <pc:sldMasterMk cId="0" sldId="2147483677"/>
        </pc:sldMasterMkLst>
        <pc:sldLayoutChg chg="addSp delSp modSp mod">
          <pc:chgData name="Martin KRAMP" userId="febd6563-dda5-48e4-906c-f41f31f09402" providerId="ADAL" clId="{3A2A35CC-AC79-485C-8526-9067B1EE348C}" dt="2024-11-14T10:19:25.330" v="844"/>
          <pc:sldLayoutMkLst>
            <pc:docMk/>
            <pc:sldMasterMk cId="0" sldId="2147483677"/>
            <pc:sldLayoutMk cId="2315786346" sldId="2147483717"/>
          </pc:sldLayoutMkLst>
          <pc:spChg chg="del mod">
            <ac:chgData name="Martin KRAMP" userId="febd6563-dda5-48e4-906c-f41f31f09402" providerId="ADAL" clId="{3A2A35CC-AC79-485C-8526-9067B1EE348C}" dt="2024-11-14T10:19:21.323" v="842" actId="478"/>
            <ac:spMkLst>
              <pc:docMk/>
              <pc:sldMasterMk cId="0" sldId="2147483677"/>
              <pc:sldLayoutMk cId="2315786346" sldId="2147483717"/>
              <ac:spMk id="5" creationId="{C2CE5331-C24B-7406-5A87-471340DDC423}"/>
            </ac:spMkLst>
          </pc:spChg>
          <pc:spChg chg="del">
            <ac:chgData name="Martin KRAMP" userId="febd6563-dda5-48e4-906c-f41f31f09402" providerId="ADAL" clId="{3A2A35CC-AC79-485C-8526-9067B1EE348C}" dt="2024-11-14T10:19:24.565" v="843" actId="478"/>
            <ac:spMkLst>
              <pc:docMk/>
              <pc:sldMasterMk cId="0" sldId="2147483677"/>
              <pc:sldLayoutMk cId="2315786346" sldId="2147483717"/>
              <ac:spMk id="7" creationId="{D6EAE3F1-C0CE-CB3F-7083-7300EF2BA75B}"/>
            </ac:spMkLst>
          </pc:spChg>
          <pc:spChg chg="add mod">
            <ac:chgData name="Martin KRAMP" userId="febd6563-dda5-48e4-906c-f41f31f09402" providerId="ADAL" clId="{3A2A35CC-AC79-485C-8526-9067B1EE348C}" dt="2024-11-14T10:19:25.330" v="844"/>
            <ac:spMkLst>
              <pc:docMk/>
              <pc:sldMasterMk cId="0" sldId="2147483677"/>
              <pc:sldLayoutMk cId="2315786346" sldId="2147483717"/>
              <ac:spMk id="11" creationId="{99B95308-7F99-2537-E94F-0710996B8943}"/>
            </ac:spMkLst>
          </pc:spChg>
          <pc:spChg chg="add mod">
            <ac:chgData name="Martin KRAMP" userId="febd6563-dda5-48e4-906c-f41f31f09402" providerId="ADAL" clId="{3A2A35CC-AC79-485C-8526-9067B1EE348C}" dt="2024-11-14T10:19:25.330" v="844"/>
            <ac:spMkLst>
              <pc:docMk/>
              <pc:sldMasterMk cId="0" sldId="2147483677"/>
              <pc:sldLayoutMk cId="2315786346" sldId="2147483717"/>
              <ac:spMk id="12" creationId="{498217D1-4305-6270-F233-BD0E6DE535F3}"/>
            </ac:spMkLst>
          </pc:spChg>
        </pc:sldLayoutChg>
        <pc:sldLayoutChg chg="modSp mod">
          <pc:chgData name="Martin KRAMP" userId="febd6563-dda5-48e4-906c-f41f31f09402" providerId="ADAL" clId="{3A2A35CC-AC79-485C-8526-9067B1EE348C}" dt="2024-11-14T10:13:08.077" v="839" actId="20577"/>
          <pc:sldLayoutMkLst>
            <pc:docMk/>
            <pc:sldMasterMk cId="0" sldId="2147483677"/>
            <pc:sldLayoutMk cId="9514939" sldId="2147483718"/>
          </pc:sldLayoutMkLst>
          <pc:spChg chg="mod">
            <ac:chgData name="Martin KRAMP" userId="febd6563-dda5-48e4-906c-f41f31f09402" providerId="ADAL" clId="{3A2A35CC-AC79-485C-8526-9067B1EE348C}" dt="2024-11-14T10:12:54.983" v="822" actId="20577"/>
            <ac:spMkLst>
              <pc:docMk/>
              <pc:sldMasterMk cId="0" sldId="2147483677"/>
              <pc:sldLayoutMk cId="9514939" sldId="2147483718"/>
              <ac:spMk id="4" creationId="{6087E3BA-A4DB-042C-F3E7-F3E000314DD6}"/>
            </ac:spMkLst>
          </pc:spChg>
          <pc:spChg chg="mod">
            <ac:chgData name="Martin KRAMP" userId="febd6563-dda5-48e4-906c-f41f31f09402" providerId="ADAL" clId="{3A2A35CC-AC79-485C-8526-9067B1EE348C}" dt="2024-11-14T10:13:08.077" v="839" actId="20577"/>
            <ac:spMkLst>
              <pc:docMk/>
              <pc:sldMasterMk cId="0" sldId="2147483677"/>
              <pc:sldLayoutMk cId="9514939" sldId="2147483718"/>
              <ac:spMk id="5" creationId="{509749C6-BA8F-1ED0-4855-A45DD50116A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4CDFA5-5DAC-3D03-BFFA-7175B35108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0ACCE-3A0F-FB73-ECE4-9E2E018725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640D438-2E5D-465F-A5F3-83736CFCD03A}" type="datetimeFigureOut">
              <a:rPr lang="fr-FR"/>
              <a:pPr>
                <a:defRPr/>
              </a:pPr>
              <a:t>14/11/2024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27EC-F48A-572B-9487-8EB8B275A3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24F6E-751D-6979-7283-58C2077AAE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BF3220-3BCD-482E-846D-08C5D78C33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AD5C5-800B-152D-4C67-50EAB2810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08B0B-EA22-1C9A-67A4-B5738D7FCA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CA8B66F-6CBD-4150-ABCE-BED8F42157C0}" type="datetimeFigureOut">
              <a:rPr lang="fr-FR"/>
              <a:pPr>
                <a:defRPr/>
              </a:pPr>
              <a:t>14/11/2024</a:t>
            </a:fld>
            <a:endParaRPr lang="fr-F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DFBDAD-218B-16C4-C993-CB15AA2162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720ED8-0C2A-F2B3-0995-7660EC254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F5D94-D195-1C08-B200-69136BB97E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F226-C697-8AC2-C2B0-4DB4FFC90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0E5776-0F8B-4359-A398-EBB98CF69FF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0E5776-0F8B-4359-A398-EBB98CF69FFC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71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0E5776-0F8B-4359-A398-EBB98CF69FF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98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E6534-ADAD-0DD7-49CE-656D8180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E039F-EF35-4DC7-AFE7-AD7B44C65DFB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4BB1A-C8D2-A033-6E6D-8D46766F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FDA2E-C22D-7CB7-00EB-14B644B0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B623-1047-442E-810C-8FA482C7F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5165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519F-C93A-EFCA-5907-4F9A6EB4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376A4-25F4-4D90-AA4D-2B9972E6B035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57A61-5EE0-ACFF-3829-F11A1C9C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9579E-9D9B-4EF6-89FB-BE332828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E344-8D9C-4042-92C8-62687525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0921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59C79-2835-8086-49F7-939169D3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84BB-B2FC-4026-B9FC-E9C0934EE415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A3088-35BB-F5D7-9EEF-29B5D560A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821B4-2774-0F97-9DC0-24A0EB3F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5137D-B03D-4D9A-89B4-D061BD8D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47908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Pr>
        <a:gradFill rotWithShape="0">
          <a:gsLst>
            <a:gs pos="0">
              <a:srgbClr val="334361"/>
            </a:gs>
            <a:gs pos="100000">
              <a:srgbClr val="00153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6AAF3983-1356-532A-2BB5-4E7FBAB8D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405063"/>
            <a:ext cx="8772525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024BFC4-9B80-91FC-AFCD-49FB97F2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44463"/>
            <a:ext cx="11572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715C0A5-6BCF-270E-9E4E-C90293E3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119063"/>
            <a:ext cx="7000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78D7EFC-EFA1-FE8B-1B79-307B136A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8" y="144463"/>
            <a:ext cx="59213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04" y="765456"/>
            <a:ext cx="9363685" cy="1502345"/>
          </a:xfrm>
        </p:spPr>
        <p:txBody>
          <a:bodyPr>
            <a:normAutofit/>
          </a:bodyPr>
          <a:lstStyle>
            <a:lvl1pPr algn="l">
              <a:defRPr sz="4000" u="none" spc="-1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9687" y="765457"/>
            <a:ext cx="2635592" cy="1502345"/>
          </a:xfrm>
        </p:spPr>
        <p:txBody>
          <a:bodyPr anchor="b"/>
          <a:lstStyle>
            <a:lvl1pPr marL="0" indent="0" algn="r">
              <a:lnSpc>
                <a:spcPct val="70000"/>
              </a:lnSpc>
              <a:buNone/>
              <a:defRPr sz="1800" spc="-150">
                <a:solidFill>
                  <a:srgbClr val="74AFD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33453" y="2271722"/>
            <a:ext cx="3361185" cy="250825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250" y="2522538"/>
            <a:ext cx="7997716" cy="9144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9B95308-7F99-2537-E94F-0710996B89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1775"/>
            <a:ext cx="286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rgbClr val="898989"/>
                </a:solidFill>
              </a:rPr>
              <a:t>GTSPP/SOOP/</a:t>
            </a:r>
            <a:r>
              <a:rPr lang="en-US" altLang="fr-FR" sz="1200" dirty="0" err="1">
                <a:solidFill>
                  <a:srgbClr val="898989"/>
                </a:solidFill>
              </a:rPr>
              <a:t>IQuOD</a:t>
            </a:r>
            <a:r>
              <a:rPr lang="en-US" altLang="fr-FR" sz="1200" dirty="0">
                <a:solidFill>
                  <a:srgbClr val="898989"/>
                </a:solidFill>
              </a:rPr>
              <a:t>/XBT meeting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98217D1-4305-6270-F233-BD0E6DE535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63138" y="6581775"/>
            <a:ext cx="2328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fr-FR" sz="1200" dirty="0">
                <a:solidFill>
                  <a:srgbClr val="898989"/>
                </a:solidFill>
              </a:rPr>
              <a:t>Bologna, Nov 2024</a:t>
            </a:r>
          </a:p>
        </p:txBody>
      </p:sp>
    </p:spTree>
    <p:extLst>
      <p:ext uri="{BB962C8B-B14F-4D97-AF65-F5344CB8AC3E}">
        <p14:creationId xmlns:p14="http://schemas.microsoft.com/office/powerpoint/2010/main" val="2315786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6087E3BA-A4DB-042C-F3E7-F3E000314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86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rgbClr val="898989"/>
                </a:solidFill>
              </a:rPr>
              <a:t>GTSPP/SOOP/</a:t>
            </a:r>
            <a:r>
              <a:rPr lang="en-US" altLang="fr-FR" sz="1200" dirty="0" err="1">
                <a:solidFill>
                  <a:srgbClr val="898989"/>
                </a:solidFill>
              </a:rPr>
              <a:t>IQuOD</a:t>
            </a:r>
            <a:r>
              <a:rPr lang="en-US" altLang="fr-FR" sz="1200" dirty="0">
                <a:solidFill>
                  <a:srgbClr val="898989"/>
                </a:solidFill>
              </a:rPr>
              <a:t>/XBT meeting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09749C6-BA8F-1ED0-4855-A45DD501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3138" y="6581775"/>
            <a:ext cx="2328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fr-FR" sz="1200" dirty="0">
                <a:solidFill>
                  <a:srgbClr val="898989"/>
                </a:solidFill>
              </a:rPr>
              <a:t>Bologna, Nov 2024</a:t>
            </a:r>
          </a:p>
        </p:txBody>
      </p:sp>
      <p:pic>
        <p:nvPicPr>
          <p:cNvPr id="6" name="Picture 8" descr="Logo&#10;&#10;Description automatically generated">
            <a:extLst>
              <a:ext uri="{FF2B5EF4-FFF2-40B4-BE49-F238E27FC236}">
                <a16:creationId xmlns:a16="http://schemas.microsoft.com/office/drawing/2014/main" id="{24B1F6FC-A4E9-F5A5-FC01-FA06C520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28588"/>
            <a:ext cx="11557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01" y="1825631"/>
            <a:ext cx="11715392" cy="4523417"/>
          </a:xfrm>
        </p:spPr>
        <p:txBody>
          <a:bodyPr/>
          <a:lstStyle>
            <a:lvl1pPr marL="171450" indent="-171450">
              <a:buClr>
                <a:srgbClr val="009EE0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514350" indent="-171450">
              <a:buClr>
                <a:srgbClr val="87888A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857250" indent="-171450">
              <a:buClr>
                <a:srgbClr val="87888A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200150" indent="-171450">
              <a:buClr>
                <a:srgbClr val="87888A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1543050" indent="-171450">
              <a:buClr>
                <a:srgbClr val="87888A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5740400" y="1195388"/>
            <a:ext cx="5613400" cy="495300"/>
          </a:xfrm>
        </p:spPr>
        <p:txBody>
          <a:bodyPr anchor="ctr"/>
          <a:lstStyle>
            <a:lvl1pPr marL="0" indent="0" algn="r">
              <a:buNone/>
              <a:defRPr i="1" spc="-15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bg>
      <p:bgPr>
        <a:gradFill rotWithShape="0">
          <a:gsLst>
            <a:gs pos="0">
              <a:srgbClr val="334361"/>
            </a:gs>
            <a:gs pos="100000">
              <a:srgbClr val="00153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3B57628-A23A-672A-B753-0055B1EF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211263"/>
            <a:ext cx="97028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7">
            <a:extLst>
              <a:ext uri="{FF2B5EF4-FFF2-40B4-BE49-F238E27FC236}">
                <a16:creationId xmlns:a16="http://schemas.microsoft.com/office/drawing/2014/main" id="{CD2FEBA8-81EE-5142-2C15-FEEA7470A95B}"/>
              </a:ext>
            </a:extLst>
          </p:cNvPr>
          <p:cNvGrpSpPr>
            <a:grpSpLocks/>
          </p:cNvGrpSpPr>
          <p:nvPr/>
        </p:nvGrpSpPr>
        <p:grpSpPr bwMode="auto">
          <a:xfrm>
            <a:off x="233363" y="873125"/>
            <a:ext cx="2087562" cy="2400300"/>
            <a:chOff x="233371" y="872842"/>
            <a:chExt cx="2088173" cy="2400937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B8BEE5CE-D31E-1F66-7074-31EFBE8FE171}"/>
                </a:ext>
              </a:extLst>
            </p:cNvPr>
            <p:cNvSpPr txBox="1"/>
            <p:nvPr/>
          </p:nvSpPr>
          <p:spPr>
            <a:xfrm>
              <a:off x="233371" y="1272998"/>
              <a:ext cx="1970664" cy="400156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spc="-150">
                  <a:solidFill>
                    <a:schemeClr val="bg1"/>
                  </a:solidFill>
                  <a:cs typeface="Arial" panose="020B0604020202020204" pitchFamily="34" charset="0"/>
                </a:rPr>
                <a:t>Thank you</a:t>
              </a:r>
              <a:endParaRPr lang="en-US" sz="2000" spc="-15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D60F30DC-47B3-3914-59E7-BB87F1980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72" y="2073337"/>
              <a:ext cx="15694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2000">
                  <a:solidFill>
                    <a:schemeClr val="bg1"/>
                  </a:solidFill>
                  <a:latin typeface="Lucida Sans" panose="020B0602030504020204" pitchFamily="34" charset="0"/>
                  <a:cs typeface="Lao UI" panose="020F0502020204030204" pitchFamily="34" charset="0"/>
                </a:rPr>
                <a:t>Merci</a:t>
              </a:r>
              <a:endParaRPr lang="en-US" altLang="fr-FR" sz="2000">
                <a:solidFill>
                  <a:schemeClr val="bg1"/>
                </a:solidFill>
                <a:latin typeface="Lucida Sans" panose="020B0602030504020204" pitchFamily="34" charset="0"/>
                <a:cs typeface="Lao UI" panose="020F0502020204030204" pitchFamily="34" charset="0"/>
              </a:endParaRPr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9C67ACA4-EEB7-CDFB-253B-B73A3AC0E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72" y="1673172"/>
              <a:ext cx="19198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2000">
                  <a:solidFill>
                    <a:schemeClr val="bg1"/>
                  </a:solidFill>
                  <a:cs typeface="Open Sans Light" panose="020B0306030504020204" pitchFamily="34" charset="0"/>
                </a:rPr>
                <a:t>Gracias</a:t>
              </a:r>
              <a:endParaRPr lang="en-US" altLang="fr-FR" sz="2000">
                <a:solidFill>
                  <a:schemeClr val="bg1"/>
                </a:solidFill>
                <a:cs typeface="Open Sans Light" panose="020B0306030504020204" pitchFamily="34" charset="0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EBA05E96-DF30-F907-CF6E-D9C5E349D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73" y="872842"/>
              <a:ext cx="20881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z-Cyrl-AZ" altLang="fr-FR" sz="2000">
                  <a:solidFill>
                    <a:schemeClr val="bg1"/>
                  </a:solidFill>
                </a:rPr>
                <a:t>Спасибо</a:t>
              </a:r>
              <a:endParaRPr lang="en-US" altLang="fr-FR" sz="2000">
                <a:solidFill>
                  <a:schemeClr val="bg1"/>
                </a:solidFill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A0E5823D-0183-7784-34AA-536FBC0F10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71" y="2873669"/>
              <a:ext cx="12960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AE" altLang="fr-FR" sz="2000" b="1">
                  <a:solidFill>
                    <a:schemeClr val="bg1"/>
                  </a:solidFill>
                </a:rPr>
                <a:t>شُكْرًا</a:t>
              </a:r>
              <a:endParaRPr lang="en-US" altLang="fr-FR" sz="200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BB6F6DB4-562C-016F-994F-2D7339025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71" y="2473502"/>
              <a:ext cx="13993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ja-JP" altLang="en-US" sz="2000">
                  <a:solidFill>
                    <a:schemeClr val="bg1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谢谢</a:t>
              </a:r>
              <a:endParaRPr lang="en-US" altLang="fr-FR" sz="2000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87A6BE5D-F12D-44F5-E67A-211A26A87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634" y="2045772"/>
            <a:ext cx="2808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altLang="fr-FR" dirty="0">
                <a:solidFill>
                  <a:schemeClr val="bg1"/>
                </a:solidFill>
              </a:rPr>
              <a:t>mkramp@ocean-ops.org</a:t>
            </a:r>
            <a:endParaRPr lang="en-US" altLang="fr-FR" dirty="0">
              <a:solidFill>
                <a:schemeClr val="bg1"/>
              </a:solidFill>
            </a:endParaRPr>
          </a:p>
        </p:txBody>
      </p:sp>
      <p:pic>
        <p:nvPicPr>
          <p:cNvPr id="11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BA55E83-50E4-FE4D-AD9C-F339F988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119063"/>
            <a:ext cx="7000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42858EDF-009E-28DE-B04C-BF78C470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44463"/>
            <a:ext cx="11572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DBD07631-427A-22C9-8DE9-F938A372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8" y="144463"/>
            <a:ext cx="59213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1632738" y="645312"/>
            <a:ext cx="5314599" cy="1400976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Video / Questions?</a:t>
            </a:r>
          </a:p>
        </p:txBody>
      </p:sp>
    </p:spTree>
    <p:extLst>
      <p:ext uri="{BB962C8B-B14F-4D97-AF65-F5344CB8AC3E}">
        <p14:creationId xmlns:p14="http://schemas.microsoft.com/office/powerpoint/2010/main" val="72007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AB275-A139-3187-B6B8-18AB8176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6567-4F66-4B52-941D-936036A6403F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6026E-650C-F5AE-BE17-2D77091C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73EF8-50AD-FE5D-6FB4-B29944FB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945B3-DB1F-4E55-929A-2F01E6D8E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70559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1332E-73F1-49B2-3D5D-132F68B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31BA0-65F3-4EE4-8EC9-63BA60E205BD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B6AA-ADCD-1EA0-AF3A-68BC87ED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B82CE-C960-98E1-F691-BF6DA270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184BD-3719-4490-BF10-15431CAAE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66426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F3166-C42C-F1AD-BDD9-A8EE0958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DD3E2-3A73-4EFE-B152-784764CF7A01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3F9E2-C3D9-93A4-A1A6-8B379253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E81E5-56E4-C1CD-A199-F73D86B3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EA95-F69F-4F27-B75A-094EB07B5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52077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63F-4FEB-2E37-8D23-38CD0E94B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20FDC-DFF4-4F8C-B66C-44F2D8C2B150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389D8-E241-7D0E-85D4-FD8C58A4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08E5E2-3A00-EC97-6CEE-71EA1318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6E13-4FF5-4185-B915-9D043072D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3819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EC01A-D114-EBB3-C8F9-0832CA26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AD194-BA21-432B-A966-A25CE7A8B3C5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DE2A5-EF5C-6A93-0639-729A758D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7E395-09B4-327D-B434-76804B57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086DE-FA5E-4150-BB1B-5D83C913A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8820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EA5EA-DFB3-A923-BC7A-5197CD2C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1C401-7ECB-47A6-B98A-C23AD222D3EB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672BE-986D-F7C3-5414-FEAF452F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9867-1F40-BBB9-6A99-8E11F045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329B-1049-4D8D-ADC7-7404768BF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52680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E4D55-A40E-24B3-5792-99FD7A7B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4BB8E-CA54-4001-BD95-D03139417ED8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FCA0D-FFD2-8825-9BD4-29F07825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76EDB-3587-54EC-D662-2A8CCC66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1856C-13AC-4BBB-8B37-7C4DFF0CF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459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424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8E87C-3DDF-D70A-F309-327BDBE7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0AE1B-3462-481E-93B4-C5928D78236A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0EA67-E069-3835-2913-C002E340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33FE0-71B3-333B-424F-9A29C0E0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87F34-9E13-46CA-A48D-3EE4C2FD1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10617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E01B169-65FE-60EB-49F8-D72BC7D47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3957CEA-9CE3-8B96-42EB-51404EF01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3CD9-1E67-D257-F7D4-61E853A45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5FCDA8-E8D0-4376-8962-2D897C375F94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560C1-BC5D-CFD9-984C-F4289FF79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03CCB-7FC1-D49A-DA9A-4EDCE770E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2742D4-251E-40E9-959C-99F4038FE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sldNum="0"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ocean-ops.org/board/wa/Platform?ref=5200321_03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_5L3GaYU90?si=9FnsFhWEPHKvxyLB&amp;t=503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3DAE-C0D8-3518-80BF-476CB15AE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427" y="1251083"/>
            <a:ext cx="9364663" cy="1503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dirty="0"/>
            </a:br>
            <a:r>
              <a:rPr lang="en-US" dirty="0"/>
              <a:t>OceanOPS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5A822-6F37-3B22-A787-1E06C87DA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9913" y="765175"/>
            <a:ext cx="2635250" cy="1503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Martin Kramp </a:t>
            </a:r>
            <a:br>
              <a:rPr lang="en-US" dirty="0"/>
            </a:br>
            <a:r>
              <a:rPr lang="en-US" dirty="0"/>
              <a:t>&amp; OceanOPS team</a:t>
            </a:r>
          </a:p>
        </p:txBody>
      </p:sp>
      <p:sp>
        <p:nvSpPr>
          <p:cNvPr id="18436" name="Text Placeholder 3">
            <a:extLst>
              <a:ext uri="{FF2B5EF4-FFF2-40B4-BE49-F238E27FC236}">
                <a16:creationId xmlns:a16="http://schemas.microsoft.com/office/drawing/2014/main" id="{FEAA872C-E4D8-B014-7DE7-2C26DA3F5B64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8732838" y="2271713"/>
            <a:ext cx="3362325" cy="250825"/>
          </a:xfrm>
        </p:spPr>
        <p:txBody>
          <a:bodyPr/>
          <a:lstStyle/>
          <a:p>
            <a:r>
              <a:rPr lang="fr-FR" altLang="fr-FR" dirty="0"/>
              <a:t>mkramp@ocean-ops.org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13D3-72A8-7C49-05B8-CAA80B59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74E8D-B578-F3F5-13CC-EBFCF933EB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DCE26744-AA21-93A8-BD56-15104FDA7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8" y="111131"/>
            <a:ext cx="12173090" cy="6058622"/>
          </a:xfr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D53DDD3-05AA-F6AA-2006-78987270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" y="1129552"/>
            <a:ext cx="5674099" cy="1248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FF2883-DB6B-C72D-DEB5-4645BA6D5E3D}"/>
              </a:ext>
            </a:extLst>
          </p:cNvPr>
          <p:cNvSpPr txBox="1"/>
          <p:nvPr/>
        </p:nvSpPr>
        <p:spPr>
          <a:xfrm>
            <a:off x="1775664" y="6322441"/>
            <a:ext cx="87562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Sample:</a:t>
            </a:r>
            <a:r>
              <a:rPr lang="en-US" dirty="0">
                <a:latin typeface="Arial"/>
                <a:cs typeface="Arial"/>
                <a:hlinkClick r:id="rId4"/>
              </a:rPr>
              <a:t>OceanOPS - 5200321_038</a:t>
            </a:r>
            <a:r>
              <a:rPr lang="en-US" dirty="0">
                <a:latin typeface="Arial"/>
                <a:cs typeface="Arial"/>
              </a:rPr>
              <a:t>    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99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4E8-E4D1-7B31-46E0-3126AC9B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95C57-4F8B-C34D-A3DF-6FA37A4E9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566CA-6162-DFB8-ACB3-8459F3560F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EBD57-B8F7-7964-2C41-E251FE41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17" y="0"/>
            <a:ext cx="9986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96FD-53AB-6DB0-3678-19138B05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34FC4-913C-9C3D-378F-2DF069747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3EA71-CB21-5ED7-24BC-5B73E076E4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E26A8-3892-F1E4-895C-56D2C6A7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" y="0"/>
            <a:ext cx="12189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1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34D76-62A2-4C80-6790-5965040F2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DBF8A-6784-E48A-C2D6-2350190D40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50DB0-230C-1553-4F87-0AA690ED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402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4F5D998-6508-F54A-5176-670E594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0FC2-828D-4215-2A26-F0198E8A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DAC64-31EA-D64E-9F9F-CBCD1A095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VOS vs</a:t>
            </a:r>
          </a:p>
          <a:p>
            <a:pPr marL="0" indent="0">
              <a:buNone/>
            </a:pPr>
            <a:r>
              <a:rPr lang="fr-FR" b="1" dirty="0"/>
              <a:t>OSCAR 251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Cross-network</a:t>
            </a:r>
          </a:p>
          <a:p>
            <a:pPr marL="0" indent="0">
              <a:buNone/>
            </a:pPr>
            <a:r>
              <a:rPr lang="fr-FR" dirty="0" err="1"/>
              <a:t>Analysis</a:t>
            </a:r>
            <a:r>
              <a:rPr lang="fr-FR" dirty="0"/>
              <a:t>/KPI?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D85A7-E0F3-8D92-0454-E6C57016D7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700319EA-7B20-5B08-CE26-8EF35173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40" y="2705"/>
            <a:ext cx="953386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6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700A-7502-E1E3-BB10-85A18528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05D2-636A-982A-E344-D7B19A92F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17FA6-720A-506B-9562-826107A217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CE9AD-2756-17FF-E6FE-CFC5E2E9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3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66EB-6F0C-69D9-C174-0E534251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123D8-296D-E153-5AA3-BE666A24A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9C46-76D0-7BE0-7BF2-65CB985DC5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3F26A-2B76-0824-E513-54947FEE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87" y="0"/>
            <a:ext cx="957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90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9C14-7F93-354F-DCEC-65084243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Take</a:t>
            </a:r>
            <a:r>
              <a:rPr lang="fr-FR" dirty="0"/>
              <a:t>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B2481-9432-AC38-7BC4-476777F45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1" y="1379066"/>
            <a:ext cx="11715392" cy="4523417"/>
          </a:xfrm>
        </p:spPr>
        <p:txBody>
          <a:bodyPr/>
          <a:lstStyle/>
          <a:p>
            <a:r>
              <a:rPr lang="fr-FR" dirty="0"/>
              <a:t>Cruise ID: Important new PID for </a:t>
            </a:r>
            <a:r>
              <a:rPr lang="fr-FR" dirty="0" err="1"/>
              <a:t>tracking</a:t>
            </a:r>
            <a:r>
              <a:rPr lang="fr-FR" dirty="0"/>
              <a:t> of </a:t>
            </a:r>
            <a:r>
              <a:rPr lang="fr-FR" dirty="0" err="1"/>
              <a:t>cruises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full </a:t>
            </a:r>
            <a:r>
              <a:rPr lang="fr-FR" dirty="0" err="1"/>
              <a:t>lifetime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planning phase</a:t>
            </a:r>
          </a:p>
          <a:p>
            <a:r>
              <a:rPr lang="fr-FR" dirty="0" err="1"/>
              <a:t>Availability</a:t>
            </a:r>
            <a:r>
              <a:rPr lang="fr-FR" dirty="0"/>
              <a:t> of </a:t>
            </a:r>
            <a:r>
              <a:rPr lang="fr-FR" dirty="0" err="1"/>
              <a:t>metadata</a:t>
            </a:r>
            <a:r>
              <a:rPr lang="fr-FR" dirty="0"/>
              <a:t> in OceanOPS of </a:t>
            </a:r>
            <a:r>
              <a:rPr lang="fr-FR" dirty="0" err="1"/>
              <a:t>growing</a:t>
            </a:r>
            <a:r>
              <a:rPr lang="fr-FR" dirty="0"/>
              <a:t> importance (GBON)</a:t>
            </a:r>
          </a:p>
          <a:p>
            <a:pPr lvl="1"/>
            <a:r>
              <a:rPr lang="fr-FR" dirty="0" err="1"/>
              <a:t>Ships</a:t>
            </a:r>
            <a:r>
              <a:rPr lang="fr-FR" dirty="0"/>
              <a:t>, Stations, </a:t>
            </a:r>
            <a:r>
              <a:rPr lang="fr-FR" dirty="0" err="1"/>
              <a:t>Sensors</a:t>
            </a:r>
            <a:r>
              <a:rPr lang="fr-FR" dirty="0"/>
              <a:t>, Cruises: Follow GOOS/OCG </a:t>
            </a:r>
            <a:r>
              <a:rPr lang="fr-FR" dirty="0" err="1"/>
              <a:t>Strategy</a:t>
            </a:r>
            <a:r>
              <a:rPr lang="fr-FR" dirty="0"/>
              <a:t>!</a:t>
            </a:r>
          </a:p>
          <a:p>
            <a:r>
              <a:rPr lang="fr-FR" dirty="0"/>
              <a:t>Training in OceanOPS Tools </a:t>
            </a:r>
            <a:r>
              <a:rPr lang="fr-FR" dirty="0" err="1"/>
              <a:t>required</a:t>
            </a:r>
            <a:r>
              <a:rPr lang="fr-FR" dirty="0"/>
              <a:t>; API upgrade </a:t>
            </a:r>
            <a:r>
              <a:rPr lang="fr-FR" dirty="0" err="1"/>
              <a:t>coming</a:t>
            </a:r>
            <a:r>
              <a:rPr lang="fr-FR" dirty="0"/>
              <a:t>; ODIS </a:t>
            </a:r>
            <a:r>
              <a:rPr lang="fr-FR" dirty="0" err="1"/>
              <a:t>feed</a:t>
            </a:r>
            <a:endParaRPr lang="fr-FR" dirty="0"/>
          </a:p>
          <a:p>
            <a:r>
              <a:rPr lang="fr-FR" dirty="0" err="1"/>
              <a:t>Definition</a:t>
            </a:r>
            <a:r>
              <a:rPr lang="fr-FR" dirty="0"/>
              <a:t> of SOOP-SLA </a:t>
            </a:r>
            <a:r>
              <a:rPr lang="fr-FR" dirty="0" err="1"/>
              <a:t>required</a:t>
            </a:r>
            <a:endParaRPr lang="fr-FR" dirty="0"/>
          </a:p>
          <a:p>
            <a:r>
              <a:rPr lang="fr-FR" dirty="0" err="1"/>
              <a:t>Targets</a:t>
            </a:r>
            <a:r>
              <a:rPr lang="fr-FR" dirty="0"/>
              <a:t> for SOOP/XBT network: </a:t>
            </a:r>
            <a:r>
              <a:rPr lang="fr-FR" dirty="0" err="1"/>
              <a:t>Adjustment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?</a:t>
            </a:r>
          </a:p>
          <a:p>
            <a:r>
              <a:rPr lang="fr-FR" dirty="0"/>
              <a:t>Tracing (</a:t>
            </a:r>
            <a:r>
              <a:rPr lang="fr-FR" dirty="0" err="1"/>
              <a:t>meta</a:t>
            </a:r>
            <a:r>
              <a:rPr lang="fr-FR" dirty="0"/>
              <a:t>-) data: </a:t>
            </a:r>
            <a:r>
              <a:rPr lang="fr-FR" dirty="0" err="1"/>
              <a:t>Get</a:t>
            </a:r>
            <a:r>
              <a:rPr lang="fr-FR" dirty="0"/>
              <a:t> full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new sources (Coriolis, WIS2)</a:t>
            </a:r>
          </a:p>
          <a:p>
            <a:endParaRPr lang="fr-FR" dirty="0"/>
          </a:p>
          <a:p>
            <a:r>
              <a:rPr lang="fr-FR" dirty="0"/>
              <a:t>SOT 13: 31 March to 4 April 2025 in Brest!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215FD-E592-19E0-1345-82A3580DB1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71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6E02A-EC96-C33E-B276-0F07D1563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1950" y="644525"/>
            <a:ext cx="5877560" cy="203241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>
                <a:hlinkClick r:id="rId2"/>
              </a:rPr>
              <a:t>Video</a:t>
            </a:r>
            <a:r>
              <a:rPr lang="en-GB" dirty="0"/>
              <a:t> /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AA0CF-6370-8FE0-E29E-524C4629E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A592B6BB-614D-0B13-E8B3-EC2E3E581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2361" y="365125"/>
            <a:ext cx="11083290" cy="1325563"/>
          </a:xfrm>
        </p:spPr>
        <p:txBody>
          <a:bodyPr/>
          <a:lstStyle/>
          <a:p>
            <a:r>
              <a:rPr lang="fr-FR" altLang="fr-FR" dirty="0"/>
              <a:t>OceanOPS: WMO/IOC Centre for GOOS Monitoring and </a:t>
            </a:r>
            <a:r>
              <a:rPr lang="fr-FR" altLang="fr-FR" dirty="0" err="1"/>
              <a:t>Implementation</a:t>
            </a:r>
            <a:r>
              <a:rPr lang="fr-FR" altLang="fr-FR" dirty="0"/>
              <a:t> Support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85BC072B-5B57-2D45-DAA6-96D4C45FE6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9713" y="1825625"/>
            <a:ext cx="11796343" cy="4667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Established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in the 90s as JCOMMOPS (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with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Joint WMO/IOC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Technical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Commission, JCOMM)</a:t>
            </a:r>
          </a:p>
          <a:p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7 WMO or IOC staff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members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; IT manager position to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be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filled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shortly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;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TCs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reduced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from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3 to 2</a:t>
            </a:r>
          </a:p>
          <a:p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Office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hosted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by Ifremer in Brest (France)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since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2014; former host CLS in Toulouse</a:t>
            </a:r>
          </a:p>
          <a:p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IT system migration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completed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in 2024;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robust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new system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within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Ifremer architecture</a:t>
            </a:r>
          </a:p>
          <a:p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Mostly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WMO/IOC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extrabudgetary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funding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from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Members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, and EU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projects</a:t>
            </a:r>
            <a:endParaRPr lang="fr-FR" sz="2000" b="1" dirty="0">
              <a:solidFill>
                <a:srgbClr val="0E284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fr-FR" sz="2000" b="1" dirty="0">
              <a:solidFill>
                <a:srgbClr val="0E2841"/>
              </a:solidFill>
              <a:ea typeface="+mn-lt"/>
              <a:cs typeface="+mn-lt"/>
            </a:endParaRPr>
          </a:p>
          <a:p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Allocate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unique IDs (WMO/WIGOS-IDs, SOT-IDs, Cruise-IDs), support ICES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ship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codes</a:t>
            </a:r>
          </a:p>
          <a:p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Collect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and process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metadata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from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GOOS/OCG networks,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provide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data QC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relay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/feedback</a:t>
            </a:r>
          </a:p>
          <a:p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Provide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monthly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maps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and stats, explore synergies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between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networks </a:t>
            </a:r>
          </a:p>
          <a:p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Monitoring of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EEZs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per IOC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resolution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for Argo</a:t>
            </a:r>
          </a:p>
          <a:p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Feed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marine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metadata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into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WMO-WIGOS-OSCAR;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link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to WDQMS, GBON</a:t>
            </a:r>
          </a:p>
          <a:p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Service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Level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Agreements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(SLA)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underway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–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What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 are SOOP </a:t>
            </a:r>
            <a:r>
              <a:rPr lang="fr-FR" sz="2000" b="1" dirty="0" err="1">
                <a:solidFill>
                  <a:srgbClr val="0E2841"/>
                </a:solidFill>
                <a:ea typeface="+mn-lt"/>
                <a:cs typeface="+mn-lt"/>
              </a:rPr>
              <a:t>priorities</a:t>
            </a:r>
            <a:r>
              <a:rPr lang="fr-FR" sz="2000" b="1" dirty="0">
                <a:solidFill>
                  <a:srgbClr val="0E2841"/>
                </a:solidFill>
                <a:ea typeface="+mn-lt"/>
                <a:cs typeface="+mn-lt"/>
              </a:rPr>
              <a:t>?</a:t>
            </a:r>
          </a:p>
          <a:p>
            <a:endParaRPr lang="fr-FR" sz="2000" b="1" dirty="0">
              <a:solidFill>
                <a:srgbClr val="0E2841"/>
              </a:solidFill>
              <a:ea typeface="+mn-lt"/>
              <a:cs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0F666-AE9E-91DA-C4C0-BEAAC6DA42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9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0091-7781-821E-41D4-5E50FBA4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13930-98CF-5BCF-602E-7AD8C7F9A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0DCDF-E3D5-A233-4841-FF48C1051A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BCFB6-AC52-E8C8-8834-A990F8005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04" y="56891"/>
            <a:ext cx="3543300" cy="461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7FD19-1EA0-292B-B89A-481EC6FB1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0" y="118183"/>
            <a:ext cx="4707101" cy="6145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D4EE2F-1871-C4F8-71F6-58A99EE73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013" y="2634298"/>
            <a:ext cx="5010150" cy="37147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D90091-7781-821E-41D4-5E50FBA4855B}"/>
              </a:ext>
            </a:extLst>
          </p:cNvPr>
          <p:cNvSpPr txBox="1">
            <a:spLocks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dirty="0"/>
              <a:t>OceanOPS</a:t>
            </a:r>
            <a:br>
              <a:rPr lang="fr-FR" dirty="0"/>
            </a:br>
            <a:r>
              <a:rPr lang="fr-FR" dirty="0"/>
              <a:t>Strategic Plan</a:t>
            </a:r>
            <a:br>
              <a:rPr lang="fr-FR" dirty="0"/>
            </a:br>
            <a:r>
              <a:rPr lang="fr-FR" dirty="0"/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val="45941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E930-1AE4-10B0-379C-842E50AC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E8DEF-6C35-CF0F-1023-53A0CC143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AAB2F-3B38-5FBD-E8DF-D500CD7E67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40D92-41B4-B969-23B2-BBDAD035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" y="0"/>
            <a:ext cx="528540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8DBF7-7A3F-8E09-6082-884C1454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66" y="1840360"/>
            <a:ext cx="8419727" cy="33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84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06292-7585-28F4-2D81-4723C4F9C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1263-C078-21AA-DEF1-3B225A96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FCBAE-E66F-B154-23FF-79F026C49A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1D63B-B7C2-42E1-FB49-B183B8F0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Ocean Observing System report card 2023">
            <a:extLst>
              <a:ext uri="{FF2B5EF4-FFF2-40B4-BE49-F238E27FC236}">
                <a16:creationId xmlns:a16="http://schemas.microsoft.com/office/drawing/2014/main" id="{FFBD5310-C96A-4A50-9C12-6A5A973C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647" y="2152283"/>
            <a:ext cx="3143577" cy="436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6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1BDC-B55A-1008-471C-DF6B6455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24330-B755-F887-E26D-C3C28B0C7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89FE2-E422-23AE-466E-2398894E37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8F5C-8495-9045-FEC7-2DB4BD7B1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E6CC-DB32-756F-4EBA-8620F09F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1105F-C7D2-FCE0-F4EC-22BA4E1C6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5F385-92AF-218D-659C-41535034B5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11442-BBFE-4E6F-9D8B-62D63818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0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BF97-C0E2-08D7-D2CC-99937E4D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66FF-4555-41DD-8A40-0871A553E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909F5-273C-E3CB-A6BE-381616B4A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18E12-F4FD-BB7C-436B-E5438E00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20" y="0"/>
            <a:ext cx="9850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4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7812-E5D2-D24C-308D-64318CD25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6140" cy="1325563"/>
          </a:xfrm>
        </p:spPr>
        <p:txBody>
          <a:bodyPr/>
          <a:lstStyle/>
          <a:p>
            <a:r>
              <a:rPr lang="fr-FR" dirty="0"/>
              <a:t>	Global Tropical </a:t>
            </a:r>
            <a:r>
              <a:rPr lang="fr-FR" dirty="0" err="1"/>
              <a:t>Moored</a:t>
            </a:r>
            <a:r>
              <a:rPr lang="fr-FR" dirty="0"/>
              <a:t> </a:t>
            </a:r>
            <a:r>
              <a:rPr lang="fr-FR" dirty="0" err="1"/>
              <a:t>Buoy</a:t>
            </a:r>
            <a:r>
              <a:rPr lang="fr-FR" dirty="0"/>
              <a:t> </a:t>
            </a:r>
            <a:r>
              <a:rPr lang="fr-FR" dirty="0" err="1"/>
              <a:t>Array</a:t>
            </a:r>
            <a:r>
              <a:rPr lang="fr-FR" dirty="0"/>
              <a:t>: </a:t>
            </a:r>
            <a:br>
              <a:rPr lang="fr-FR" dirty="0"/>
            </a:br>
            <a:r>
              <a:rPr lang="fr-FR" sz="3200" dirty="0"/>
              <a:t>Performance per </a:t>
            </a:r>
            <a:r>
              <a:rPr lang="fr-FR" sz="3200" dirty="0" err="1"/>
              <a:t>Array</a:t>
            </a:r>
            <a:r>
              <a:rPr lang="fr-FR" sz="3200" dirty="0"/>
              <a:t> in % / Global Performance in % </a:t>
            </a:r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D46EC-10EF-ACAA-9B3C-9A607436E4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Picture 6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AB81EAB4-F779-9349-48F7-DD911C73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06" y="1588596"/>
            <a:ext cx="10552188" cy="4892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457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ceanOPS template  -  Lecture seule  -  Mode de compatibilité" id="{3B451D17-13AB-4567-AD7D-F4380CB29654}" vid="{A4E24D33-2A3B-4331-B5C7-5FCA2EEA52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32697be0-4917-4b48-9b03-a68f538f312a">
      <Terms xmlns="http://schemas.microsoft.com/office/infopath/2007/PartnerControls"/>
    </lcf76f155ced4ddcb4097134ff3c332f>
    <Notes xmlns="32697be0-4917-4b48-9b03-a68f538f312a" xsi:nil="true"/>
    <_ip_UnifiedCompliancePolicyProperties xmlns="http://schemas.microsoft.com/sharepoint/v3" xsi:nil="true"/>
    <Link xmlns="32697be0-4917-4b48-9b03-a68f538f312a">
      <Url xsi:nil="true"/>
      <Description xsi:nil="true"/>
    </Link>
    <TaxCatchAll xmlns="96d886eb-95f6-47f3-bdfb-70dab5061c6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F885A40FAF34FA44F4261FBDFE623" ma:contentTypeVersion="23" ma:contentTypeDescription="Create a new document." ma:contentTypeScope="" ma:versionID="a6acedbf6334513a5d83425171dccf41">
  <xsd:schema xmlns:xsd="http://www.w3.org/2001/XMLSchema" xmlns:xs="http://www.w3.org/2001/XMLSchema" xmlns:p="http://schemas.microsoft.com/office/2006/metadata/properties" xmlns:ns1="http://schemas.microsoft.com/sharepoint/v3" xmlns:ns2="32697be0-4917-4b48-9b03-a68f538f312a" xmlns:ns3="96d886eb-95f6-47f3-bdfb-70dab5061c60" targetNamespace="http://schemas.microsoft.com/office/2006/metadata/properties" ma:root="true" ma:fieldsID="3b960130f542dc56ed31c8bb20498bab" ns1:_="" ns2:_="" ns3:_="">
    <xsd:import namespace="http://schemas.microsoft.com/sharepoint/v3"/>
    <xsd:import namespace="32697be0-4917-4b48-9b03-a68f538f312a"/>
    <xsd:import namespace="96d886eb-95f6-47f3-bdfb-70dab5061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ink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97be0-4917-4b48-9b03-a68f538f3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ink" ma:index="23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otes" ma:index="2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86eb-95f6-47f3-bdfb-70dab5061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75f39b5-acb7-46a4-91b0-268d5cabe986}" ma:internalName="TaxCatchAll" ma:showField="CatchAllData" ma:web="96d886eb-95f6-47f3-bdfb-70dab5061c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7589BB-92FC-4489-809C-208B6618E9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F86AB2-E555-4477-8272-07A1316CA5E5}">
  <ds:schemaRefs>
    <ds:schemaRef ds:uri="32697be0-4917-4b48-9b03-a68f538f312a"/>
    <ds:schemaRef ds:uri="http://schemas.openxmlformats.org/package/2006/metadata/core-properties"/>
    <ds:schemaRef ds:uri="http://purl.org/dc/elements/1.1/"/>
    <ds:schemaRef ds:uri="http://schemas.microsoft.com/sharepoint/v3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96d886eb-95f6-47f3-bdfb-70dab5061c6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77F1D8-D044-4D66-9FC7-33845C943B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697be0-4917-4b48-9b03-a68f538f312a"/>
    <ds:schemaRef ds:uri="96d886eb-95f6-47f3-bdfb-70dab5061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6955</TotalTime>
  <Words>324</Words>
  <Application>Microsoft Office PowerPoint</Application>
  <PresentationFormat>Widescreen</PresentationFormat>
  <Paragraphs>37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YaHei</vt:lpstr>
      <vt:lpstr>Arial</vt:lpstr>
      <vt:lpstr>Calibri</vt:lpstr>
      <vt:lpstr>Corbel</vt:lpstr>
      <vt:lpstr>Lucida Sans</vt:lpstr>
      <vt:lpstr>Open Sans Light</vt:lpstr>
      <vt:lpstr>Wingdings</vt:lpstr>
      <vt:lpstr>Office Theme</vt:lpstr>
      <vt:lpstr> OceanOPS Report</vt:lpstr>
      <vt:lpstr>OceanOPS: WMO/IOC Centre for GOOS Monitoring and Implementation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Global Tropical Moored Buoy Array:  Performance per Array in % / Global Performance in %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Emanuela  Rusciano</dc:creator>
  <cp:lastModifiedBy>Martin KRAMP</cp:lastModifiedBy>
  <cp:revision>92</cp:revision>
  <dcterms:created xsi:type="dcterms:W3CDTF">2024-09-23T07:53:23Z</dcterms:created>
  <dcterms:modified xsi:type="dcterms:W3CDTF">2024-11-14T10:19:27Z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0x010100B9CF885A40FAF34FA44F4261FBDFE623</vt:lpwstr>
  </property>
  <property fmtid="{D5CDD505-2E9C-101B-9397-08002B2CF9AE}" pid="3" name="MediaServiceImageTags">
    <vt:lpwstr/>
  </property>
</Properties>
</file>