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6" r:id="rId4"/>
    <p:sldId id="265" r:id="rId5"/>
    <p:sldId id="267" r:id="rId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17D"/>
    <a:srgbClr val="126AB5"/>
    <a:srgbClr val="0048AA"/>
    <a:srgbClr val="004DAA"/>
    <a:srgbClr val="00D6EE"/>
    <a:srgbClr val="233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89" autoAdjust="0"/>
    <p:restoredTop sz="92075" autoAdjust="0"/>
  </p:normalViewPr>
  <p:slideViewPr>
    <p:cSldViewPr>
      <p:cViewPr varScale="1">
        <p:scale>
          <a:sx n="34" d="100"/>
          <a:sy n="34" d="100"/>
        </p:scale>
        <p:origin x="12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DA1119F-4C4F-FD27-8610-2F75297C2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42"/>
          <a:stretch>
            <a:fillRect/>
          </a:stretch>
        </p:blipFill>
        <p:spPr>
          <a:xfrm>
            <a:off x="1" y="0"/>
            <a:ext cx="18287999" cy="753076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228600" y="171313"/>
            <a:ext cx="2795257" cy="1009787"/>
          </a:xfrm>
          <a:custGeom>
            <a:avLst/>
            <a:gdLst/>
            <a:ahLst/>
            <a:cxnLst/>
            <a:rect l="l" t="t" r="r" b="b"/>
            <a:pathLst>
              <a:path w="2795257" h="1009787">
                <a:moveTo>
                  <a:pt x="0" y="0"/>
                </a:moveTo>
                <a:lnTo>
                  <a:pt x="2795257" y="0"/>
                </a:lnTo>
                <a:lnTo>
                  <a:pt x="2795257" y="1009786"/>
                </a:lnTo>
                <a:lnTo>
                  <a:pt x="0" y="10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DC3665B-6B8E-093A-06B0-FA5ECDD4B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1818" y="8429193"/>
            <a:ext cx="1713614" cy="16083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7361DD-4CF1-E7EA-5EC8-18ADCFD817B5}"/>
              </a:ext>
            </a:extLst>
          </p:cNvPr>
          <p:cNvGrpSpPr/>
          <p:nvPr/>
        </p:nvGrpSpPr>
        <p:grpSpPr>
          <a:xfrm>
            <a:off x="0" y="4191000"/>
            <a:ext cx="18288000" cy="6096000"/>
            <a:chOff x="0" y="4191000"/>
            <a:chExt cx="18288000" cy="6096000"/>
          </a:xfrm>
        </p:grpSpPr>
        <p:pic>
          <p:nvPicPr>
            <p:cNvPr id="2" name="Picture 1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A343401E-8C0F-5C51-3C3A-FA8693257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91000"/>
              <a:ext cx="18288000" cy="60960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5F4F6A85-2DED-BF8E-AD8F-8E008B7A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600" y="6726607"/>
              <a:ext cx="1713614" cy="16083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EA62CC07-9469-99B1-C681-488DD1B63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E9505C19-D99B-2B64-138D-D1331690499E}"/>
              </a:ext>
            </a:extLst>
          </p:cNvPr>
          <p:cNvSpPr/>
          <p:nvPr/>
        </p:nvSpPr>
        <p:spPr>
          <a:xfrm>
            <a:off x="15224158" y="266700"/>
            <a:ext cx="2795257" cy="1009787"/>
          </a:xfrm>
          <a:custGeom>
            <a:avLst/>
            <a:gdLst/>
            <a:ahLst/>
            <a:cxnLst/>
            <a:rect l="l" t="t" r="r" b="b"/>
            <a:pathLst>
              <a:path w="2795257" h="1009787">
                <a:moveTo>
                  <a:pt x="0" y="0"/>
                </a:moveTo>
                <a:lnTo>
                  <a:pt x="2795257" y="0"/>
                </a:lnTo>
                <a:lnTo>
                  <a:pt x="2795257" y="1009786"/>
                </a:lnTo>
                <a:lnTo>
                  <a:pt x="0" y="100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1BD95F-5439-24AC-0C9A-D6DDD29CEBD1}"/>
              </a:ext>
            </a:extLst>
          </p:cNvPr>
          <p:cNvGrpSpPr/>
          <p:nvPr/>
        </p:nvGrpSpPr>
        <p:grpSpPr>
          <a:xfrm>
            <a:off x="0" y="4191000"/>
            <a:ext cx="18288000" cy="6096000"/>
            <a:chOff x="0" y="4191000"/>
            <a:chExt cx="18288000" cy="6096000"/>
          </a:xfrm>
        </p:grpSpPr>
        <p:pic>
          <p:nvPicPr>
            <p:cNvPr id="9" name="Picture 8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4443A9A8-8D52-0525-2824-F91B9FA05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91000"/>
              <a:ext cx="18288000" cy="6096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3C45293-0719-FBDA-EB57-14C02AC28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8600" y="6726607"/>
              <a:ext cx="1713614" cy="16083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04925F2-0E3D-CDD2-3741-3A92003A96E6}"/>
              </a:ext>
            </a:extLst>
          </p:cNvPr>
          <p:cNvSpPr txBox="1"/>
          <p:nvPr/>
        </p:nvSpPr>
        <p:spPr>
          <a:xfrm>
            <a:off x="268585" y="235131"/>
            <a:ext cx="93266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OceanExpert</a:t>
            </a:r>
            <a:r>
              <a:rPr lang="en-GB" sz="3600" b="1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</a:t>
            </a:r>
            <a:r>
              <a:rPr lang="en-GB" sz="3600" b="1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repository</a:t>
            </a:r>
            <a:r>
              <a:rPr lang="en-GB" sz="36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managing </a:t>
            </a:r>
            <a:r>
              <a:rPr lang="en-GB" sz="3600" u="sng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en-GB" sz="36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about marine and freshwater </a:t>
            </a:r>
            <a:r>
              <a:rPr lang="en-GB" sz="3600" u="sng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experts</a:t>
            </a:r>
            <a:r>
              <a:rPr lang="en-GB" sz="36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affiliated </a:t>
            </a:r>
            <a:r>
              <a:rPr lang="en-GB" sz="3600" u="sng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organizations</a:t>
            </a:r>
            <a:r>
              <a:rPr lang="en-GB" sz="36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C1239-E626-7D96-DAED-6E1FD22F5336}"/>
              </a:ext>
            </a:extLst>
          </p:cNvPr>
          <p:cNvSpPr txBox="1"/>
          <p:nvPr/>
        </p:nvSpPr>
        <p:spPr>
          <a:xfrm>
            <a:off x="11963400" y="3771900"/>
            <a:ext cx="7162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supports </a:t>
            </a:r>
            <a:r>
              <a:rPr lang="en-GB" sz="3200" b="1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collaborations </a:t>
            </a:r>
            <a:r>
              <a:rPr lang="en-GB" sz="32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3200" b="1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information</a:t>
            </a:r>
            <a:r>
              <a:rPr lang="en-GB" sz="32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between experts and networks.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396B11-774A-1016-9E6F-05F5D6953DEF}"/>
              </a:ext>
            </a:extLst>
          </p:cNvPr>
          <p:cNvSpPr txBox="1"/>
          <p:nvPr/>
        </p:nvSpPr>
        <p:spPr>
          <a:xfrm>
            <a:off x="5334000" y="2202240"/>
            <a:ext cx="91118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was created by </a:t>
            </a:r>
            <a:r>
              <a:rPr lang="en-GB" sz="3200" b="1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IODE</a:t>
            </a:r>
            <a:r>
              <a:rPr lang="en-GB" sz="32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Programme to provide </a:t>
            </a:r>
            <a:r>
              <a:rPr lang="en-GB" sz="3200" b="1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transparency</a:t>
            </a:r>
            <a:r>
              <a:rPr lang="en-GB" sz="32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3200" b="1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coordination</a:t>
            </a:r>
            <a:r>
              <a:rPr lang="en-GB" sz="32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the IOC community and event participation.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74724-6867-88DF-5F64-22F3B57F4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D062CC-BDA6-BD8A-884C-3D81BB91A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4411904" cy="720090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830E0EF-B05C-2BBE-2D3E-ED1A521A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C6AFCAA7-080E-4D1E-C52F-D005A2C99BD4}"/>
              </a:ext>
            </a:extLst>
          </p:cNvPr>
          <p:cNvSpPr/>
          <p:nvPr/>
        </p:nvSpPr>
        <p:spPr>
          <a:xfrm>
            <a:off x="15224158" y="266700"/>
            <a:ext cx="2795257" cy="1009787"/>
          </a:xfrm>
          <a:custGeom>
            <a:avLst/>
            <a:gdLst/>
            <a:ahLst/>
            <a:cxnLst/>
            <a:rect l="l" t="t" r="r" b="b"/>
            <a:pathLst>
              <a:path w="2795257" h="1009787">
                <a:moveTo>
                  <a:pt x="0" y="0"/>
                </a:moveTo>
                <a:lnTo>
                  <a:pt x="2795257" y="0"/>
                </a:lnTo>
                <a:lnTo>
                  <a:pt x="2795257" y="1009786"/>
                </a:lnTo>
                <a:lnTo>
                  <a:pt x="0" y="1009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9F8823-10AF-722E-63FE-44D8B7CC7373}"/>
              </a:ext>
            </a:extLst>
          </p:cNvPr>
          <p:cNvGrpSpPr/>
          <p:nvPr/>
        </p:nvGrpSpPr>
        <p:grpSpPr>
          <a:xfrm>
            <a:off x="0" y="4191000"/>
            <a:ext cx="18288000" cy="6096000"/>
            <a:chOff x="0" y="4191000"/>
            <a:chExt cx="18288000" cy="6096000"/>
          </a:xfrm>
        </p:grpSpPr>
        <p:pic>
          <p:nvPicPr>
            <p:cNvPr id="9" name="Picture 8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38FB9317-F28A-F01F-8378-2689F892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91000"/>
              <a:ext cx="18288000" cy="6096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6B4ACF2-012A-A2A3-B9DC-11BBAD95A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8600" y="6726607"/>
              <a:ext cx="1713614" cy="1608310"/>
            </a:xfrm>
            <a:prstGeom prst="rect">
              <a:avLst/>
            </a:prstGeom>
          </p:spPr>
        </p:pic>
      </p:grpSp>
      <p:pic>
        <p:nvPicPr>
          <p:cNvPr id="4" name="Picture 3" descr="A qr code with a dinosaur&#10;&#10;AI-generated content may be incorrect.">
            <a:extLst>
              <a:ext uri="{FF2B5EF4-FFF2-40B4-BE49-F238E27FC236}">
                <a16:creationId xmlns:a16="http://schemas.microsoft.com/office/drawing/2014/main" id="{E53BD282-87C9-C2FC-4A86-A1D488244B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2726327"/>
            <a:ext cx="1738024" cy="1738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B8CEC1-6138-EC20-3574-2880310F8E90}"/>
              </a:ext>
            </a:extLst>
          </p:cNvPr>
          <p:cNvSpPr txBox="1"/>
          <p:nvPr/>
        </p:nvSpPr>
        <p:spPr>
          <a:xfrm>
            <a:off x="14658488" y="4521935"/>
            <a:ext cx="3926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oceanexpert.org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4508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1CF3E-71F2-0B76-AB29-EB5E0D3A8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CC1E7020-C718-799A-7DFA-A05CB3C91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E547392F-90D3-2D2D-3178-2BC735773116}"/>
              </a:ext>
            </a:extLst>
          </p:cNvPr>
          <p:cNvSpPr/>
          <p:nvPr/>
        </p:nvSpPr>
        <p:spPr>
          <a:xfrm>
            <a:off x="15224158" y="266700"/>
            <a:ext cx="2795257" cy="1009787"/>
          </a:xfrm>
          <a:custGeom>
            <a:avLst/>
            <a:gdLst/>
            <a:ahLst/>
            <a:cxnLst/>
            <a:rect l="l" t="t" r="r" b="b"/>
            <a:pathLst>
              <a:path w="2795257" h="1009787">
                <a:moveTo>
                  <a:pt x="0" y="0"/>
                </a:moveTo>
                <a:lnTo>
                  <a:pt x="2795257" y="0"/>
                </a:lnTo>
                <a:lnTo>
                  <a:pt x="2795257" y="1009786"/>
                </a:lnTo>
                <a:lnTo>
                  <a:pt x="0" y="100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8C1CA-270F-AE0B-210A-FFC32A127A98}"/>
              </a:ext>
            </a:extLst>
          </p:cNvPr>
          <p:cNvGrpSpPr/>
          <p:nvPr/>
        </p:nvGrpSpPr>
        <p:grpSpPr>
          <a:xfrm>
            <a:off x="0" y="4191000"/>
            <a:ext cx="18288000" cy="6096000"/>
            <a:chOff x="0" y="4191000"/>
            <a:chExt cx="18288000" cy="6096000"/>
          </a:xfrm>
        </p:grpSpPr>
        <p:pic>
          <p:nvPicPr>
            <p:cNvPr id="9" name="Picture 8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1C0EC5F8-F403-1D91-3E5E-EA2CE2783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91000"/>
              <a:ext cx="18288000" cy="6096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DB597B4-172B-A493-5B53-DB416BD0D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8600" y="6726607"/>
              <a:ext cx="1713614" cy="16083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D3799C2-1DC0-BA8F-8C13-7B6D572B0D0B}"/>
              </a:ext>
            </a:extLst>
          </p:cNvPr>
          <p:cNvSpPr txBox="1"/>
          <p:nvPr/>
        </p:nvSpPr>
        <p:spPr>
          <a:xfrm>
            <a:off x="306685" y="181582"/>
            <a:ext cx="86105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33 000</a:t>
            </a:r>
            <a:r>
              <a:rPr lang="en-GB" sz="40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active experts</a:t>
            </a:r>
          </a:p>
          <a:p>
            <a:r>
              <a:rPr lang="en-GB" sz="4000" b="1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9 200 </a:t>
            </a:r>
            <a:r>
              <a:rPr lang="en-GB" sz="40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active institutes</a:t>
            </a:r>
          </a:p>
          <a:p>
            <a:r>
              <a:rPr lang="en-GB" sz="4000" b="1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3 700</a:t>
            </a:r>
            <a:r>
              <a:rPr lang="en-GB" sz="40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events</a:t>
            </a:r>
          </a:p>
          <a:p>
            <a:r>
              <a:rPr lang="en-GB" sz="4000" b="1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35000</a:t>
            </a:r>
            <a:r>
              <a:rPr lang="en-GB" sz="40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accessible documents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53AE0-8BD9-761E-2983-4253B00992C1}"/>
              </a:ext>
            </a:extLst>
          </p:cNvPr>
          <p:cNvSpPr txBox="1"/>
          <p:nvPr/>
        </p:nvSpPr>
        <p:spPr>
          <a:xfrm>
            <a:off x="7197130" y="1823978"/>
            <a:ext cx="110908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content to other IOC websites (API connection)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search engine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Mailing list and opportunities for connections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Reporting tool for all IOC programmes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3541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Sign On login for IOC web-based platforms</a:t>
            </a:r>
          </a:p>
        </p:txBody>
      </p:sp>
    </p:spTree>
    <p:extLst>
      <p:ext uri="{BB962C8B-B14F-4D97-AF65-F5344CB8AC3E}">
        <p14:creationId xmlns:p14="http://schemas.microsoft.com/office/powerpoint/2010/main" val="2080389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BD0D0-9952-3A89-F689-BE210282E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4867A53C-64E8-D014-5D82-83768103B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D3C1366E-7235-DBF6-DE30-DA9AE3CCA631}"/>
              </a:ext>
            </a:extLst>
          </p:cNvPr>
          <p:cNvSpPr/>
          <p:nvPr/>
        </p:nvSpPr>
        <p:spPr>
          <a:xfrm>
            <a:off x="15224158" y="266700"/>
            <a:ext cx="2795257" cy="1009787"/>
          </a:xfrm>
          <a:custGeom>
            <a:avLst/>
            <a:gdLst/>
            <a:ahLst/>
            <a:cxnLst/>
            <a:rect l="l" t="t" r="r" b="b"/>
            <a:pathLst>
              <a:path w="2795257" h="1009787">
                <a:moveTo>
                  <a:pt x="0" y="0"/>
                </a:moveTo>
                <a:lnTo>
                  <a:pt x="2795257" y="0"/>
                </a:lnTo>
                <a:lnTo>
                  <a:pt x="2795257" y="1009786"/>
                </a:lnTo>
                <a:lnTo>
                  <a:pt x="0" y="10097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Ocean-expert-28-03-24-Eng">
            <a:hlinkClick r:id="" action="ppaction://media"/>
            <a:extLst>
              <a:ext uri="{FF2B5EF4-FFF2-40B4-BE49-F238E27FC236}">
                <a16:creationId xmlns:a16="http://schemas.microsoft.com/office/drawing/2014/main" id="{C8237E60-6142-D84D-072E-001183A4C3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2666" y="1752599"/>
            <a:ext cx="14562668" cy="819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9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102</Words>
  <Application>Microsoft Macintosh PowerPoint</Application>
  <PresentationFormat>Custom</PresentationFormat>
  <Paragraphs>13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Screens_UN emblem</dc:title>
  <cp:lastModifiedBy>Mazzuco, Ana Carolina</cp:lastModifiedBy>
  <cp:revision>46</cp:revision>
  <dcterms:created xsi:type="dcterms:W3CDTF">2006-08-16T00:00:00Z</dcterms:created>
  <dcterms:modified xsi:type="dcterms:W3CDTF">2025-06-11T20:35:44Z</dcterms:modified>
  <dc:identifier>DAGiNMm9PYo</dc:identifier>
</cp:coreProperties>
</file>