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</p:sldMasterIdLst>
  <p:notesMasterIdLst>
    <p:notesMasterId r:id="rId13"/>
  </p:notesMasterIdLst>
  <p:sldIdLst>
    <p:sldId id="256" r:id="rId3"/>
    <p:sldId id="272" r:id="rId4"/>
    <p:sldId id="268" r:id="rId5"/>
    <p:sldId id="269" r:id="rId6"/>
    <p:sldId id="258" r:id="rId7"/>
    <p:sldId id="264" r:id="rId8"/>
    <p:sldId id="266" r:id="rId9"/>
    <p:sldId id="267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E3B00-FE65-4FF3-94F5-2A9770F6ED47}" v="7" dt="2025-04-07T09:46:36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eu Belbeoch" userId="6fee25b2-b209-4973-84db-09d86553e8d9" providerId="ADAL" clId="{B52E3B00-FE65-4FF3-94F5-2A9770F6ED47}"/>
    <pc:docChg chg="undo custSel addSld delSld modSld sldOrd">
      <pc:chgData name="Mathieu Belbeoch" userId="6fee25b2-b209-4973-84db-09d86553e8d9" providerId="ADAL" clId="{B52E3B00-FE65-4FF3-94F5-2A9770F6ED47}" dt="2025-04-07T09:51:06.528" v="474" actId="47"/>
      <pc:docMkLst>
        <pc:docMk/>
      </pc:docMkLst>
      <pc:sldChg chg="modSp mod">
        <pc:chgData name="Mathieu Belbeoch" userId="6fee25b2-b209-4973-84db-09d86553e8d9" providerId="ADAL" clId="{B52E3B00-FE65-4FF3-94F5-2A9770F6ED47}" dt="2025-04-07T09:44:01.950" v="345" actId="207"/>
        <pc:sldMkLst>
          <pc:docMk/>
          <pc:sldMk cId="0" sldId="258"/>
        </pc:sldMkLst>
        <pc:spChg chg="mod">
          <ac:chgData name="Mathieu Belbeoch" userId="6fee25b2-b209-4973-84db-09d86553e8d9" providerId="ADAL" clId="{B52E3B00-FE65-4FF3-94F5-2A9770F6ED47}" dt="2025-04-07T09:44:01.950" v="345" actId="207"/>
          <ac:spMkLst>
            <pc:docMk/>
            <pc:sldMk cId="0" sldId="258"/>
            <ac:spMk id="269" creationId="{00000000-0000-0000-0000-000000000000}"/>
          </ac:spMkLst>
        </pc:spChg>
      </pc:sldChg>
      <pc:sldChg chg="modSp mod">
        <pc:chgData name="Mathieu Belbeoch" userId="6fee25b2-b209-4973-84db-09d86553e8d9" providerId="ADAL" clId="{B52E3B00-FE65-4FF3-94F5-2A9770F6ED47}" dt="2025-04-07T09:50:32.990" v="473" actId="20577"/>
        <pc:sldMkLst>
          <pc:docMk/>
          <pc:sldMk cId="0" sldId="262"/>
        </pc:sldMkLst>
        <pc:spChg chg="mod">
          <ac:chgData name="Mathieu Belbeoch" userId="6fee25b2-b209-4973-84db-09d86553e8d9" providerId="ADAL" clId="{B52E3B00-FE65-4FF3-94F5-2A9770F6ED47}" dt="2025-04-07T09:50:32.990" v="473" actId="20577"/>
          <ac:spMkLst>
            <pc:docMk/>
            <pc:sldMk cId="0" sldId="262"/>
            <ac:spMk id="4" creationId="{DBDF8363-6975-4573-7CA7-D8DB1C72C400}"/>
          </ac:spMkLst>
        </pc:spChg>
      </pc:sldChg>
      <pc:sldChg chg="modSp mod">
        <pc:chgData name="Mathieu Belbeoch" userId="6fee25b2-b209-4973-84db-09d86553e8d9" providerId="ADAL" clId="{B52E3B00-FE65-4FF3-94F5-2A9770F6ED47}" dt="2025-04-07T09:47:27.528" v="460" actId="20577"/>
        <pc:sldMkLst>
          <pc:docMk/>
          <pc:sldMk cId="3940318463" sldId="264"/>
        </pc:sldMkLst>
        <pc:spChg chg="mod">
          <ac:chgData name="Mathieu Belbeoch" userId="6fee25b2-b209-4973-84db-09d86553e8d9" providerId="ADAL" clId="{B52E3B00-FE65-4FF3-94F5-2A9770F6ED47}" dt="2025-04-07T09:47:27.528" v="460" actId="20577"/>
          <ac:spMkLst>
            <pc:docMk/>
            <pc:sldMk cId="3940318463" sldId="264"/>
            <ac:spMk id="11" creationId="{210E8B61-DB04-C636-3FD0-A5F480C9030A}"/>
          </ac:spMkLst>
        </pc:spChg>
        <pc:spChg chg="mod">
          <ac:chgData name="Mathieu Belbeoch" userId="6fee25b2-b209-4973-84db-09d86553e8d9" providerId="ADAL" clId="{B52E3B00-FE65-4FF3-94F5-2A9770F6ED47}" dt="2025-04-07T09:44:53.891" v="349" actId="2711"/>
          <ac:spMkLst>
            <pc:docMk/>
            <pc:sldMk cId="3940318463" sldId="264"/>
            <ac:spMk id="269" creationId="{332A4123-7D52-FDA1-5C76-55805EC32963}"/>
          </ac:spMkLst>
        </pc:spChg>
        <pc:graphicFrameChg chg="mod modGraphic">
          <ac:chgData name="Mathieu Belbeoch" userId="6fee25b2-b209-4973-84db-09d86553e8d9" providerId="ADAL" clId="{B52E3B00-FE65-4FF3-94F5-2A9770F6ED47}" dt="2025-04-07T09:47:21.772" v="459" actId="1076"/>
          <ac:graphicFrameMkLst>
            <pc:docMk/>
            <pc:sldMk cId="3940318463" sldId="264"/>
            <ac:graphicFrameMk id="15" creationId="{167FA235-5FAC-D94D-FE9F-A220207538C3}"/>
          </ac:graphicFrameMkLst>
        </pc:graphicFrameChg>
        <pc:picChg chg="mod">
          <ac:chgData name="Mathieu Belbeoch" userId="6fee25b2-b209-4973-84db-09d86553e8d9" providerId="ADAL" clId="{B52E3B00-FE65-4FF3-94F5-2A9770F6ED47}" dt="2025-04-07T09:46:44.966" v="455" actId="1076"/>
          <ac:picMkLst>
            <pc:docMk/>
            <pc:sldMk cId="3940318463" sldId="264"/>
            <ac:picMk id="4" creationId="{A07E840E-17AB-1A18-F988-D9B4A8B332E7}"/>
          </ac:picMkLst>
        </pc:picChg>
        <pc:picChg chg="mod">
          <ac:chgData name="Mathieu Belbeoch" userId="6fee25b2-b209-4973-84db-09d86553e8d9" providerId="ADAL" clId="{B52E3B00-FE65-4FF3-94F5-2A9770F6ED47}" dt="2025-04-07T09:46:36.610" v="454" actId="1076"/>
          <ac:picMkLst>
            <pc:docMk/>
            <pc:sldMk cId="3940318463" sldId="264"/>
            <ac:picMk id="2054" creationId="{F253F174-D944-8B6D-E521-44104D6630CA}"/>
          </ac:picMkLst>
        </pc:picChg>
      </pc:sldChg>
      <pc:sldChg chg="modSp mod">
        <pc:chgData name="Mathieu Belbeoch" userId="6fee25b2-b209-4973-84db-09d86553e8d9" providerId="ADAL" clId="{B52E3B00-FE65-4FF3-94F5-2A9770F6ED47}" dt="2025-04-07T09:48:21.248" v="465" actId="207"/>
        <pc:sldMkLst>
          <pc:docMk/>
          <pc:sldMk cId="3434261472" sldId="266"/>
        </pc:sldMkLst>
        <pc:spChg chg="mod">
          <ac:chgData name="Mathieu Belbeoch" userId="6fee25b2-b209-4973-84db-09d86553e8d9" providerId="ADAL" clId="{B52E3B00-FE65-4FF3-94F5-2A9770F6ED47}" dt="2025-04-07T09:48:21.248" v="465" actId="207"/>
          <ac:spMkLst>
            <pc:docMk/>
            <pc:sldMk cId="3434261472" sldId="266"/>
            <ac:spMk id="2" creationId="{AF08C371-385A-4B13-BD77-B70ACF7BD115}"/>
          </ac:spMkLst>
        </pc:spChg>
        <pc:spChg chg="mod">
          <ac:chgData name="Mathieu Belbeoch" userId="6fee25b2-b209-4973-84db-09d86553e8d9" providerId="ADAL" clId="{B52E3B00-FE65-4FF3-94F5-2A9770F6ED47}" dt="2025-04-07T09:47:45.176" v="461" actId="2711"/>
          <ac:spMkLst>
            <pc:docMk/>
            <pc:sldMk cId="3434261472" sldId="266"/>
            <ac:spMk id="11" creationId="{436F10EE-40BC-D5A2-DCDD-30731DFB0A67}"/>
          </ac:spMkLst>
        </pc:spChg>
      </pc:sldChg>
      <pc:sldChg chg="modSp mod">
        <pc:chgData name="Mathieu Belbeoch" userId="6fee25b2-b209-4973-84db-09d86553e8d9" providerId="ADAL" clId="{B52E3B00-FE65-4FF3-94F5-2A9770F6ED47}" dt="2025-04-07T09:49:17.249" v="469" actId="2711"/>
        <pc:sldMkLst>
          <pc:docMk/>
          <pc:sldMk cId="465596079" sldId="267"/>
        </pc:sldMkLst>
        <pc:spChg chg="mod">
          <ac:chgData name="Mathieu Belbeoch" userId="6fee25b2-b209-4973-84db-09d86553e8d9" providerId="ADAL" clId="{B52E3B00-FE65-4FF3-94F5-2A9770F6ED47}" dt="2025-04-07T09:49:17.249" v="469" actId="2711"/>
          <ac:spMkLst>
            <pc:docMk/>
            <pc:sldMk cId="465596079" sldId="267"/>
            <ac:spMk id="4" creationId="{F060C273-AE72-72CB-27E3-6DC4699FADCF}"/>
          </ac:spMkLst>
        </pc:spChg>
        <pc:spChg chg="mod">
          <ac:chgData name="Mathieu Belbeoch" userId="6fee25b2-b209-4973-84db-09d86553e8d9" providerId="ADAL" clId="{B52E3B00-FE65-4FF3-94F5-2A9770F6ED47}" dt="2025-04-07T09:49:06.911" v="468" actId="207"/>
          <ac:spMkLst>
            <pc:docMk/>
            <pc:sldMk cId="465596079" sldId="267"/>
            <ac:spMk id="269" creationId="{0B2DCEA6-A002-B375-8A83-D6CF24356E27}"/>
          </ac:spMkLst>
        </pc:spChg>
      </pc:sldChg>
      <pc:sldChg chg="modSp mod">
        <pc:chgData name="Mathieu Belbeoch" userId="6fee25b2-b209-4973-84db-09d86553e8d9" providerId="ADAL" clId="{B52E3B00-FE65-4FF3-94F5-2A9770F6ED47}" dt="2025-04-07T09:43:19.865" v="340" actId="207"/>
        <pc:sldMkLst>
          <pc:docMk/>
          <pc:sldMk cId="4208808591" sldId="268"/>
        </pc:sldMkLst>
        <pc:spChg chg="mod">
          <ac:chgData name="Mathieu Belbeoch" userId="6fee25b2-b209-4973-84db-09d86553e8d9" providerId="ADAL" clId="{B52E3B00-FE65-4FF3-94F5-2A9770F6ED47}" dt="2025-04-07T09:43:19.865" v="340" actId="207"/>
          <ac:spMkLst>
            <pc:docMk/>
            <pc:sldMk cId="4208808591" sldId="268"/>
            <ac:spMk id="269" creationId="{538C88D6-5DEE-A060-82EF-84007AB8AF76}"/>
          </ac:spMkLst>
        </pc:spChg>
        <pc:picChg chg="mod">
          <ac:chgData name="Mathieu Belbeoch" userId="6fee25b2-b209-4973-84db-09d86553e8d9" providerId="ADAL" clId="{B52E3B00-FE65-4FF3-94F5-2A9770F6ED47}" dt="2025-04-02T06:48:30.261" v="1" actId="1076"/>
          <ac:picMkLst>
            <pc:docMk/>
            <pc:sldMk cId="4208808591" sldId="268"/>
            <ac:picMk id="1056" creationId="{FEC85782-4A7F-E2D7-9F65-2F5AB2845943}"/>
          </ac:picMkLst>
        </pc:picChg>
      </pc:sldChg>
      <pc:sldChg chg="modSp mod">
        <pc:chgData name="Mathieu Belbeoch" userId="6fee25b2-b209-4973-84db-09d86553e8d9" providerId="ADAL" clId="{B52E3B00-FE65-4FF3-94F5-2A9770F6ED47}" dt="2025-04-07T09:43:09.441" v="338" actId="207"/>
        <pc:sldMkLst>
          <pc:docMk/>
          <pc:sldMk cId="668124528" sldId="269"/>
        </pc:sldMkLst>
        <pc:spChg chg="mod">
          <ac:chgData name="Mathieu Belbeoch" userId="6fee25b2-b209-4973-84db-09d86553e8d9" providerId="ADAL" clId="{B52E3B00-FE65-4FF3-94F5-2A9770F6ED47}" dt="2025-04-07T09:43:09.441" v="338" actId="207"/>
          <ac:spMkLst>
            <pc:docMk/>
            <pc:sldMk cId="668124528" sldId="269"/>
            <ac:spMk id="3" creationId="{2104FF4A-EA4F-6AE4-8AF2-2E50FCB77392}"/>
          </ac:spMkLst>
        </pc:spChg>
      </pc:sldChg>
      <pc:sldChg chg="addSp delSp modSp new del mod ord">
        <pc:chgData name="Mathieu Belbeoch" userId="6fee25b2-b209-4973-84db-09d86553e8d9" providerId="ADAL" clId="{B52E3B00-FE65-4FF3-94F5-2A9770F6ED47}" dt="2025-04-07T09:51:06.528" v="474" actId="47"/>
        <pc:sldMkLst>
          <pc:docMk/>
          <pc:sldMk cId="1751282818" sldId="273"/>
        </pc:sldMkLst>
        <pc:spChg chg="mod">
          <ac:chgData name="Mathieu Belbeoch" userId="6fee25b2-b209-4973-84db-09d86553e8d9" providerId="ADAL" clId="{B52E3B00-FE65-4FF3-94F5-2A9770F6ED47}" dt="2025-04-04T09:09:46.175" v="333" actId="207"/>
          <ac:spMkLst>
            <pc:docMk/>
            <pc:sldMk cId="1751282818" sldId="273"/>
            <ac:spMk id="2" creationId="{694DA714-462F-BA90-DD05-394005D2C9CC}"/>
          </ac:spMkLst>
        </pc:spChg>
        <pc:spChg chg="mod">
          <ac:chgData name="Mathieu Belbeoch" userId="6fee25b2-b209-4973-84db-09d86553e8d9" providerId="ADAL" clId="{B52E3B00-FE65-4FF3-94F5-2A9770F6ED47}" dt="2025-04-04T09:06:00.317" v="224" actId="20577"/>
          <ac:spMkLst>
            <pc:docMk/>
            <pc:sldMk cId="1751282818" sldId="273"/>
            <ac:spMk id="3" creationId="{E58B40AF-B383-D2BA-4E2C-F33066844C98}"/>
          </ac:spMkLst>
        </pc:spChg>
        <pc:picChg chg="add mod">
          <ac:chgData name="Mathieu Belbeoch" userId="6fee25b2-b209-4973-84db-09d86553e8d9" providerId="ADAL" clId="{B52E3B00-FE65-4FF3-94F5-2A9770F6ED47}" dt="2025-04-04T09:08:07.500" v="263" actId="1076"/>
          <ac:picMkLst>
            <pc:docMk/>
            <pc:sldMk cId="1751282818" sldId="273"/>
            <ac:picMk id="31" creationId="{1502C5D9-3517-6367-23DA-BD643DC4E4DA}"/>
          </ac:picMkLst>
        </pc:picChg>
      </pc:sldChg>
    </pc:docChg>
  </pc:docChgLst>
  <pc:docChgLst>
    <pc:chgData name="Mathieu Belbeoch" userId="S::mbelbeoch@wmo.int::6fee25b2-b209-4973-84db-09d86553e8d9" providerId="AD" clId="Web-{82A7FEE2-2135-F5D0-D542-3BF13ACE8C25}"/>
    <pc:docChg chg="addSld delSld modSld sldOrd">
      <pc:chgData name="Mathieu Belbeoch" userId="S::mbelbeoch@wmo.int::6fee25b2-b209-4973-84db-09d86553e8d9" providerId="AD" clId="Web-{82A7FEE2-2135-F5D0-D542-3BF13ACE8C25}" dt="2025-03-26T10:58:14.340" v="96" actId="20577"/>
      <pc:docMkLst>
        <pc:docMk/>
      </pc:docMkLst>
      <pc:sldChg chg="modSp new">
        <pc:chgData name="Mathieu Belbeoch" userId="S::mbelbeoch@wmo.int::6fee25b2-b209-4973-84db-09d86553e8d9" providerId="AD" clId="Web-{82A7FEE2-2135-F5D0-D542-3BF13ACE8C25}" dt="2025-03-26T10:57:08.462" v="82" actId="20577"/>
        <pc:sldMkLst>
          <pc:docMk/>
          <pc:sldMk cId="2474081382" sldId="270"/>
        </pc:sldMkLst>
      </pc:sldChg>
      <pc:sldChg chg="new del">
        <pc:chgData name="Mathieu Belbeoch" userId="S::mbelbeoch@wmo.int::6fee25b2-b209-4973-84db-09d86553e8d9" providerId="AD" clId="Web-{82A7FEE2-2135-F5D0-D542-3BF13ACE8C25}" dt="2025-03-26T10:58:08.433" v="85"/>
        <pc:sldMkLst>
          <pc:docMk/>
          <pc:sldMk cId="521181475" sldId="271"/>
        </pc:sldMkLst>
      </pc:sldChg>
      <pc:sldChg chg="modSp new ord">
        <pc:chgData name="Mathieu Belbeoch" userId="S::mbelbeoch@wmo.int::6fee25b2-b209-4973-84db-09d86553e8d9" providerId="AD" clId="Web-{82A7FEE2-2135-F5D0-D542-3BF13ACE8C25}" dt="2025-03-26T10:58:14.340" v="96" actId="20577"/>
        <pc:sldMkLst>
          <pc:docMk/>
          <pc:sldMk cId="1994693402" sldId="272"/>
        </pc:sldMkLst>
        <pc:spChg chg="mod">
          <ac:chgData name="Mathieu Belbeoch" userId="S::mbelbeoch@wmo.int::6fee25b2-b209-4973-84db-09d86553e8d9" providerId="AD" clId="Web-{82A7FEE2-2135-F5D0-D542-3BF13ACE8C25}" dt="2025-03-26T10:58:14.340" v="96" actId="20577"/>
          <ac:spMkLst>
            <pc:docMk/>
            <pc:sldMk cId="1994693402" sldId="272"/>
            <ac:spMk id="2" creationId="{83F04BA6-48D7-979C-37F5-D303CABEA4AB}"/>
          </ac:spMkLst>
        </pc:spChg>
      </pc:sldChg>
    </pc:docChg>
  </pc:docChgLst>
  <pc:docChgLst>
    <pc:chgData name="Mathieu Belbeoch" userId="S::mbelbeoch@wmo.int::6fee25b2-b209-4973-84db-09d86553e8d9" providerId="AD" clId="Web-{E23C3FAE-0932-9ECE-9460-FA9A34289276}"/>
    <pc:docChg chg="delSld modSld">
      <pc:chgData name="Mathieu Belbeoch" userId="S::mbelbeoch@wmo.int::6fee25b2-b209-4973-84db-09d86553e8d9" providerId="AD" clId="Web-{E23C3FAE-0932-9ECE-9460-FA9A34289276}" dt="2025-03-28T14:19:08.010" v="1135" actId="20577"/>
      <pc:docMkLst>
        <pc:docMk/>
      </pc:docMkLst>
      <pc:sldChg chg="modSp">
        <pc:chgData name="Mathieu Belbeoch" userId="S::mbelbeoch@wmo.int::6fee25b2-b209-4973-84db-09d86553e8d9" providerId="AD" clId="Web-{E23C3FAE-0932-9ECE-9460-FA9A34289276}" dt="2025-03-28T14:19:08.010" v="1135" actId="20577"/>
        <pc:sldMkLst>
          <pc:docMk/>
          <pc:sldMk cId="0" sldId="262"/>
        </pc:sldMkLst>
        <pc:spChg chg="mod">
          <ac:chgData name="Mathieu Belbeoch" userId="S::mbelbeoch@wmo.int::6fee25b2-b209-4973-84db-09d86553e8d9" providerId="AD" clId="Web-{E23C3FAE-0932-9ECE-9460-FA9A34289276}" dt="2025-03-28T14:19:08.010" v="1135" actId="20577"/>
          <ac:spMkLst>
            <pc:docMk/>
            <pc:sldMk cId="0" sldId="262"/>
            <ac:spMk id="4" creationId="{DBDF8363-6975-4573-7CA7-D8DB1C72C400}"/>
          </ac:spMkLst>
        </pc:spChg>
      </pc:sldChg>
      <pc:sldChg chg="modSp">
        <pc:chgData name="Mathieu Belbeoch" userId="S::mbelbeoch@wmo.int::6fee25b2-b209-4973-84db-09d86553e8d9" providerId="AD" clId="Web-{E23C3FAE-0932-9ECE-9460-FA9A34289276}" dt="2025-03-28T14:01:15.390" v="450" actId="20577"/>
        <pc:sldMkLst>
          <pc:docMk/>
          <pc:sldMk cId="3434261472" sldId="266"/>
        </pc:sldMkLst>
        <pc:spChg chg="mod">
          <ac:chgData name="Mathieu Belbeoch" userId="S::mbelbeoch@wmo.int::6fee25b2-b209-4973-84db-09d86553e8d9" providerId="AD" clId="Web-{E23C3FAE-0932-9ECE-9460-FA9A34289276}" dt="2025-03-28T14:01:15.390" v="450" actId="20577"/>
          <ac:spMkLst>
            <pc:docMk/>
            <pc:sldMk cId="3434261472" sldId="266"/>
            <ac:spMk id="2" creationId="{AF08C371-385A-4B13-BD77-B70ACF7BD115}"/>
          </ac:spMkLst>
        </pc:spChg>
      </pc:sldChg>
      <pc:sldChg chg="modSp">
        <pc:chgData name="Mathieu Belbeoch" userId="S::mbelbeoch@wmo.int::6fee25b2-b209-4973-84db-09d86553e8d9" providerId="AD" clId="Web-{E23C3FAE-0932-9ECE-9460-FA9A34289276}" dt="2025-03-28T14:10:18.099" v="843" actId="20577"/>
        <pc:sldMkLst>
          <pc:docMk/>
          <pc:sldMk cId="465596079" sldId="267"/>
        </pc:sldMkLst>
        <pc:spChg chg="mod">
          <ac:chgData name="Mathieu Belbeoch" userId="S::mbelbeoch@wmo.int::6fee25b2-b209-4973-84db-09d86553e8d9" providerId="AD" clId="Web-{E23C3FAE-0932-9ECE-9460-FA9A34289276}" dt="2025-03-28T14:10:18.099" v="843" actId="20577"/>
          <ac:spMkLst>
            <pc:docMk/>
            <pc:sldMk cId="465596079" sldId="267"/>
            <ac:spMk id="269" creationId="{0B2DCEA6-A002-B375-8A83-D6CF24356E27}"/>
          </ac:spMkLst>
        </pc:spChg>
      </pc:sldChg>
      <pc:sldChg chg="modSp">
        <pc:chgData name="Mathieu Belbeoch" userId="S::mbelbeoch@wmo.int::6fee25b2-b209-4973-84db-09d86553e8d9" providerId="AD" clId="Web-{E23C3FAE-0932-9ECE-9460-FA9A34289276}" dt="2025-03-28T13:47:28.803" v="189" actId="20577"/>
        <pc:sldMkLst>
          <pc:docMk/>
          <pc:sldMk cId="4208808591" sldId="268"/>
        </pc:sldMkLst>
        <pc:spChg chg="mod">
          <ac:chgData name="Mathieu Belbeoch" userId="S::mbelbeoch@wmo.int::6fee25b2-b209-4973-84db-09d86553e8d9" providerId="AD" clId="Web-{E23C3FAE-0932-9ECE-9460-FA9A34289276}" dt="2025-03-28T13:47:28.803" v="189" actId="20577"/>
          <ac:spMkLst>
            <pc:docMk/>
            <pc:sldMk cId="4208808591" sldId="268"/>
            <ac:spMk id="269" creationId="{538C88D6-5DEE-A060-82EF-84007AB8AF76}"/>
          </ac:spMkLst>
        </pc:spChg>
      </pc:sldChg>
      <pc:sldChg chg="modSp">
        <pc:chgData name="Mathieu Belbeoch" userId="S::mbelbeoch@wmo.int::6fee25b2-b209-4973-84db-09d86553e8d9" providerId="AD" clId="Web-{E23C3FAE-0932-9ECE-9460-FA9A34289276}" dt="2025-03-28T13:51:11.708" v="324" actId="20577"/>
        <pc:sldMkLst>
          <pc:docMk/>
          <pc:sldMk cId="668124528" sldId="269"/>
        </pc:sldMkLst>
        <pc:spChg chg="mod">
          <ac:chgData name="Mathieu Belbeoch" userId="S::mbelbeoch@wmo.int::6fee25b2-b209-4973-84db-09d86553e8d9" providerId="AD" clId="Web-{E23C3FAE-0932-9ECE-9460-FA9A34289276}" dt="2025-03-28T13:42:54.327" v="151" actId="20577"/>
          <ac:spMkLst>
            <pc:docMk/>
            <pc:sldMk cId="668124528" sldId="269"/>
            <ac:spMk id="2" creationId="{A21B4F4E-B2A0-5BB8-559A-BD5A9654D959}"/>
          </ac:spMkLst>
        </pc:spChg>
        <pc:spChg chg="mod">
          <ac:chgData name="Mathieu Belbeoch" userId="S::mbelbeoch@wmo.int::6fee25b2-b209-4973-84db-09d86553e8d9" providerId="AD" clId="Web-{E23C3FAE-0932-9ECE-9460-FA9A34289276}" dt="2025-03-28T13:51:11.708" v="324" actId="20577"/>
          <ac:spMkLst>
            <pc:docMk/>
            <pc:sldMk cId="668124528" sldId="269"/>
            <ac:spMk id="3" creationId="{2104FF4A-EA4F-6AE4-8AF2-2E50FCB77392}"/>
          </ac:spMkLst>
        </pc:spChg>
      </pc:sldChg>
      <pc:sldChg chg="modSp del">
        <pc:chgData name="Mathieu Belbeoch" userId="S::mbelbeoch@wmo.int::6fee25b2-b209-4973-84db-09d86553e8d9" providerId="AD" clId="Web-{E23C3FAE-0932-9ECE-9460-FA9A34289276}" dt="2025-03-28T14:10:20.662" v="844"/>
        <pc:sldMkLst>
          <pc:docMk/>
          <pc:sldMk cId="2474081382" sldId="270"/>
        </pc:sldMkLst>
      </pc:sldChg>
      <pc:sldChg chg="modSp mod modShow">
        <pc:chgData name="Mathieu Belbeoch" userId="S::mbelbeoch@wmo.int::6fee25b2-b209-4973-84db-09d86553e8d9" providerId="AD" clId="Web-{E23C3FAE-0932-9ECE-9460-FA9A34289276}" dt="2025-03-28T13:55:35.383" v="325"/>
        <pc:sldMkLst>
          <pc:docMk/>
          <pc:sldMk cId="1994693402" sldId="272"/>
        </pc:sldMkLst>
        <pc:spChg chg="mod">
          <ac:chgData name="Mathieu Belbeoch" userId="S::mbelbeoch@wmo.int::6fee25b2-b209-4973-84db-09d86553e8d9" providerId="AD" clId="Web-{E23C3FAE-0932-9ECE-9460-FA9A34289276}" dt="2025-03-28T13:39:48.112" v="126" actId="20577"/>
          <ac:spMkLst>
            <pc:docMk/>
            <pc:sldMk cId="1994693402" sldId="272"/>
            <ac:spMk id="3" creationId="{18F14BBB-9052-82FB-05A5-E654C2E5D376}"/>
          </ac:spMkLst>
        </pc:spChg>
      </pc:sldChg>
    </pc:docChg>
  </pc:docChgLst>
  <pc:docChgLst>
    <pc:chgData name="Mathieu Belbeoch" userId="S::mbelbeoch@wmo.int::6fee25b2-b209-4973-84db-09d86553e8d9" providerId="AD" clId="Web-{1CB813C0-467A-DE83-44AD-8134174A2589}"/>
    <pc:docChg chg="modSld">
      <pc:chgData name="Mathieu Belbeoch" userId="S::mbelbeoch@wmo.int::6fee25b2-b209-4973-84db-09d86553e8d9" providerId="AD" clId="Web-{1CB813C0-467A-DE83-44AD-8134174A2589}" dt="2025-03-28T09:07:54.161" v="1" actId="1076"/>
      <pc:docMkLst>
        <pc:docMk/>
      </pc:docMkLst>
      <pc:sldChg chg="modSp">
        <pc:chgData name="Mathieu Belbeoch" userId="S::mbelbeoch@wmo.int::6fee25b2-b209-4973-84db-09d86553e8d9" providerId="AD" clId="Web-{1CB813C0-467A-DE83-44AD-8134174A2589}" dt="2025-03-28T09:07:54.161" v="1" actId="1076"/>
        <pc:sldMkLst>
          <pc:docMk/>
          <pc:sldMk cId="0" sldId="258"/>
        </pc:sldMkLst>
        <pc:picChg chg="mod">
          <ac:chgData name="Mathieu Belbeoch" userId="S::mbelbeoch@wmo.int::6fee25b2-b209-4973-84db-09d86553e8d9" providerId="AD" clId="Web-{1CB813C0-467A-DE83-44AD-8134174A2589}" dt="2025-03-28T09:07:54.161" v="1" actId="1076"/>
          <ac:picMkLst>
            <pc:docMk/>
            <pc:sldMk cId="0" sldId="258"/>
            <ac:picMk id="1026" creationId="{9EB9BF52-B4A1-0E64-C178-073497B1FB6E}"/>
          </ac:picMkLst>
        </pc:picChg>
      </pc:sldChg>
    </pc:docChg>
  </pc:docChgLst>
  <pc:docChgLst>
    <pc:chgData name="Emanuela  Rusciano" userId="fb919476-4840-4aaa-a3c6-c43e0322a761" providerId="ADAL" clId="{07ABDD59-3123-4097-9535-9C7B9426C594}"/>
    <pc:docChg chg="undo custSel addSld delSld modSld">
      <pc:chgData name="Emanuela  Rusciano" userId="fb919476-4840-4aaa-a3c6-c43e0322a761" providerId="ADAL" clId="{07ABDD59-3123-4097-9535-9C7B9426C594}" dt="2025-03-27T16:09:18.173" v="12944" actId="20577"/>
      <pc:docMkLst>
        <pc:docMk/>
      </pc:docMkLst>
      <pc:sldChg chg="modSp mod">
        <pc:chgData name="Emanuela  Rusciano" userId="fb919476-4840-4aaa-a3c6-c43e0322a761" providerId="ADAL" clId="{07ABDD59-3123-4097-9535-9C7B9426C594}" dt="2025-03-26T08:49:10.742" v="9939" actId="20577"/>
        <pc:sldMkLst>
          <pc:docMk/>
          <pc:sldMk cId="0" sldId="256"/>
        </pc:sldMkLst>
        <pc:spChg chg="mod">
          <ac:chgData name="Emanuela  Rusciano" userId="fb919476-4840-4aaa-a3c6-c43e0322a761" providerId="ADAL" clId="{07ABDD59-3123-4097-9535-9C7B9426C594}" dt="2025-03-26T08:49:10.742" v="9939" actId="20577"/>
          <ac:spMkLst>
            <pc:docMk/>
            <pc:sldMk cId="0" sldId="256"/>
            <ac:spMk id="254" creationId="{00000000-0000-0000-0000-000000000000}"/>
          </ac:spMkLst>
        </pc:spChg>
      </pc:sldChg>
      <pc:sldChg chg="modSp mod">
        <pc:chgData name="Emanuela  Rusciano" userId="fb919476-4840-4aaa-a3c6-c43e0322a761" providerId="ADAL" clId="{07ABDD59-3123-4097-9535-9C7B9426C594}" dt="2025-03-27T15:23:47.971" v="12002" actId="108"/>
        <pc:sldMkLst>
          <pc:docMk/>
          <pc:sldMk cId="0" sldId="258"/>
        </pc:sldMkLst>
        <pc:spChg chg="mod">
          <ac:chgData name="Emanuela  Rusciano" userId="fb919476-4840-4aaa-a3c6-c43e0322a761" providerId="ADAL" clId="{07ABDD59-3123-4097-9535-9C7B9426C594}" dt="2025-03-27T15:23:47.971" v="12002" actId="108"/>
          <ac:spMkLst>
            <pc:docMk/>
            <pc:sldMk cId="0" sldId="258"/>
            <ac:spMk id="269" creationId="{00000000-0000-0000-0000-000000000000}"/>
          </ac:spMkLst>
        </pc:spChg>
      </pc:sldChg>
      <pc:sldChg chg="addSp delSp modSp mod modClrScheme chgLayout">
        <pc:chgData name="Emanuela  Rusciano" userId="fb919476-4840-4aaa-a3c6-c43e0322a761" providerId="ADAL" clId="{07ABDD59-3123-4097-9535-9C7B9426C594}" dt="2025-03-27T16:03:02.275" v="12750" actId="1076"/>
        <pc:sldMkLst>
          <pc:docMk/>
          <pc:sldMk cId="0" sldId="262"/>
        </pc:sldMkLst>
        <pc:spChg chg="add mod ord">
          <ac:chgData name="Emanuela  Rusciano" userId="fb919476-4840-4aaa-a3c6-c43e0322a761" providerId="ADAL" clId="{07ABDD59-3123-4097-9535-9C7B9426C594}" dt="2025-03-27T16:03:02.275" v="12750" actId="1076"/>
          <ac:spMkLst>
            <pc:docMk/>
            <pc:sldMk cId="0" sldId="262"/>
            <ac:spMk id="4" creationId="{DBDF8363-6975-4573-7CA7-D8DB1C72C400}"/>
          </ac:spMkLst>
        </pc:spChg>
        <pc:spChg chg="mod ord">
          <ac:chgData name="Emanuela  Rusciano" userId="fb919476-4840-4aaa-a3c6-c43e0322a761" providerId="ADAL" clId="{07ABDD59-3123-4097-9535-9C7B9426C594}" dt="2025-03-24T15:36:14.774" v="6865" actId="14100"/>
          <ac:spMkLst>
            <pc:docMk/>
            <pc:sldMk cId="0" sldId="262"/>
            <ac:spMk id="300" creationId="{00000000-0000-0000-0000-000000000000}"/>
          </ac:spMkLst>
        </pc:spChg>
        <pc:picChg chg="add mod modCrop">
          <ac:chgData name="Emanuela  Rusciano" userId="fb919476-4840-4aaa-a3c6-c43e0322a761" providerId="ADAL" clId="{07ABDD59-3123-4097-9535-9C7B9426C594}" dt="2025-03-24T15:34:54.892" v="6858" actId="1076"/>
          <ac:picMkLst>
            <pc:docMk/>
            <pc:sldMk cId="0" sldId="262"/>
            <ac:picMk id="10" creationId="{0039B5E0-7E53-E5E2-EAEF-72A14603084A}"/>
          </ac:picMkLst>
        </pc:picChg>
      </pc:sldChg>
      <pc:sldChg chg="addSp delSp modSp mod">
        <pc:chgData name="Emanuela  Rusciano" userId="fb919476-4840-4aaa-a3c6-c43e0322a761" providerId="ADAL" clId="{07ABDD59-3123-4097-9535-9C7B9426C594}" dt="2025-03-27T15:28:41.111" v="12119" actId="1076"/>
        <pc:sldMkLst>
          <pc:docMk/>
          <pc:sldMk cId="3940318463" sldId="264"/>
        </pc:sldMkLst>
        <pc:spChg chg="mod ord">
          <ac:chgData name="Emanuela  Rusciano" userId="fb919476-4840-4aaa-a3c6-c43e0322a761" providerId="ADAL" clId="{07ABDD59-3123-4097-9535-9C7B9426C594}" dt="2025-03-26T09:51:05.504" v="10599" actId="20577"/>
          <ac:spMkLst>
            <pc:docMk/>
            <pc:sldMk cId="3940318463" sldId="264"/>
            <ac:spMk id="11" creationId="{210E8B61-DB04-C636-3FD0-A5F480C9030A}"/>
          </ac:spMkLst>
        </pc:spChg>
        <pc:graphicFrameChg chg="add mod ord modGraphic">
          <ac:chgData name="Emanuela  Rusciano" userId="fb919476-4840-4aaa-a3c6-c43e0322a761" providerId="ADAL" clId="{07ABDD59-3123-4097-9535-9C7B9426C594}" dt="2025-03-27T15:28:41.111" v="12119" actId="1076"/>
          <ac:graphicFrameMkLst>
            <pc:docMk/>
            <pc:sldMk cId="3940318463" sldId="264"/>
            <ac:graphicFrameMk id="15" creationId="{167FA235-5FAC-D94D-FE9F-A220207538C3}"/>
          </ac:graphicFrameMkLst>
        </pc:graphicFrameChg>
        <pc:picChg chg="add mod">
          <ac:chgData name="Emanuela  Rusciano" userId="fb919476-4840-4aaa-a3c6-c43e0322a761" providerId="ADAL" clId="{07ABDD59-3123-4097-9535-9C7B9426C594}" dt="2025-03-24T14:33:22.519" v="4969" actId="14100"/>
          <ac:picMkLst>
            <pc:docMk/>
            <pc:sldMk cId="3940318463" sldId="264"/>
            <ac:picMk id="4" creationId="{A07E840E-17AB-1A18-F988-D9B4A8B332E7}"/>
          </ac:picMkLst>
        </pc:picChg>
        <pc:picChg chg="add mod">
          <ac:chgData name="Emanuela  Rusciano" userId="fb919476-4840-4aaa-a3c6-c43e0322a761" providerId="ADAL" clId="{07ABDD59-3123-4097-9535-9C7B9426C594}" dt="2025-03-24T14:32:54.043" v="4966" actId="1076"/>
          <ac:picMkLst>
            <pc:docMk/>
            <pc:sldMk cId="3940318463" sldId="264"/>
            <ac:picMk id="2054" creationId="{F253F174-D944-8B6D-E521-44104D6630CA}"/>
          </ac:picMkLst>
        </pc:picChg>
      </pc:sldChg>
      <pc:sldChg chg="addSp delSp modSp mod">
        <pc:chgData name="Emanuela  Rusciano" userId="fb919476-4840-4aaa-a3c6-c43e0322a761" providerId="ADAL" clId="{07ABDD59-3123-4097-9535-9C7B9426C594}" dt="2025-03-27T15:40:17.099" v="12244" actId="6549"/>
        <pc:sldMkLst>
          <pc:docMk/>
          <pc:sldMk cId="3434261472" sldId="266"/>
        </pc:sldMkLst>
        <pc:spChg chg="add del mod">
          <ac:chgData name="Emanuela  Rusciano" userId="fb919476-4840-4aaa-a3c6-c43e0322a761" providerId="ADAL" clId="{07ABDD59-3123-4097-9535-9C7B9426C594}" dt="2025-03-27T15:40:17.099" v="12244" actId="6549"/>
          <ac:spMkLst>
            <pc:docMk/>
            <pc:sldMk cId="3434261472" sldId="266"/>
            <ac:spMk id="2" creationId="{AF08C371-385A-4B13-BD77-B70ACF7BD115}"/>
          </ac:spMkLst>
        </pc:spChg>
        <pc:spChg chg="mod">
          <ac:chgData name="Emanuela  Rusciano" userId="fb919476-4840-4aaa-a3c6-c43e0322a761" providerId="ADAL" clId="{07ABDD59-3123-4097-9535-9C7B9426C594}" dt="2025-03-27T15:29:59.043" v="12133" actId="14100"/>
          <ac:spMkLst>
            <pc:docMk/>
            <pc:sldMk cId="3434261472" sldId="266"/>
            <ac:spMk id="11" creationId="{436F10EE-40BC-D5A2-DCDD-30731DFB0A67}"/>
          </ac:spMkLst>
        </pc:spChg>
        <pc:spChg chg="mod">
          <ac:chgData name="Emanuela  Rusciano" userId="fb919476-4840-4aaa-a3c6-c43e0322a761" providerId="ADAL" clId="{07ABDD59-3123-4097-9535-9C7B9426C594}" dt="2025-03-24T14:43:34.117" v="5173" actId="14100"/>
          <ac:spMkLst>
            <pc:docMk/>
            <pc:sldMk cId="3434261472" sldId="266"/>
            <ac:spMk id="267" creationId="{341D58B4-0ECE-DC30-E9D0-1E03765AC6A5}"/>
          </ac:spMkLst>
        </pc:spChg>
      </pc:sldChg>
      <pc:sldChg chg="addSp delSp modSp mod">
        <pc:chgData name="Emanuela  Rusciano" userId="fb919476-4840-4aaa-a3c6-c43e0322a761" providerId="ADAL" clId="{07ABDD59-3123-4097-9535-9C7B9426C594}" dt="2025-03-27T15:45:51.663" v="12446" actId="33524"/>
        <pc:sldMkLst>
          <pc:docMk/>
          <pc:sldMk cId="465596079" sldId="267"/>
        </pc:sldMkLst>
        <pc:spChg chg="add mod">
          <ac:chgData name="Emanuela  Rusciano" userId="fb919476-4840-4aaa-a3c6-c43e0322a761" providerId="ADAL" clId="{07ABDD59-3123-4097-9535-9C7B9426C594}" dt="2025-03-27T15:41:18.054" v="12270" actId="20577"/>
          <ac:spMkLst>
            <pc:docMk/>
            <pc:sldMk cId="465596079" sldId="267"/>
            <ac:spMk id="4" creationId="{F060C273-AE72-72CB-27E3-6DC4699FADCF}"/>
          </ac:spMkLst>
        </pc:spChg>
        <pc:spChg chg="mod">
          <ac:chgData name="Emanuela  Rusciano" userId="fb919476-4840-4aaa-a3c6-c43e0322a761" providerId="ADAL" clId="{07ABDD59-3123-4097-9535-9C7B9426C594}" dt="2025-03-24T12:55:53.609" v="4858" actId="6549"/>
          <ac:spMkLst>
            <pc:docMk/>
            <pc:sldMk cId="465596079" sldId="267"/>
            <ac:spMk id="267" creationId="{8441334A-DE07-01E9-1A54-A3B3C817B03B}"/>
          </ac:spMkLst>
        </pc:spChg>
        <pc:spChg chg="mod">
          <ac:chgData name="Emanuela  Rusciano" userId="fb919476-4840-4aaa-a3c6-c43e0322a761" providerId="ADAL" clId="{07ABDD59-3123-4097-9535-9C7B9426C594}" dt="2025-03-27T15:45:51.663" v="12446" actId="33524"/>
          <ac:spMkLst>
            <pc:docMk/>
            <pc:sldMk cId="465596079" sldId="267"/>
            <ac:spMk id="269" creationId="{0B2DCEA6-A002-B375-8A83-D6CF24356E27}"/>
          </ac:spMkLst>
        </pc:spChg>
      </pc:sldChg>
      <pc:sldChg chg="addSp delSp modSp mod modClrScheme chgLayout">
        <pc:chgData name="Emanuela  Rusciano" userId="fb919476-4840-4aaa-a3c6-c43e0322a761" providerId="ADAL" clId="{07ABDD59-3123-4097-9535-9C7B9426C594}" dt="2025-03-27T15:05:46.554" v="11588" actId="6549"/>
        <pc:sldMkLst>
          <pc:docMk/>
          <pc:sldMk cId="4208808591" sldId="268"/>
        </pc:sldMkLst>
        <pc:spChg chg="mod ord">
          <ac:chgData name="Emanuela  Rusciano" userId="fb919476-4840-4aaa-a3c6-c43e0322a761" providerId="ADAL" clId="{07ABDD59-3123-4097-9535-9C7B9426C594}" dt="2025-03-26T16:03:00.694" v="10996"/>
          <ac:spMkLst>
            <pc:docMk/>
            <pc:sldMk cId="4208808591" sldId="268"/>
            <ac:spMk id="267" creationId="{D68B89AA-94B3-64DB-E501-9AF8C08EBC12}"/>
          </ac:spMkLst>
        </pc:spChg>
        <pc:spChg chg="mod ord modVis">
          <ac:chgData name="Emanuela  Rusciano" userId="fb919476-4840-4aaa-a3c6-c43e0322a761" providerId="ADAL" clId="{07ABDD59-3123-4097-9535-9C7B9426C594}" dt="2025-03-26T16:03:00.694" v="10996"/>
          <ac:spMkLst>
            <pc:docMk/>
            <pc:sldMk cId="4208808591" sldId="268"/>
            <ac:spMk id="268" creationId="{ACE095B0-CF6D-99CB-28B4-017CF469BCA1}"/>
          </ac:spMkLst>
        </pc:spChg>
        <pc:spChg chg="mod ord">
          <ac:chgData name="Emanuela  Rusciano" userId="fb919476-4840-4aaa-a3c6-c43e0322a761" providerId="ADAL" clId="{07ABDD59-3123-4097-9535-9C7B9426C594}" dt="2025-03-27T15:05:46.554" v="11588" actId="6549"/>
          <ac:spMkLst>
            <pc:docMk/>
            <pc:sldMk cId="4208808591" sldId="268"/>
            <ac:spMk id="269" creationId="{538C88D6-5DEE-A060-82EF-84007AB8AF76}"/>
          </ac:spMkLst>
        </pc:spChg>
        <pc:picChg chg="add mod">
          <ac:chgData name="Emanuela  Rusciano" userId="fb919476-4840-4aaa-a3c6-c43e0322a761" providerId="ADAL" clId="{07ABDD59-3123-4097-9535-9C7B9426C594}" dt="2025-03-27T14:43:45.651" v="11119" actId="14100"/>
          <ac:picMkLst>
            <pc:docMk/>
            <pc:sldMk cId="4208808591" sldId="268"/>
            <ac:picMk id="1056" creationId="{FEC85782-4A7F-E2D7-9F65-2F5AB2845943}"/>
          </ac:picMkLst>
        </pc:picChg>
        <pc:picChg chg="add mod">
          <ac:chgData name="Emanuela  Rusciano" userId="fb919476-4840-4aaa-a3c6-c43e0322a761" providerId="ADAL" clId="{07ABDD59-3123-4097-9535-9C7B9426C594}" dt="2025-03-27T15:00:00.022" v="11388" actId="1036"/>
          <ac:picMkLst>
            <pc:docMk/>
            <pc:sldMk cId="4208808591" sldId="268"/>
            <ac:picMk id="1058" creationId="{F5EF5E16-8BCB-7E9F-4E5D-CCA63593DF1A}"/>
          </ac:picMkLst>
        </pc:picChg>
      </pc:sldChg>
      <pc:sldChg chg="addSp delSp modSp new mod">
        <pc:chgData name="Emanuela  Rusciano" userId="fb919476-4840-4aaa-a3c6-c43e0322a761" providerId="ADAL" clId="{07ABDD59-3123-4097-9535-9C7B9426C594}" dt="2025-03-27T15:13:14.381" v="11992" actId="20577"/>
        <pc:sldMkLst>
          <pc:docMk/>
          <pc:sldMk cId="668124528" sldId="269"/>
        </pc:sldMkLst>
        <pc:spChg chg="mod">
          <ac:chgData name="Emanuela  Rusciano" userId="fb919476-4840-4aaa-a3c6-c43e0322a761" providerId="ADAL" clId="{07ABDD59-3123-4097-9535-9C7B9426C594}" dt="2025-03-26T08:59:50.200" v="10044" actId="6549"/>
          <ac:spMkLst>
            <pc:docMk/>
            <pc:sldMk cId="668124528" sldId="269"/>
            <ac:spMk id="2" creationId="{A21B4F4E-B2A0-5BB8-559A-BD5A9654D959}"/>
          </ac:spMkLst>
        </pc:spChg>
        <pc:spChg chg="mod ord">
          <ac:chgData name="Emanuela  Rusciano" userId="fb919476-4840-4aaa-a3c6-c43e0322a761" providerId="ADAL" clId="{07ABDD59-3123-4097-9535-9C7B9426C594}" dt="2025-03-27T15:13:14.381" v="11992" actId="20577"/>
          <ac:spMkLst>
            <pc:docMk/>
            <pc:sldMk cId="668124528" sldId="269"/>
            <ac:spMk id="3" creationId="{2104FF4A-EA4F-6AE4-8AF2-2E50FCB77392}"/>
          </ac:spMkLst>
        </pc:spChg>
        <pc:picChg chg="add mod">
          <ac:chgData name="Emanuela  Rusciano" userId="fb919476-4840-4aaa-a3c6-c43e0322a761" providerId="ADAL" clId="{07ABDD59-3123-4097-9535-9C7B9426C594}" dt="2025-03-27T15:09:50.928" v="11755" actId="14100"/>
          <ac:picMkLst>
            <pc:docMk/>
            <pc:sldMk cId="668124528" sldId="269"/>
            <ac:picMk id="2052" creationId="{B2D19B3C-3E0F-A9A8-43EC-471EE7D377A4}"/>
          </ac:picMkLst>
        </pc:picChg>
      </pc:sldChg>
      <pc:sldChg chg="modSp new del mod">
        <pc:chgData name="Emanuela  Rusciano" userId="fb919476-4840-4aaa-a3c6-c43e0322a761" providerId="ADAL" clId="{07ABDD59-3123-4097-9535-9C7B9426C594}" dt="2025-03-24T14:35:30.570" v="4970" actId="47"/>
        <pc:sldMkLst>
          <pc:docMk/>
          <pc:sldMk cId="3811332956" sldId="269"/>
        </pc:sldMkLst>
      </pc:sldChg>
      <pc:sldChg chg="addSp delSp modSp add del mod">
        <pc:chgData name="Emanuela  Rusciano" userId="fb919476-4840-4aaa-a3c6-c43e0322a761" providerId="ADAL" clId="{07ABDD59-3123-4097-9535-9C7B9426C594}" dt="2025-03-25T10:58:06.926" v="7559" actId="47"/>
        <pc:sldMkLst>
          <pc:docMk/>
          <pc:sldMk cId="4096859021" sldId="269"/>
        </pc:sldMkLst>
      </pc:sldChg>
      <pc:sldChg chg="modSp mod">
        <pc:chgData name="Emanuela  Rusciano" userId="fb919476-4840-4aaa-a3c6-c43e0322a761" providerId="ADAL" clId="{07ABDD59-3123-4097-9535-9C7B9426C594}" dt="2025-03-27T16:09:18.173" v="12944" actId="20577"/>
        <pc:sldMkLst>
          <pc:docMk/>
          <pc:sldMk cId="2474081382" sldId="270"/>
        </pc:sldMkLst>
      </pc:sldChg>
      <pc:sldChg chg="modSp mod">
        <pc:chgData name="Emanuela  Rusciano" userId="fb919476-4840-4aaa-a3c6-c43e0322a761" providerId="ADAL" clId="{07ABDD59-3123-4097-9535-9C7B9426C594}" dt="2025-03-27T16:06:08.829" v="12855" actId="6549"/>
        <pc:sldMkLst>
          <pc:docMk/>
          <pc:sldMk cId="1994693402" sldId="272"/>
        </pc:sldMkLst>
        <pc:spChg chg="mod">
          <ac:chgData name="Emanuela  Rusciano" userId="fb919476-4840-4aaa-a3c6-c43e0322a761" providerId="ADAL" clId="{07ABDD59-3123-4097-9535-9C7B9426C594}" dt="2025-03-27T16:06:08.829" v="12855" actId="6549"/>
          <ac:spMkLst>
            <pc:docMk/>
            <pc:sldMk cId="1994693402" sldId="272"/>
            <ac:spMk id="3" creationId="{18F14BBB-9052-82FB-05A5-E654C2E5D3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612B94D5-5287-D284-0780-E1BF9FAA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112aece77_0_335:notes">
            <a:extLst>
              <a:ext uri="{FF2B5EF4-FFF2-40B4-BE49-F238E27FC236}">
                <a16:creationId xmlns:a16="http://schemas.microsoft.com/office/drawing/2014/main" id="{8E592D48-5445-07A2-D960-1262CF3608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4112aece77_0_335:notes">
            <a:extLst>
              <a:ext uri="{FF2B5EF4-FFF2-40B4-BE49-F238E27FC236}">
                <a16:creationId xmlns:a16="http://schemas.microsoft.com/office/drawing/2014/main" id="{6DEE1251-6F9C-D4A0-2B79-911F9F110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488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112aece77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4112aece77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ADEB494D-A923-B596-4364-4D14F3743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112aece77_0_335:notes">
            <a:extLst>
              <a:ext uri="{FF2B5EF4-FFF2-40B4-BE49-F238E27FC236}">
                <a16:creationId xmlns:a16="http://schemas.microsoft.com/office/drawing/2014/main" id="{1AB38403-F3B1-042E-0465-D0DDD4EDCF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4112aece77_0_335:notes">
            <a:extLst>
              <a:ext uri="{FF2B5EF4-FFF2-40B4-BE49-F238E27FC236}">
                <a16:creationId xmlns:a16="http://schemas.microsoft.com/office/drawing/2014/main" id="{344F2CD9-5FEB-F47B-4604-CD28644653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19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E15DFB19-C188-2E8B-96B8-4E8526FA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112aece77_0_335:notes">
            <a:extLst>
              <a:ext uri="{FF2B5EF4-FFF2-40B4-BE49-F238E27FC236}">
                <a16:creationId xmlns:a16="http://schemas.microsoft.com/office/drawing/2014/main" id="{8271CD69-ABC3-F4D5-C289-E968E467FA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4112aece77_0_335:notes">
            <a:extLst>
              <a:ext uri="{FF2B5EF4-FFF2-40B4-BE49-F238E27FC236}">
                <a16:creationId xmlns:a16="http://schemas.microsoft.com/office/drawing/2014/main" id="{1CA763C1-9CF9-67FC-2293-A3E76E0710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006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1E48F071-8F52-A4ED-546F-082FAD83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112aece77_0_335:notes">
            <a:extLst>
              <a:ext uri="{FF2B5EF4-FFF2-40B4-BE49-F238E27FC236}">
                <a16:creationId xmlns:a16="http://schemas.microsoft.com/office/drawing/2014/main" id="{65B6FF55-DF6B-9E61-5DF6-5039B0767E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4112aece77_0_335:notes">
            <a:extLst>
              <a:ext uri="{FF2B5EF4-FFF2-40B4-BE49-F238E27FC236}">
                <a16:creationId xmlns:a16="http://schemas.microsoft.com/office/drawing/2014/main" id="{A6F0915E-B2C5-1A72-C743-43A819F69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92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112aece77_0_7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34112aece77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d2a4e6b8d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32d2a4e6b8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22160"/>
          <a:stretch/>
        </p:blipFill>
        <p:spPr>
          <a:xfrm>
            <a:off x="4782125" y="270800"/>
            <a:ext cx="3903525" cy="79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15" name="Google Shape;115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6" name="Google Shape;156;p2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0" name="Google Shape;30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9" name="Google Shape;189;p28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90" name="Google Shape;190;p2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92" name="Google Shape;19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199" name="Google Shape;199;p2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ubTitle" idx="1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09" name="Google Shape;209;p3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>
            <a:spLocks noGrp="1"/>
          </p:cNvSpPr>
          <p:nvPr>
            <p:ph type="pic" idx="2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3" name="Google Shape;213;p32"/>
          <p:cNvSpPr txBox="1">
            <a:spLocks noGrp="1"/>
          </p:cNvSpPr>
          <p:nvPr>
            <p:ph type="ctrTitle"/>
          </p:nvPr>
        </p:nvSpPr>
        <p:spPr>
          <a:xfrm>
            <a:off x="5670000" y="2370600"/>
            <a:ext cx="29586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5" name="Google Shape;215;p3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33" name="Google Shape;233;p3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36" name="Google Shape;236;p35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44" name="Google Shape;244;p36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40544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3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3273300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>
            <a:spLocks noGrp="1"/>
          </p:cNvSpPr>
          <p:nvPr>
            <p:ph type="pic" idx="5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9"/>
          <p:cNvSpPr txBox="1">
            <a:spLocks noGrp="1"/>
          </p:cNvSpPr>
          <p:nvPr>
            <p:ph type="body" idx="6"/>
          </p:nvPr>
        </p:nvSpPr>
        <p:spPr>
          <a:xfrm>
            <a:off x="6006056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3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4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89" name="Google Shape;89;p1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150" name="Google Shape;150;p2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ctrTitle"/>
          </p:nvPr>
        </p:nvSpPr>
        <p:spPr>
          <a:xfrm>
            <a:off x="1025999" y="2018250"/>
            <a:ext cx="5157900" cy="110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9: OceanOPS Budget</a:t>
            </a:r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subTitle" idx="1"/>
          </p:nvPr>
        </p:nvSpPr>
        <p:spPr>
          <a:xfrm>
            <a:off x="1026000" y="3447900"/>
            <a:ext cx="6558600" cy="15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Mathieu Belbéoch, Emanuela Rusciano - OceanOPS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Sixteenth Observations Coordination Group Meeting (OCG-16)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08" name="Google Shape;308;p45"/>
          <p:cNvSpPr txBox="1">
            <a:spLocks noGrp="1"/>
          </p:cNvSpPr>
          <p:nvPr>
            <p:ph type="subTitle" idx="1"/>
          </p:nvPr>
        </p:nvSpPr>
        <p:spPr>
          <a:xfrm>
            <a:off x="451108" y="2820600"/>
            <a:ext cx="22917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id="309" name="Google Shape;309;p45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3752469" y="166812"/>
            <a:ext cx="2914002" cy="48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 rotWithShape="1">
          <a:blip r:embed="rId4">
            <a:alphaModFix/>
          </a:blip>
          <a:srcRect t="7426" b="8185"/>
          <a:stretch/>
        </p:blipFill>
        <p:spPr>
          <a:xfrm>
            <a:off x="6760773" y="175293"/>
            <a:ext cx="2383225" cy="163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5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7"/>
          <a:stretch/>
        </p:blipFill>
        <p:spPr>
          <a:xfrm>
            <a:off x="6760774" y="1930655"/>
            <a:ext cx="2383231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7"/>
          <a:stretch/>
        </p:blipFill>
        <p:spPr>
          <a:xfrm>
            <a:off x="6760773" y="3365006"/>
            <a:ext cx="2383225" cy="163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4BA6-48D7-979C-37F5-D303CABE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4BBB-9052-82FB-05A5-E654C2E5D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543" y="972740"/>
            <a:ext cx="8471975" cy="3808435"/>
          </a:xfrm>
        </p:spPr>
        <p:txBody>
          <a:bodyPr/>
          <a:lstStyle/>
          <a:p>
            <a:pPr marL="0" indent="0">
              <a:buClr>
                <a:schemeClr val="accent2"/>
              </a:buClr>
            </a:pPr>
            <a:r>
              <a:rPr lang="en-US" sz="1300" b="1" kern="120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Financial trends &amp; Budget growth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2025 Income: increase in national contributions (EU, USA) &amp; EU projects (TRICUSO, AMRIT).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2025 Expenditure: higher core staff costs (IT manager reestablished) but reduced IT dev expenses.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2026 Forecast: Core staff secured at WMO; budget stabilized; inflation adjustments included.</a:t>
            </a:r>
          </a:p>
          <a:p>
            <a:pPr marL="0" indent="0">
              <a:buClr>
                <a:schemeClr val="accent2"/>
              </a:buClr>
            </a:pPr>
            <a:endParaRPr lang="en-US" sz="1300" b="1" kern="120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0" indent="0">
              <a:buClr>
                <a:schemeClr val="accent2"/>
              </a:buClr>
            </a:pPr>
            <a:r>
              <a:rPr lang="en-US" sz="1300" b="1" kern="120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Staffing &amp; key Changes</a:t>
            </a:r>
            <a:endParaRPr lang="en-US" sz="1300" b="1" kern="1200">
              <a:solidFill>
                <a:schemeClr val="accent3"/>
              </a:solidFill>
              <a:latin typeface="+mn-lt"/>
              <a:ea typeface="+mn-ea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2025: staff growth from project funding &amp; in-kind support.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2025: Pilot position unfunded beyond Sept., in-kind staff (France/Polytechnique - 3 years)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2026: project-funded full-time staff (IT developer, Network Expert)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Comm/Admin role shifting to WMO.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300">
              <a:latin typeface="+mn-lt"/>
            </a:endParaRPr>
          </a:p>
          <a:p>
            <a:pPr marL="0" indent="0">
              <a:buClr>
                <a:schemeClr val="accent2"/>
              </a:buClr>
            </a:pPr>
            <a:r>
              <a:rPr lang="en-US" sz="1300" b="1" kern="120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Strategic challenges &amp; recommendations</a:t>
            </a:r>
            <a:endParaRPr lang="en-US" sz="1300" b="1" kern="1200">
              <a:solidFill>
                <a:schemeClr val="accent3"/>
              </a:solidFill>
              <a:latin typeface="+mn-lt"/>
              <a:ea typeface="+mn-ea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Network support adjustments under new SLAs.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BGC-Argo Pilot ends unless new funds secured.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Reduce dependance on limited national funding and encourage multinational support for sustainability.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NOAA contract ends mid-2027 - negotiation needed in 2026.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Risk management: one year of core staff salary secured.</a:t>
            </a:r>
          </a:p>
        </p:txBody>
      </p:sp>
    </p:spTree>
    <p:extLst>
      <p:ext uri="{BB962C8B-B14F-4D97-AF65-F5344CB8AC3E}">
        <p14:creationId xmlns:p14="http://schemas.microsoft.com/office/powerpoint/2010/main" val="19946934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D4D24877-8AA0-72D9-678D-15DF048B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>
            <a:extLst>
              <a:ext uri="{FF2B5EF4-FFF2-40B4-BE49-F238E27FC236}">
                <a16:creationId xmlns:a16="http://schemas.microsoft.com/office/drawing/2014/main" id="{D68B89AA-94B3-64DB-E501-9AF8C08EB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 dirty="0"/>
              <a:t>Financial trends </a:t>
            </a:r>
          </a:p>
        </p:txBody>
      </p:sp>
      <p:sp>
        <p:nvSpPr>
          <p:cNvPr id="268" name="Google Shape;268;p40">
            <a:extLst>
              <a:ext uri="{FF2B5EF4-FFF2-40B4-BE49-F238E27FC236}">
                <a16:creationId xmlns:a16="http://schemas.microsoft.com/office/drawing/2014/main" id="{ACE095B0-CF6D-99CB-28B4-017CF469BC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FEC85782-4A7F-E2D7-9F65-2F5AB2845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3"/>
          <a:stretch/>
        </p:blipFill>
        <p:spPr bwMode="auto">
          <a:xfrm>
            <a:off x="5266301" y="-27151"/>
            <a:ext cx="3825495" cy="25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Google Shape;269;p40">
            <a:extLst>
              <a:ext uri="{FF2B5EF4-FFF2-40B4-BE49-F238E27FC236}">
                <a16:creationId xmlns:a16="http://schemas.microsoft.com/office/drawing/2014/main" id="{538C88D6-5DEE-A060-82EF-84007AB8AF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7507" y="1114888"/>
            <a:ext cx="5113387" cy="348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kern="1200" dirty="0">
                <a:solidFill>
                  <a:schemeClr val="accent3"/>
                </a:solidFill>
                <a:latin typeface="Barlow" panose="00000500000000000000" pitchFamily="2" charset="0"/>
                <a:ea typeface="+mn-ea"/>
                <a:cs typeface="+mn-cs"/>
              </a:rPr>
              <a:t>INCOMES:</a:t>
            </a:r>
          </a:p>
          <a:p>
            <a:pPr marL="28575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Light increase in sustained national contributions in 2025 driven by new </a:t>
            </a:r>
            <a:r>
              <a:rPr lang="en-US" dirty="0" err="1">
                <a:solidFill>
                  <a:schemeClr val="accent1"/>
                </a:solidFill>
                <a:latin typeface="Barlow" panose="00000500000000000000" pitchFamily="2" charset="0"/>
              </a:rPr>
              <a:t>EMODnet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 support (for 2 years) and NOAA.</a:t>
            </a:r>
          </a:p>
          <a:p>
            <a:pPr marL="28575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Growth in host country funding, including infrastructure support and an in-kind network expert.</a:t>
            </a:r>
          </a:p>
          <a:p>
            <a:pPr marL="28575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Increased EU projects funding, notably through TRICUSO &amp; AMRIT.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No secured funding yet to support the Pilot position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b="1" kern="1200" dirty="0">
              <a:solidFill>
                <a:schemeClr val="accent3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kern="1200" dirty="0">
                <a:solidFill>
                  <a:schemeClr val="accent3"/>
                </a:solidFill>
                <a:latin typeface="Barlow" panose="00000500000000000000" pitchFamily="2" charset="0"/>
                <a:ea typeface="+mn-ea"/>
                <a:cs typeface="+mn-cs"/>
              </a:rPr>
              <a:t>EXPENSES:</a:t>
            </a:r>
            <a:endParaRPr lang="en-US" b="1" kern="1200" dirty="0">
              <a:solidFill>
                <a:schemeClr val="accent3"/>
              </a:solidFill>
              <a:latin typeface="Barlow" panose="00000500000000000000" pitchFamily="2" charset="0"/>
              <a:ea typeface="+mn-ea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Staff growth through reestablishment of the IT manager position, projects and in-kind contributions from host country.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Reduced IT dev expenses, as tasks will be covered by the IT manager and the AMRIT-funded IT position.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+mn-lt"/>
            </a:endParaRP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F5EF5E16-8BCB-7E9F-4E5D-CCA63593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7" y="2671372"/>
            <a:ext cx="3706999" cy="22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085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4F4E-B2A0-5BB8-559A-BD5A9654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summary -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FF4A-EA4F-6AE4-8AF2-2E50FCB77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543" y="1183196"/>
            <a:ext cx="4342233" cy="3475888"/>
          </a:xfrm>
        </p:spPr>
        <p:txBody>
          <a:bodyPr/>
          <a:lstStyle/>
          <a:p>
            <a:pPr marL="285750" indent="-285750">
              <a:buClr>
                <a:srgbClr val="3333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2024 restructuring: </a:t>
            </a:r>
          </a:p>
          <a:p>
            <a:pPr marL="742950" lvl="1">
              <a:buClr>
                <a:srgbClr val="147ED2"/>
              </a:buClr>
              <a:buFont typeface="Courier New" panose="020B0604020202020204" pitchFamily="34" charset="0"/>
              <a:buChar char="o"/>
            </a:pPr>
            <a:r>
              <a:rPr lang="en-US" b="0" dirty="0">
                <a:solidFill>
                  <a:schemeClr val="accent1"/>
                </a:solidFill>
                <a:latin typeface="Barlow" panose="00000500000000000000" pitchFamily="2" charset="0"/>
              </a:rPr>
              <a:t>Network Expert expenses (core) decreased</a:t>
            </a:r>
            <a:endParaRPr lang="en-US" sz="1400" b="0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742950" lvl="1">
              <a:buClr>
                <a:srgbClr val="147ED2"/>
              </a:buClr>
              <a:buFont typeface="Courier New" panose="020B0604020202020204" pitchFamily="34" charset="0"/>
              <a:buChar char="o"/>
            </a:pPr>
            <a:r>
              <a:rPr lang="en-US" b="0" dirty="0">
                <a:solidFill>
                  <a:schemeClr val="accent1"/>
                </a:solidFill>
                <a:latin typeface="Barlow" panose="00000500000000000000" pitchFamily="2" charset="0"/>
              </a:rPr>
              <a:t>IT team (core) increased </a:t>
            </a:r>
            <a:endParaRPr lang="en-US" sz="1400" b="0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indent="-285750">
              <a:buClr>
                <a:srgbClr val="333333"/>
              </a:buClr>
              <a:buFont typeface="Arial,Sans-Serif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Barlow" panose="00000500000000000000" pitchFamily="2" charset="0"/>
              </a:rPr>
              <a:t>Staff growth in 2025 will primarily rely on project funds and in-kind support from host country. </a:t>
            </a:r>
            <a:endParaRPr 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Core staff costs aligned with stable contributions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project funding strictly allocated to project-related activities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Pilot staff expense phasing out by lack of funding.</a:t>
            </a:r>
            <a:endParaRPr lang="en-US" sz="1400" dirty="0">
              <a:solidFill>
                <a:schemeClr val="accent1"/>
              </a:solidFill>
              <a:latin typeface="Barlow" panose="00000500000000000000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2D19B3C-3E0F-A9A8-43EC-471EE7D37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/>
          <a:stretch/>
        </p:blipFill>
        <p:spPr bwMode="auto">
          <a:xfrm>
            <a:off x="5062071" y="972834"/>
            <a:ext cx="4081929" cy="23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245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2024 Financial Overview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540544" y="1257763"/>
            <a:ext cx="3952463" cy="279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b="1" kern="1200" dirty="0">
                <a:solidFill>
                  <a:schemeClr val="accent3"/>
                </a:solidFill>
                <a:latin typeface="Barlow" panose="00000500000000000000" pitchFamily="2" charset="0"/>
                <a:ea typeface="+mn-ea"/>
                <a:cs typeface="+mn-cs"/>
              </a:rPr>
              <a:t>Increased incomes</a:t>
            </a:r>
            <a:r>
              <a:rPr lang="en" dirty="0">
                <a:latin typeface="Barlow" panose="00000500000000000000" pitchFamily="2" charset="0"/>
              </a:rPr>
              <a:t>: </a:t>
            </a:r>
            <a:r>
              <a:rPr lang="en" dirty="0">
                <a:solidFill>
                  <a:schemeClr val="accent1"/>
                </a:solidFill>
                <a:latin typeface="Barlow" panose="00000500000000000000" pitchFamily="2" charset="0"/>
              </a:rPr>
              <a:t>1,150 M$ vs 1 M$ in 2023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Barlow" panose="00000500000000000000" pitchFamily="2" charset="0"/>
            </a:endParaRPr>
          </a:p>
          <a:p>
            <a:pPr marL="0" indent="0"/>
            <a:r>
              <a:rPr lang="en-US" b="1" dirty="0">
                <a:solidFill>
                  <a:schemeClr val="accent3"/>
                </a:solidFill>
                <a:latin typeface="Barlow" panose="00000500000000000000" pitchFamily="2" charset="0"/>
              </a:rPr>
              <a:t>Increased overall budget: 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1.5 M$ (including carry forward)</a:t>
            </a:r>
          </a:p>
          <a:p>
            <a:pPr marL="0" indent="0"/>
            <a:endParaRPr lang="en-US" b="1" dirty="0">
              <a:latin typeface="Barlow" panose="00000500000000000000" pitchFamily="2" charset="0"/>
            </a:endParaRPr>
          </a:p>
          <a:p>
            <a:pPr marL="0" indent="0"/>
            <a:r>
              <a:rPr lang="fr-FR" b="1" dirty="0">
                <a:solidFill>
                  <a:schemeClr val="accent3"/>
                </a:solidFill>
                <a:latin typeface="Barlow" panose="00000500000000000000" pitchFamily="2" charset="0"/>
              </a:rPr>
              <a:t>Stable </a:t>
            </a:r>
            <a:r>
              <a:rPr lang="en-US" b="1" dirty="0">
                <a:solidFill>
                  <a:schemeClr val="accent3"/>
                </a:solidFill>
                <a:latin typeface="Barlow" panose="00000500000000000000" pitchFamily="2" charset="0"/>
              </a:rPr>
              <a:t>expenditures: 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1M$ (decrease in core staff cost compensated by increase in IT dev to ensure IT system migration, and financial charges)</a:t>
            </a:r>
          </a:p>
          <a:p>
            <a:pPr marL="0" indent="0"/>
            <a:endParaRPr 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0" indent="0"/>
            <a:r>
              <a:rPr lang="en-US" b="1" dirty="0">
                <a:solidFill>
                  <a:schemeClr val="accent3"/>
                </a:solidFill>
                <a:latin typeface="Barlow" panose="00000500000000000000" pitchFamily="2" charset="0"/>
              </a:rPr>
              <a:t>Positive balance at year end: 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~500 K$  </a:t>
            </a:r>
          </a:p>
          <a:p>
            <a:pPr marL="0" indent="0"/>
            <a:endParaRPr lang="en-US" dirty="0">
              <a:latin typeface="+mn-lt"/>
            </a:endParaRPr>
          </a:p>
          <a:p>
            <a:pPr marL="0" indent="0"/>
            <a:endParaRPr lang="en-US" b="1" dirty="0">
              <a:latin typeface="+mn-l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+mn-l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+mn-l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dirty="0">
              <a:latin typeface="+mn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2FD36B8-9557-CC57-9FDA-B7F6BB8E6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790" r="24691" b="87411"/>
          <a:stretch/>
        </p:blipFill>
        <p:spPr bwMode="auto">
          <a:xfrm>
            <a:off x="6064244" y="2666147"/>
            <a:ext cx="1767084" cy="2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903025-9050-CA3F-0BE1-22D5B90E9A10}"/>
              </a:ext>
            </a:extLst>
          </p:cNvPr>
          <p:cNvGrpSpPr/>
          <p:nvPr/>
        </p:nvGrpSpPr>
        <p:grpSpPr>
          <a:xfrm>
            <a:off x="5121685" y="2892983"/>
            <a:ext cx="3813697" cy="2250515"/>
            <a:chOff x="5121685" y="2892983"/>
            <a:chExt cx="3813697" cy="2250515"/>
          </a:xfrm>
        </p:grpSpPr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03451A68-60C3-886A-2B2C-E474C062F3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" t="12235" r="42843" b="3064"/>
            <a:stretch/>
          </p:blipFill>
          <p:spPr bwMode="auto">
            <a:xfrm>
              <a:off x="5121685" y="2892983"/>
              <a:ext cx="2238793" cy="225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8A87602-6FF7-56D4-F256-422CEA6DF0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25" t="11017" r="3171" b="43397"/>
            <a:stretch/>
          </p:blipFill>
          <p:spPr bwMode="auto">
            <a:xfrm>
              <a:off x="7350500" y="2990177"/>
              <a:ext cx="1584882" cy="1217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19B52B-A9A3-46E6-6A7D-B81F21349D64}"/>
              </a:ext>
            </a:extLst>
          </p:cNvPr>
          <p:cNvGrpSpPr/>
          <p:nvPr/>
        </p:nvGrpSpPr>
        <p:grpSpPr>
          <a:xfrm>
            <a:off x="5121685" y="121472"/>
            <a:ext cx="3755749" cy="2539932"/>
            <a:chOff x="4402744" y="917373"/>
            <a:chExt cx="2920973" cy="200814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312E06E-05D3-DB3D-1A7E-82B2340D67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9" r="72110" b="10255"/>
            <a:stretch/>
          </p:blipFill>
          <p:spPr bwMode="auto">
            <a:xfrm>
              <a:off x="4402744" y="1162705"/>
              <a:ext cx="958538" cy="171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209DEE5-45B4-773A-B9B5-0E8C19E7D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9" t="368" r="15081" b="89443"/>
            <a:stretch/>
          </p:blipFill>
          <p:spPr bwMode="auto">
            <a:xfrm>
              <a:off x="4553549" y="917373"/>
              <a:ext cx="2770168" cy="25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EB9BF52-B4A1-0E64-C178-073497B1FB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9" t="10587" r="9915"/>
            <a:stretch/>
          </p:blipFill>
          <p:spPr bwMode="auto">
            <a:xfrm>
              <a:off x="5547259" y="1145592"/>
              <a:ext cx="1725799" cy="177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52FC72AA-5F1B-FB0C-F17D-65CBC039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extLst>
              <a:ext uri="{FF2B5EF4-FFF2-40B4-BE49-F238E27FC236}">
                <a16:creationId xmlns:a16="http://schemas.microsoft.com/office/drawing/2014/main" id="{332A4123-7D52-FDA1-5C76-55805EC32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3114675"/>
            <a:ext cx="3362325" cy="1419225"/>
          </a:xfr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indent="0">
              <a:spcAft>
                <a:spcPts val="600"/>
              </a:spcAft>
            </a:pPr>
            <a:r>
              <a:rPr lang="en-US" sz="1400" b="1" dirty="0">
                <a:solidFill>
                  <a:schemeClr val="accent3"/>
                </a:solidFill>
                <a:latin typeface="Arial"/>
                <a:cs typeface="Arial"/>
              </a:rPr>
              <a:t>Remarks &amp; Recommendations: </a:t>
            </a:r>
          </a:p>
          <a:p>
            <a:pPr marL="0" indent="0"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We encourage diversification of funding sources for networks (</a:t>
            </a:r>
            <a:r>
              <a:rPr lang="en-US" sz="1400" dirty="0" err="1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OceanGliders</a:t>
            </a:r>
            <a:r>
              <a:rPr lang="en-US" sz="14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, GO-SHIP, </a:t>
            </a:r>
            <a:r>
              <a:rPr lang="en-US" sz="1400" dirty="0" err="1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OceanSITES</a:t>
            </a:r>
            <a:r>
              <a:rPr lang="en-US" sz="14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, and SOT), which have relied on support from only 1-3 countries for many years. 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00"/>
            </a:pPr>
            <a:endParaRPr lang="en-US" sz="1400" dirty="0"/>
          </a:p>
        </p:txBody>
      </p:sp>
      <p:sp>
        <p:nvSpPr>
          <p:cNvPr id="267" name="Google Shape;267;p40">
            <a:extLst>
              <a:ext uri="{FF2B5EF4-FFF2-40B4-BE49-F238E27FC236}">
                <a16:creationId xmlns:a16="http://schemas.microsoft.com/office/drawing/2014/main" id="{2C46D7C6-5AFC-9BAE-8DCF-F44F2FB01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2024 Highlights</a:t>
            </a:r>
            <a:endParaRPr lang="en-US"/>
          </a:p>
        </p:txBody>
      </p:sp>
      <p:sp>
        <p:nvSpPr>
          <p:cNvPr id="268" name="Google Shape;268;p40" hidden="1">
            <a:extLst>
              <a:ext uri="{FF2B5EF4-FFF2-40B4-BE49-F238E27FC236}">
                <a16:creationId xmlns:a16="http://schemas.microsoft.com/office/drawing/2014/main" id="{8283FF6F-71B1-7161-40C0-68FB0246BB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6</a:t>
            </a:fld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253F174-D944-8B6D-E521-44104D663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8" t="3162" r="16221" b="3806"/>
          <a:stretch/>
        </p:blipFill>
        <p:spPr bwMode="auto">
          <a:xfrm>
            <a:off x="6413670" y="9818"/>
            <a:ext cx="2697462" cy="2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7FA235-5FAC-D94D-FE9F-A22020753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76038"/>
              </p:ext>
            </p:extLst>
          </p:nvPr>
        </p:nvGraphicFramePr>
        <p:xfrm>
          <a:off x="3764759" y="2926607"/>
          <a:ext cx="5346373" cy="2148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8728">
                  <a:extLst>
                    <a:ext uri="{9D8B030D-6E8A-4147-A177-3AD203B41FA5}">
                      <a16:colId xmlns:a16="http://schemas.microsoft.com/office/drawing/2014/main" val="1517202727"/>
                    </a:ext>
                  </a:extLst>
                </a:gridCol>
                <a:gridCol w="4457645">
                  <a:extLst>
                    <a:ext uri="{9D8B030D-6E8A-4147-A177-3AD203B41FA5}">
                      <a16:colId xmlns:a16="http://schemas.microsoft.com/office/drawing/2014/main" val="20729054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Contributions </a:t>
                      </a:r>
                      <a:r>
                        <a:rPr lang="fr-FR" sz="900" dirty="0" err="1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received</a:t>
                      </a:r>
                      <a:r>
                        <a:rPr lang="fr-FR" sz="900" dirty="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 in 2024 </a:t>
                      </a:r>
                      <a:r>
                        <a:rPr lang="fr-FR" sz="900" dirty="0" err="1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calendar</a:t>
                      </a:r>
                      <a:r>
                        <a:rPr lang="fr-FR" sz="900" dirty="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900" dirty="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4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DBCP</a:t>
                      </a:r>
                      <a:endParaRPr lang="en-US" sz="900" dirty="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TRUSTED Project, Australia, EUMETNET, India, New Zealand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- BSH &amp; Canada contrib. received late 2023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1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900" dirty="0" err="1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Argo</a:t>
                      </a:r>
                      <a:endParaRPr lang="en-US" sz="900" dirty="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Monaco, Australia, France, UK, China, Japan, India, Italy, Germany,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EuroArgo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32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SOT</a:t>
                      </a:r>
                      <a:endParaRPr lang="en-US" sz="900" dirty="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EUMETNET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64342"/>
                  </a:ext>
                </a:extLst>
              </a:tr>
              <a:tr h="177779">
                <a:tc>
                  <a:txBody>
                    <a:bodyPr/>
                    <a:lstStyle/>
                    <a:p>
                      <a:r>
                        <a:rPr lang="fr-FR" sz="90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OceanSITES</a:t>
                      </a:r>
                      <a:endParaRPr lang="en-US" sz="90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Australia,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0075"/>
                  </a:ext>
                </a:extLst>
              </a:tr>
              <a:tr h="202902">
                <a:tc>
                  <a:txBody>
                    <a:bodyPr/>
                    <a:lstStyle/>
                    <a:p>
                      <a:r>
                        <a:rPr lang="fr-FR" sz="90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GO-SHIP</a:t>
                      </a:r>
                      <a:endParaRPr lang="en-US" sz="90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EuroGOSHIP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58625"/>
                  </a:ext>
                </a:extLst>
              </a:tr>
              <a:tr h="140049">
                <a:tc>
                  <a:txBody>
                    <a:bodyPr/>
                    <a:lstStyle/>
                    <a:p>
                      <a:r>
                        <a:rPr lang="fr-FR" sz="90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OceanGliders</a:t>
                      </a:r>
                      <a:endParaRPr lang="en-US" sz="90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GROOM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487164"/>
                  </a:ext>
                </a:extLst>
              </a:tr>
              <a:tr h="119137">
                <a:tc>
                  <a:txBody>
                    <a:bodyPr/>
                    <a:lstStyle/>
                    <a:p>
                      <a:r>
                        <a:rPr lang="fr-FR" sz="90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SOCONET</a:t>
                      </a:r>
                      <a:endParaRPr lang="en-US" sz="90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8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900"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OceanOPS</a:t>
                      </a:r>
                      <a:endParaRPr lang="en-US" sz="900">
                        <a:latin typeface="Barlow" panose="000005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  <a:cs typeface="Calibri" panose="020F0502020204030204" pitchFamily="34" charset="0"/>
                        </a:rPr>
                        <a:t>US, WMO, AMRIT Project, Monaco, IOC,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532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07E840E-17AB-1A18-F988-D9B4A8B3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57" y="9818"/>
            <a:ext cx="764543" cy="1305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0E8B61-DB04-C636-3FD0-A5F480C9030A}"/>
              </a:ext>
            </a:extLst>
          </p:cNvPr>
          <p:cNvSpPr txBox="1"/>
          <p:nvPr/>
        </p:nvSpPr>
        <p:spPr>
          <a:xfrm>
            <a:off x="257174" y="1209833"/>
            <a:ext cx="61245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  <a:sym typeface="Arial"/>
              </a:rPr>
              <a:t>Host/France 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investment in OceanOPS (I.S. &amp; infrastructure): 100 K$</a:t>
            </a:r>
          </a:p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IOC investment: 57 K$</a:t>
            </a:r>
          </a:p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  <a:sym typeface="Arial"/>
              </a:rPr>
              <a:t>WMO </a:t>
            </a:r>
            <a:r>
              <a:rPr lang="en-US" sz="14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continued investment: 200 K$</a:t>
            </a:r>
          </a:p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NOAA increased contribution (support BGC-Argo &amp; SOCONET)</a:t>
            </a:r>
          </a:p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  <a:sym typeface="Arial"/>
              </a:rPr>
              <a:t>Stable regular 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national contributions: 560k$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Continuous significant support from EU Projects: AMRIT (125K$), </a:t>
            </a:r>
            <a:r>
              <a:rPr lang="en-US" dirty="0" err="1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EuroGOSHIP</a:t>
            </a: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 (30 K$), GROOM (10 k$)</a:t>
            </a:r>
          </a:p>
          <a:p>
            <a:endParaRPr lang="en-US" dirty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3184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A598BAEF-317B-CCE3-F761-19EEF50C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>
            <a:extLst>
              <a:ext uri="{FF2B5EF4-FFF2-40B4-BE49-F238E27FC236}">
                <a16:creationId xmlns:a16="http://schemas.microsoft.com/office/drawing/2014/main" id="{341D58B4-0ECE-DC30-E9D0-1E03765AC6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6073386" cy="431100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2025 Interim Budget</a:t>
            </a:r>
            <a:endParaRPr lang="en-US"/>
          </a:p>
        </p:txBody>
      </p:sp>
      <p:sp>
        <p:nvSpPr>
          <p:cNvPr id="268" name="Google Shape;268;p40" hidden="1">
            <a:extLst>
              <a:ext uri="{FF2B5EF4-FFF2-40B4-BE49-F238E27FC236}">
                <a16:creationId xmlns:a16="http://schemas.microsoft.com/office/drawing/2014/main" id="{6BEAEA0C-058B-B0A1-463E-106921007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F10EE-40BC-D5A2-DCDD-30731DFB0A67}"/>
              </a:ext>
            </a:extLst>
          </p:cNvPr>
          <p:cNvSpPr txBox="1"/>
          <p:nvPr/>
        </p:nvSpPr>
        <p:spPr>
          <a:xfrm>
            <a:off x="257174" y="972835"/>
            <a:ext cx="8151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3"/>
                </a:solidFill>
                <a:latin typeface="Barlow" panose="00000500000000000000" pitchFamily="2" charset="0"/>
              </a:rPr>
              <a:t>Expected overall budget: </a:t>
            </a:r>
            <a:r>
              <a:rPr lang="fr-FR" dirty="0">
                <a:solidFill>
                  <a:schemeClr val="tx1"/>
                </a:solidFill>
                <a:latin typeface="Barlow" panose="00000500000000000000" pitchFamily="2" charset="0"/>
              </a:rPr>
              <a:t>2</a:t>
            </a:r>
            <a:r>
              <a:rPr lang="fr-FR" b="0" dirty="0">
                <a:solidFill>
                  <a:schemeClr val="tx1"/>
                </a:solidFill>
                <a:latin typeface="Barlow" panose="00000500000000000000" pitchFamily="2" charset="0"/>
              </a:rPr>
              <a:t> MCHF </a:t>
            </a:r>
            <a:r>
              <a:rPr lang="en-US" dirty="0">
                <a:solidFill>
                  <a:schemeClr val="accent3"/>
                </a:solidFill>
                <a:latin typeface="Barlow" panose="00000500000000000000" pitchFamily="2" charset="0"/>
              </a:rPr>
              <a:t>(increase)</a:t>
            </a:r>
            <a:r>
              <a:rPr lang="fr-FR" dirty="0">
                <a:solidFill>
                  <a:schemeClr val="tx1"/>
                </a:solidFill>
                <a:latin typeface="Barlow" panose="00000500000000000000" pitchFamily="2" charset="0"/>
              </a:rPr>
              <a:t>       ||       </a:t>
            </a:r>
            <a:r>
              <a:rPr lang="fr-FR" b="1" dirty="0" err="1">
                <a:solidFill>
                  <a:schemeClr val="accent3"/>
                </a:solidFill>
                <a:latin typeface="Barlow" panose="00000500000000000000" pitchFamily="2" charset="0"/>
              </a:rPr>
              <a:t>Expected</a:t>
            </a:r>
            <a:r>
              <a:rPr lang="fr-FR" b="1" dirty="0">
                <a:solidFill>
                  <a:schemeClr val="accent3"/>
                </a:solidFill>
                <a:latin typeface="Barlow" panose="00000500000000000000" pitchFamily="2" charset="0"/>
              </a:rPr>
              <a:t> </a:t>
            </a:r>
            <a:r>
              <a:rPr lang="fr-FR" b="1" dirty="0" err="1">
                <a:solidFill>
                  <a:schemeClr val="accent3"/>
                </a:solidFill>
                <a:latin typeface="Barlow" panose="00000500000000000000" pitchFamily="2" charset="0"/>
              </a:rPr>
              <a:t>expenses</a:t>
            </a:r>
            <a:r>
              <a:rPr lang="fr-FR" dirty="0">
                <a:latin typeface="Barlow" panose="00000500000000000000" pitchFamily="2" charset="0"/>
              </a:rPr>
              <a:t>: </a:t>
            </a:r>
            <a:r>
              <a:rPr lang="fr-FR" b="0" dirty="0">
                <a:solidFill>
                  <a:schemeClr val="tx1"/>
                </a:solidFill>
                <a:latin typeface="Barlow" panose="00000500000000000000" pitchFamily="2" charset="0"/>
              </a:rPr>
              <a:t>1.1 MCHF </a:t>
            </a:r>
            <a:r>
              <a:rPr lang="fr-FR" dirty="0">
                <a:solidFill>
                  <a:schemeClr val="accent3"/>
                </a:solidFill>
                <a:latin typeface="Barlow" panose="00000500000000000000" pitchFamily="2" charset="0"/>
              </a:rPr>
              <a:t>(</a:t>
            </a:r>
            <a:r>
              <a:rPr lang="fr-FR" dirty="0" err="1">
                <a:solidFill>
                  <a:schemeClr val="accent3"/>
                </a:solidFill>
                <a:latin typeface="Barlow" panose="00000500000000000000" pitchFamily="2" charset="0"/>
              </a:rPr>
              <a:t>increase</a:t>
            </a:r>
            <a:r>
              <a:rPr lang="fr-FR" dirty="0">
                <a:solidFill>
                  <a:schemeClr val="accent3"/>
                </a:solidFill>
                <a:latin typeface="Barlow" panose="00000500000000000000" pitchFamily="2" charset="0"/>
              </a:rPr>
              <a:t>)</a:t>
            </a:r>
            <a:endParaRPr lang="en-US" dirty="0">
              <a:latin typeface="Barlow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8C371-385A-4B13-BD77-B70ACF7BD115}"/>
              </a:ext>
            </a:extLst>
          </p:cNvPr>
          <p:cNvSpPr txBox="1"/>
          <p:nvPr/>
        </p:nvSpPr>
        <p:spPr>
          <a:xfrm>
            <a:off x="257174" y="1419141"/>
            <a:ext cx="9003703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1300" b="1" dirty="0">
                <a:solidFill>
                  <a:schemeClr val="accent3"/>
                </a:solidFill>
                <a:latin typeface="Barlow" panose="00000500000000000000" pitchFamily="2" charset="0"/>
                <a:sym typeface="Arial"/>
              </a:rPr>
              <a:t>Highlights: b</a:t>
            </a:r>
            <a:r>
              <a:rPr lang="en-US" sz="1300" b="1" dirty="0">
                <a:solidFill>
                  <a:schemeClr val="accent3"/>
                </a:solidFill>
                <a:latin typeface="Barlow" panose="00000500000000000000" pitchFamily="2" charset="0"/>
              </a:rPr>
              <a:t>udget unified &amp; stabilized at WMO </a:t>
            </a:r>
            <a:r>
              <a:rPr lang="en-US" sz="1300" dirty="0">
                <a:solidFill>
                  <a:schemeClr val="accent3"/>
                </a:solidFill>
                <a:latin typeface="Barlow" panose="00000500000000000000" pitchFamily="2" charset="0"/>
              </a:rPr>
              <a:t>(monitoring in CHF)</a:t>
            </a:r>
            <a:endParaRPr lang="en-US" sz="1300" dirty="0">
              <a:solidFill>
                <a:schemeClr val="accent3"/>
              </a:solidFill>
              <a:latin typeface="Barlow" panose="00000500000000000000" pitchFamily="2" charset="0"/>
              <a:sym typeface="Arial"/>
            </a:endParaRPr>
          </a:p>
          <a:p>
            <a:pPr>
              <a:buClr>
                <a:schemeClr val="accent2"/>
              </a:buClr>
              <a:buSzPts val="1400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Budget growth drivers: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New contribution: </a:t>
            </a:r>
            <a:r>
              <a:rPr lang="en-US" sz="1300" dirty="0" err="1">
                <a:solidFill>
                  <a:schemeClr val="accent1"/>
                </a:solidFill>
                <a:latin typeface="Barlow" panose="00000500000000000000" pitchFamily="2" charset="0"/>
              </a:rPr>
              <a:t>EMODnet</a:t>
            </a: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 - 90 KCHF (2024 &amp; 2025)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EU Project support: AMRIT - 128 KCHF (Year 2), TRICUSO - 309 KCHF (80% of total funding)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Increased NOAA support for BGC-Argo &amp; SOCONET, plus a slight increase for staff costs.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Increased host country support (infrastructure and in-kind staff budgeted 150 KCHF)</a:t>
            </a: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sz="1300" b="1" dirty="0">
                <a:solidFill>
                  <a:schemeClr val="accent3"/>
                </a:solidFill>
                <a:latin typeface="Barlow" panose="00000500000000000000" pitchFamily="2" charset="0"/>
              </a:rPr>
              <a:t>Staffing and key changes: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BGC-Argo/Med. Pilot position ends in 30/08 unless additional funds are secured.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IT developer funded Jan-June (acting as IT Manager)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  <a:ea typeface="Open Sans"/>
                <a:cs typeface="Segoe UI Semilight"/>
              </a:rPr>
              <a:t>New hires (July 2024 onward): IT manager, </a:t>
            </a: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IT Dev. (AMRIT), Network Expert (TRICUSO).</a:t>
            </a:r>
            <a:endParaRPr 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Comm/Admin position at IOC closing mid-year – open at WMO with light changes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France/Polytechnique provided in-kind support for </a:t>
            </a:r>
            <a:r>
              <a:rPr lang="en-US" sz="1300" dirty="0" err="1">
                <a:solidFill>
                  <a:schemeClr val="accent1"/>
                </a:solidFill>
                <a:latin typeface="Barlow" panose="00000500000000000000" pitchFamily="2" charset="0"/>
              </a:rPr>
              <a:t>OceanGliders</a:t>
            </a: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 coordination (0.75 FTE).</a:t>
            </a: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sz="1300" b="1" dirty="0">
              <a:solidFill>
                <a:schemeClr val="accent3"/>
              </a:solidFill>
              <a:latin typeface="Barlow" panose="00000500000000000000" pitchFamily="2" charset="0"/>
            </a:endParaRPr>
          </a:p>
          <a:p>
            <a:pPr>
              <a:buClr>
                <a:schemeClr val="accent2"/>
              </a:buClr>
              <a:buSzPts val="1400"/>
            </a:pPr>
            <a:r>
              <a:rPr lang="en-US" sz="1300" b="1" dirty="0">
                <a:solidFill>
                  <a:schemeClr val="accent3"/>
                </a:solidFill>
                <a:latin typeface="Barlow" panose="00000500000000000000" pitchFamily="2" charset="0"/>
              </a:rPr>
              <a:t>Remarks: 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End-of-year balance (due to unspent EU projects) will secure 3-year contracts for IT web dev &amp; SOCONET TC. </a:t>
            </a:r>
          </a:p>
          <a:p>
            <a:pPr marL="285750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/>
                </a:solidFill>
                <a:latin typeface="Barlow" panose="00000500000000000000" pitchFamily="2" charset="0"/>
              </a:rPr>
              <a:t>Core staff salaries secured in 2026 and buffer against potential delayed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34342614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3E3B38E1-10F6-F073-0CF4-2D2484A83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extLst>
              <a:ext uri="{FF2B5EF4-FFF2-40B4-BE49-F238E27FC236}">
                <a16:creationId xmlns:a16="http://schemas.microsoft.com/office/drawing/2014/main" id="{0B2DCEA6-A002-B375-8A83-D6CF24356E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1479314"/>
            <a:ext cx="8426187" cy="3023933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1600" b="1" dirty="0">
                <a:solidFill>
                  <a:schemeClr val="accent3"/>
                </a:solidFill>
                <a:latin typeface="Barlow" panose="00000500000000000000" pitchFamily="2" charset="0"/>
                <a:sym typeface="Arial"/>
              </a:rPr>
              <a:t>Highlights: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All </a:t>
            </a: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core staff</a:t>
            </a:r>
            <a:r>
              <a:rPr lang="en-US" sz="1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 secured at WMO with a simplified budget management process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Expecting Financial Advisor support provided by WMO/WIGOS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Travel budget maintained at 2024-25 levels.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IT development on projects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Staff costs at a peak with full year (core, projects).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1 year of salary reserve for core staff –3% inflation considered in projections.</a:t>
            </a:r>
          </a:p>
          <a:p>
            <a:pPr marL="0" indent="0">
              <a:buClr>
                <a:schemeClr val="accent2"/>
              </a:buClr>
            </a:pPr>
            <a:endParaRPr lang="en-US" sz="1400" dirty="0">
              <a:solidFill>
                <a:srgbClr val="0D0D0D"/>
              </a:solidFill>
              <a:highlight>
                <a:srgbClr val="FFFFFF"/>
              </a:highlight>
              <a:latin typeface="Barlow" panose="00000500000000000000" pitchFamily="2" charset="0"/>
            </a:endParaRP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sz="1600" b="1" dirty="0">
                <a:solidFill>
                  <a:schemeClr val="accent3"/>
                </a:solidFill>
                <a:latin typeface="Barlow" panose="00000500000000000000" pitchFamily="2" charset="0"/>
              </a:rPr>
              <a:t>Remarks &amp; Recommendations: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SLAs in place for all Networks – Marketing plan assembled (UN, EU, G7...)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New contract with NOAA to be negotiated for future funding.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D0D0D"/>
              </a:solidFill>
              <a:highlight>
                <a:srgbClr val="FFFFFF"/>
              </a:highlight>
              <a:latin typeface="Barlow" panose="00000500000000000000" pitchFamily="2" charset="0"/>
            </a:endParaRPr>
          </a:p>
          <a:p>
            <a:pPr marL="0" indent="0">
              <a:buClr>
                <a:schemeClr val="accent2"/>
              </a:buClr>
              <a:buSzPts val="1400"/>
            </a:pPr>
            <a:endParaRPr lang="en-US" sz="1400" dirty="0">
              <a:ea typeface="Open Sans"/>
              <a:cs typeface="Segoe UI Semilight"/>
            </a:endParaRP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00"/>
            </a:pPr>
            <a:endParaRPr lang="en-US" sz="1400" dirty="0"/>
          </a:p>
        </p:txBody>
      </p:sp>
      <p:sp>
        <p:nvSpPr>
          <p:cNvPr id="267" name="Google Shape;267;p40">
            <a:extLst>
              <a:ext uri="{FF2B5EF4-FFF2-40B4-BE49-F238E27FC236}">
                <a16:creationId xmlns:a16="http://schemas.microsoft.com/office/drawing/2014/main" id="{8441334A-DE07-01E9-1A54-A3B3C817B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6375894" cy="431100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2026 Anticipated Budget</a:t>
            </a:r>
            <a:endParaRPr lang="en-US"/>
          </a:p>
        </p:txBody>
      </p:sp>
      <p:sp>
        <p:nvSpPr>
          <p:cNvPr id="268" name="Google Shape;268;p40" hidden="1">
            <a:extLst>
              <a:ext uri="{FF2B5EF4-FFF2-40B4-BE49-F238E27FC236}">
                <a16:creationId xmlns:a16="http://schemas.microsoft.com/office/drawing/2014/main" id="{B69945A3-9BEB-C3E4-EC9E-56641C24EF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SzPts val="800"/>
                <a:buNone/>
              </a:pPr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0C273-AE72-72CB-27E3-6DC4699FADCF}"/>
              </a:ext>
            </a:extLst>
          </p:cNvPr>
          <p:cNvSpPr txBox="1"/>
          <p:nvPr/>
        </p:nvSpPr>
        <p:spPr>
          <a:xfrm>
            <a:off x="257174" y="972835"/>
            <a:ext cx="8886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3"/>
                </a:solidFill>
                <a:latin typeface="Barlow" panose="00000500000000000000" pitchFamily="2" charset="0"/>
              </a:rPr>
              <a:t>Expected overall budget: </a:t>
            </a:r>
            <a:r>
              <a:rPr lang="fr-FR" b="0" dirty="0">
                <a:solidFill>
                  <a:schemeClr val="tx1"/>
                </a:solidFill>
                <a:latin typeface="Barlow" panose="00000500000000000000" pitchFamily="2" charset="0"/>
              </a:rPr>
              <a:t>1.9 MCHF </a:t>
            </a:r>
            <a:r>
              <a:rPr lang="en-US" dirty="0">
                <a:solidFill>
                  <a:schemeClr val="accent3"/>
                </a:solidFill>
                <a:latin typeface="Barlow" panose="00000500000000000000" pitchFamily="2" charset="0"/>
              </a:rPr>
              <a:t>(almost stable)</a:t>
            </a:r>
            <a:r>
              <a:rPr lang="fr-FR" dirty="0">
                <a:solidFill>
                  <a:schemeClr val="tx1"/>
                </a:solidFill>
                <a:latin typeface="Barlow" panose="00000500000000000000" pitchFamily="2" charset="0"/>
              </a:rPr>
              <a:t>     ||     </a:t>
            </a:r>
            <a:r>
              <a:rPr lang="fr-FR" b="1" dirty="0" err="1">
                <a:solidFill>
                  <a:schemeClr val="accent3"/>
                </a:solidFill>
                <a:latin typeface="Barlow" panose="00000500000000000000" pitchFamily="2" charset="0"/>
              </a:rPr>
              <a:t>Expected</a:t>
            </a:r>
            <a:r>
              <a:rPr lang="fr-FR" b="1" dirty="0">
                <a:solidFill>
                  <a:schemeClr val="accent3"/>
                </a:solidFill>
                <a:latin typeface="Barlow" panose="00000500000000000000" pitchFamily="2" charset="0"/>
              </a:rPr>
              <a:t> </a:t>
            </a:r>
            <a:r>
              <a:rPr lang="fr-FR" b="1" dirty="0" err="1">
                <a:solidFill>
                  <a:schemeClr val="accent3"/>
                </a:solidFill>
                <a:latin typeface="Barlow" panose="00000500000000000000" pitchFamily="2" charset="0"/>
              </a:rPr>
              <a:t>expenses</a:t>
            </a:r>
            <a:r>
              <a:rPr lang="fr-FR" dirty="0">
                <a:latin typeface="Barlow" panose="00000500000000000000" pitchFamily="2" charset="0"/>
              </a:rPr>
              <a:t>: </a:t>
            </a:r>
            <a:r>
              <a:rPr lang="fr-FR" b="0" dirty="0">
                <a:solidFill>
                  <a:schemeClr val="tx1"/>
                </a:solidFill>
                <a:latin typeface="Barlow" panose="00000500000000000000" pitchFamily="2" charset="0"/>
              </a:rPr>
              <a:t>1.2 MCHF$ </a:t>
            </a:r>
            <a:r>
              <a:rPr lang="fr-FR" dirty="0">
                <a:solidFill>
                  <a:schemeClr val="accent3"/>
                </a:solidFill>
                <a:latin typeface="Barlow" panose="00000500000000000000" pitchFamily="2" charset="0"/>
              </a:rPr>
              <a:t>(</a:t>
            </a:r>
            <a:r>
              <a:rPr lang="fr-FR" dirty="0" err="1">
                <a:solidFill>
                  <a:schemeClr val="accent3"/>
                </a:solidFill>
                <a:latin typeface="Barlow" panose="00000500000000000000" pitchFamily="2" charset="0"/>
              </a:rPr>
              <a:t>increase</a:t>
            </a:r>
            <a:r>
              <a:rPr lang="fr-FR" dirty="0">
                <a:solidFill>
                  <a:schemeClr val="accent3"/>
                </a:solidFill>
                <a:latin typeface="Barlow" panose="00000500000000000000" pitchFamily="2" charset="0"/>
              </a:rPr>
              <a:t>)</a:t>
            </a:r>
            <a:endParaRPr lang="en-US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960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DF8363-6975-4573-7CA7-D8DB1C72C400}"/>
              </a:ext>
            </a:extLst>
          </p:cNvPr>
          <p:cNvSpPr txBox="1">
            <a:spLocks/>
          </p:cNvSpPr>
          <p:nvPr/>
        </p:nvSpPr>
        <p:spPr>
          <a:xfrm>
            <a:off x="350149" y="905102"/>
            <a:ext cx="4352482" cy="358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In 2024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OceanOPS </a:t>
            </a:r>
            <a:r>
              <a:rPr lang="en-US" altLang="en-US" dirty="0">
                <a:solidFill>
                  <a:schemeClr val="accent1"/>
                </a:solidFill>
                <a:latin typeface="Barlow" panose="00000500000000000000" pitchFamily="2" charset="0"/>
              </a:rPr>
              <a:t>guided by its Management Board</a:t>
            </a:r>
            <a:r>
              <a:rPr lang="en-US" altLang="en-US" b="1" dirty="0">
                <a:solidFill>
                  <a:schemeClr val="accent1"/>
                </a:solidFill>
                <a:latin typeface="Barlow" panose="00000500000000000000" pitchFamily="2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Barlow" panose="00000500000000000000" pitchFamily="2" charset="0"/>
              </a:rPr>
              <a:t>took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major </a:t>
            </a:r>
            <a:r>
              <a:rPr lang="en-US" altLang="en-US" b="1" dirty="0">
                <a:solidFill>
                  <a:schemeClr val="accent1"/>
                </a:solidFill>
                <a:latin typeface="Barlow" panose="00000500000000000000" pitchFamily="2" charset="0"/>
              </a:rPr>
              <a:t>restructuring steps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to address budget &amp; staffing precarity, laying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foundation for long-term stability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Barlow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2025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 will be marked by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key progress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: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</a:br>
            <a:endParaRPr lang="en-US" altLang="en-US" dirty="0">
              <a:solidFill>
                <a:schemeClr val="accent1"/>
              </a:solidFill>
              <a:latin typeface="Barlow" panose="000005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Unified budget at WMO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&amp; signature of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SLAs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 with networks.</a:t>
            </a:r>
            <a:endParaRPr lang="en-US" altLang="en-US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Barlow" panose="000005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Core staff stabilized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 ensuring operational continuity.</a:t>
            </a:r>
            <a:endParaRPr lang="en-US" altLang="en-US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Barlow" panose="000005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Host country agreement finalized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rlow" panose="00000500000000000000" pitchFamily="2" charset="0"/>
              </a:rPr>
              <a:t>, strengthening financial stability &amp; strategic collaboration</a:t>
            </a:r>
            <a:endParaRPr lang="en-US" altLang="en-US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Barlow" panose="00000500000000000000" pitchFamily="2" charset="0"/>
            </a:endParaRP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>
                <a:srgbClr val="F38417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  <a:latin typeface="Barlow" panose="00000500000000000000" pitchFamily="2" charset="0"/>
              </a:rPr>
              <a:t>Start of a new (reasonable) </a:t>
            </a:r>
            <a:r>
              <a:rPr lang="en-US" altLang="en-US" b="1" dirty="0">
                <a:solidFill>
                  <a:schemeClr val="accent1"/>
                </a:solidFill>
                <a:latin typeface="Barlow" panose="00000500000000000000" pitchFamily="2" charset="0"/>
              </a:rPr>
              <a:t>growth period</a:t>
            </a:r>
            <a:r>
              <a:rPr lang="en-US" altLang="en-US" dirty="0">
                <a:solidFill>
                  <a:schemeClr val="accent1"/>
                </a:solidFill>
                <a:latin typeface="Barlow" panose="00000500000000000000" pitchFamily="2" charset="0"/>
              </a:rPr>
              <a:t> thanks to 2 major </a:t>
            </a:r>
            <a:r>
              <a:rPr lang="en-US" altLang="en-US" b="1" dirty="0">
                <a:solidFill>
                  <a:schemeClr val="accent1"/>
                </a:solidFill>
                <a:latin typeface="Barlow" panose="00000500000000000000" pitchFamily="2" charset="0"/>
              </a:rPr>
              <a:t>EU projects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dirty="0">
              <a:solidFill>
                <a:schemeClr val="accent3"/>
              </a:solidFill>
              <a:latin typeface="Barlow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chemeClr val="accent3"/>
                </a:solidFill>
                <a:latin typeface="Barlow" panose="00000500000000000000" pitchFamily="2" charset="0"/>
              </a:rPr>
              <a:t>Challenges ahead: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lang="en-US" dirty="0">
              <a:solidFill>
                <a:srgbClr val="0D0D0D"/>
              </a:solidFill>
              <a:highlight>
                <a:srgbClr val="FFFFFF"/>
              </a:highlight>
              <a:latin typeface="Barlow" panose="00000500000000000000" pitchFamily="2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Keep reducing dependency on one Member (single point of failure)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Market the consolidated SLA ambition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Barlow" panose="00000500000000000000" pitchFamily="2" charset="0"/>
              </a:rPr>
              <a:t>Continue invest in EU projects proposal </a:t>
            </a:r>
          </a:p>
        </p:txBody>
      </p:sp>
      <p:pic>
        <p:nvPicPr>
          <p:cNvPr id="10" name="Picture 9" descr="A person holding a device with a sunset in the background&#10;&#10;AI-generated content may be incorrect.">
            <a:extLst>
              <a:ext uri="{FF2B5EF4-FFF2-40B4-BE49-F238E27FC236}">
                <a16:creationId xmlns:a16="http://schemas.microsoft.com/office/drawing/2014/main" id="{0039B5E0-7E53-E5E2-EAEF-72A14603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60" r="27936" b="-10"/>
          <a:stretch/>
        </p:blipFill>
        <p:spPr>
          <a:xfrm>
            <a:off x="4791519" y="0"/>
            <a:ext cx="43524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405408" y="406301"/>
            <a:ext cx="4386111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GB"/>
              <a:t>Remaining Challenges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1065</Words>
  <Application>Microsoft Office PowerPoint</Application>
  <PresentationFormat>Affichage à l'écran (16:9)</PresentationFormat>
  <Paragraphs>136</Paragraphs>
  <Slides>10</Slides>
  <Notes>8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Barlow</vt:lpstr>
      <vt:lpstr>Courier New</vt:lpstr>
      <vt:lpstr>Open Sans</vt:lpstr>
      <vt:lpstr>GOOS PPT Theme</vt:lpstr>
      <vt:lpstr>GOOS PPT Theme</vt:lpstr>
      <vt:lpstr>Session 9: OceanOPS Budget</vt:lpstr>
      <vt:lpstr>Executive summary</vt:lpstr>
      <vt:lpstr>Financial trends </vt:lpstr>
      <vt:lpstr>Trends summary - staff</vt:lpstr>
      <vt:lpstr>2024 Financial Overview</vt:lpstr>
      <vt:lpstr>2024 Highlights</vt:lpstr>
      <vt:lpstr>2025 Interim Budget</vt:lpstr>
      <vt:lpstr>2026 Anticipated Budget</vt:lpstr>
      <vt:lpstr>Remaining 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Emanuela RUSCIANO</dc:creator>
  <cp:lastModifiedBy>Mathieu Belbeoch</cp:lastModifiedBy>
  <cp:revision>1</cp:revision>
  <dcterms:modified xsi:type="dcterms:W3CDTF">2025-04-07T09:51:16Z</dcterms:modified>
</cp:coreProperties>
</file>