
<file path=[Content_Types].xml><?xml version="1.0" encoding="utf-8"?>
<Types xmlns="http://schemas.openxmlformats.org/package/2006/content-types">
  <Default Extension="emf" ContentType="image/x-emf"/>
  <Default Extension="fntdata" ContentType="application/x-fontdata"/>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 id="2147483689" r:id="rId3"/>
    <p:sldMasterId id="2147483711" r:id="rId4"/>
    <p:sldMasterId id="2147483724" r:id="rId5"/>
  </p:sldMasterIdLst>
  <p:notesMasterIdLst>
    <p:notesMasterId r:id="rId18"/>
  </p:notesMasterIdLst>
  <p:sldIdLst>
    <p:sldId id="256" r:id="rId6"/>
    <p:sldId id="274" r:id="rId7"/>
    <p:sldId id="2274" r:id="rId8"/>
    <p:sldId id="2278" r:id="rId9"/>
    <p:sldId id="261" r:id="rId10"/>
    <p:sldId id="257" r:id="rId11"/>
    <p:sldId id="270" r:id="rId12"/>
    <p:sldId id="271" r:id="rId13"/>
    <p:sldId id="272" r:id="rId14"/>
    <p:sldId id="273" r:id="rId15"/>
    <p:sldId id="2291" r:id="rId16"/>
    <p:sldId id="269" r:id="rId17"/>
  </p:sldIdLst>
  <p:sldSz cx="12192000" cy="6858000"/>
  <p:notesSz cx="6858000" cy="9144000"/>
  <p:embeddedFontLst>
    <p:embeddedFont>
      <p:font typeface="Barlow Semi Condensed Medium" panose="020F0502020204030204" pitchFamily="34" charset="0"/>
      <p:regular r:id="rId19"/>
      <p:italic r:id="rId20"/>
    </p:embeddedFont>
    <p:embeddedFont>
      <p:font typeface="Calibri" panose="020F050202020403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
      <p:font typeface="Roboto Light" panose="02000000000000000000" pitchFamily="2" charset="0"/>
      <p:regular r:id="rId29"/>
      <p: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gxkvCwZFquHoiUgi40riIWWPiUD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4"/>
    <p:restoredTop sz="94650"/>
  </p:normalViewPr>
  <p:slideViewPr>
    <p:cSldViewPr snapToGrid="0">
      <p:cViewPr varScale="1">
        <p:scale>
          <a:sx n="157" d="100"/>
          <a:sy n="157" d="100"/>
        </p:scale>
        <p:origin x="184" y="2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font" Target="fonts/font1.fntdata"/><Relationship Id="rId31"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4391b2e1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4391b2e10b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2f748326d2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2f748326d2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1F3D1E-0DA6-2D48-A15D-B0042F539ED5}"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128"/>
              <a:cs typeface="Arial"/>
              <a:sym typeface="Arial"/>
            </a:endParaRPr>
          </a:p>
        </p:txBody>
      </p:sp>
    </p:spTree>
    <p:extLst>
      <p:ext uri="{BB962C8B-B14F-4D97-AF65-F5344CB8AC3E}">
        <p14:creationId xmlns:p14="http://schemas.microsoft.com/office/powerpoint/2010/main" val="1079182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4391b2e10b_0_8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g34391b2e10b_0_8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27e2ad638c_0_3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1" indent="0" algn="l" rtl="0">
              <a:lnSpc>
                <a:spcPct val="100000"/>
              </a:lnSpc>
              <a:spcBef>
                <a:spcPts val="1000"/>
              </a:spcBef>
              <a:spcAft>
                <a:spcPts val="1000"/>
              </a:spcAft>
              <a:buClr>
                <a:schemeClr val="dk1"/>
              </a:buClr>
              <a:buSzPts val="1100"/>
              <a:buFont typeface="Arial"/>
              <a:buNone/>
            </a:pPr>
            <a:endParaRPr sz="1600">
              <a:solidFill>
                <a:schemeClr val="dk1"/>
              </a:solidFill>
              <a:latin typeface="Calibri"/>
              <a:ea typeface="Calibri"/>
              <a:cs typeface="Calibri"/>
              <a:sym typeface="Calibri"/>
            </a:endParaRPr>
          </a:p>
        </p:txBody>
      </p:sp>
      <p:sp>
        <p:nvSpPr>
          <p:cNvPr id="83" name="Google Shape;83;g327e2ad638c_0_300:notes"/>
          <p:cNvSpPr>
            <a:spLocks noGrp="1" noRot="1" noChangeAspect="1"/>
          </p:cNvSpPr>
          <p:nvPr>
            <p:ph type="sldImg" idx="2"/>
          </p:nvPr>
        </p:nvSpPr>
        <p:spPr>
          <a:xfrm>
            <a:off x="-47625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1F3D1E-0DA6-2D48-A15D-B0042F539ED5}"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128"/>
              <a:cs typeface="Arial"/>
              <a:sym typeface="Arial"/>
            </a:endParaRPr>
          </a:p>
        </p:txBody>
      </p:sp>
    </p:spTree>
    <p:extLst>
      <p:ext uri="{BB962C8B-B14F-4D97-AF65-F5344CB8AC3E}">
        <p14:creationId xmlns:p14="http://schemas.microsoft.com/office/powerpoint/2010/main" val="1062535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1F3D1E-0DA6-2D48-A15D-B0042F539ED5}"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128"/>
              <a:cs typeface="Arial"/>
              <a:sym typeface="Arial"/>
            </a:endParaRPr>
          </a:p>
        </p:txBody>
      </p:sp>
    </p:spTree>
    <p:extLst>
      <p:ext uri="{BB962C8B-B14F-4D97-AF65-F5344CB8AC3E}">
        <p14:creationId xmlns:p14="http://schemas.microsoft.com/office/powerpoint/2010/main" val="3825352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4391b2e10b_0_1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4391b2e10b_0_13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g34391b2e10b_0_13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2d2a4e6b8d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2d2a4e6b8d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2f748326d2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2f748326d2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2d2a4e6b8d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2d2a4e6b8d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2f748326d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2f748326d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7"/>
        <p:cNvGrpSpPr/>
        <p:nvPr/>
      </p:nvGrpSpPr>
      <p:grpSpPr>
        <a:xfrm>
          <a:off x="0" y="0"/>
          <a:ext cx="0" cy="0"/>
          <a:chOff x="0" y="0"/>
          <a:chExt cx="0" cy="0"/>
        </a:xfrm>
      </p:grpSpPr>
      <p:sp>
        <p:nvSpPr>
          <p:cNvPr id="18" name="Google Shape;18;p7"/>
          <p:cNvSpPr/>
          <p:nvPr/>
        </p:nvSpPr>
        <p:spPr>
          <a:xfrm>
            <a:off x="0" y="1857600"/>
            <a:ext cx="12192000" cy="5000400"/>
          </a:xfrm>
          <a:prstGeom prst="rect">
            <a:avLst/>
          </a:prstGeom>
          <a:solidFill>
            <a:schemeClr val="accen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7"/>
          <p:cNvSpPr txBox="1">
            <a:spLocks noGrp="1"/>
          </p:cNvSpPr>
          <p:nvPr>
            <p:ph type="ctrTitle"/>
          </p:nvPr>
        </p:nvSpPr>
        <p:spPr>
          <a:xfrm>
            <a:off x="1367999" y="2790000"/>
            <a:ext cx="6877011" cy="147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
          <p:cNvSpPr txBox="1">
            <a:spLocks noGrp="1"/>
          </p:cNvSpPr>
          <p:nvPr>
            <p:ph type="subTitle" idx="1"/>
          </p:nvPr>
        </p:nvSpPr>
        <p:spPr>
          <a:xfrm>
            <a:off x="1367999" y="4597200"/>
            <a:ext cx="6877012" cy="928268"/>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lt1"/>
              </a:buClr>
              <a:buSzPts val="1800"/>
              <a:buNone/>
              <a:defRPr sz="1800" b="1">
                <a:solidFill>
                  <a:schemeClr val="lt1"/>
                </a:solidFill>
              </a:defRPr>
            </a:lvl1pPr>
            <a:lvl2pPr lvl="1" algn="l">
              <a:lnSpc>
                <a:spcPct val="105000"/>
              </a:lnSpc>
              <a:spcBef>
                <a:spcPts val="0"/>
              </a:spcBef>
              <a:spcAft>
                <a:spcPts val="0"/>
              </a:spcAft>
              <a:buClr>
                <a:schemeClr val="lt1"/>
              </a:buClr>
              <a:buSzPts val="1800"/>
              <a:buNone/>
              <a:defRPr sz="1800" b="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p7" descr="Logo&#10;&#10;Description automatically generated"/>
          <p:cNvPicPr preferRelativeResize="0"/>
          <p:nvPr/>
        </p:nvPicPr>
        <p:blipFill rotWithShape="1">
          <a:blip r:embed="rId2">
            <a:alphaModFix/>
          </a:blip>
          <a:srcRect/>
          <a:stretch/>
        </p:blipFill>
        <p:spPr>
          <a:xfrm>
            <a:off x="1368000" y="576000"/>
            <a:ext cx="2970000" cy="83875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Image">
  <p:cSld name="Section Header Image">
    <p:bg>
      <p:bgPr>
        <a:solidFill>
          <a:schemeClr val="lt1"/>
        </a:solidFill>
        <a:effectLst/>
      </p:bgPr>
    </p:bg>
    <p:spTree>
      <p:nvGrpSpPr>
        <p:cNvPr id="1" name="Shape 87"/>
        <p:cNvGrpSpPr/>
        <p:nvPr/>
      </p:nvGrpSpPr>
      <p:grpSpPr>
        <a:xfrm>
          <a:off x="0" y="0"/>
          <a:ext cx="0" cy="0"/>
          <a:chOff x="0" y="0"/>
          <a:chExt cx="0" cy="0"/>
        </a:xfrm>
      </p:grpSpPr>
      <p:sp>
        <p:nvSpPr>
          <p:cNvPr id="88" name="Google Shape;88;p19"/>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89" name="Google Shape;89;p19"/>
          <p:cNvSpPr>
            <a:spLocks noGrp="1"/>
          </p:cNvSpPr>
          <p:nvPr>
            <p:ph type="pic" idx="2"/>
          </p:nvPr>
        </p:nvSpPr>
        <p:spPr>
          <a:xfrm>
            <a:off x="5334000" y="0"/>
            <a:ext cx="6858000" cy="6858000"/>
          </a:xfrm>
          <a:prstGeom prst="rect">
            <a:avLst/>
          </a:prstGeom>
          <a:solidFill>
            <a:srgbClr val="D8D8D8"/>
          </a:solidFill>
          <a:ln>
            <a:noFill/>
          </a:ln>
        </p:spPr>
      </p:sp>
      <p:sp>
        <p:nvSpPr>
          <p:cNvPr id="90" name="Google Shape;90;p19"/>
          <p:cNvSpPr txBox="1">
            <a:spLocks noGrp="1"/>
          </p:cNvSpPr>
          <p:nvPr>
            <p:ph type="title"/>
          </p:nvPr>
        </p:nvSpPr>
        <p:spPr>
          <a:xfrm>
            <a:off x="720725" y="1296988"/>
            <a:ext cx="4169327"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720725" y="1296988"/>
            <a:ext cx="6155488"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0"/>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94" name="Google Shape;94;p20"/>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chemeClr val="accent1"/>
        </a:solidFill>
        <a:effectLst/>
      </p:bgPr>
    </p:bg>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720725" y="1882800"/>
            <a:ext cx="7740000" cy="2827283"/>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1"/>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1"/>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00" name="Google Shape;100;p21"/>
          <p:cNvSpPr txBox="1">
            <a:spLocks noGrp="1"/>
          </p:cNvSpPr>
          <p:nvPr>
            <p:ph type="body" idx="1"/>
          </p:nvPr>
        </p:nvSpPr>
        <p:spPr>
          <a:xfrm>
            <a:off x="720725" y="5065200"/>
            <a:ext cx="7740000" cy="447675"/>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lt1"/>
              </a:buClr>
              <a:buSzPts val="1800"/>
              <a:buFont typeface="Arial"/>
              <a:buChar char="–"/>
              <a:defRPr sz="1800">
                <a:solidFill>
                  <a:schemeClr val="lt1"/>
                </a:solidFill>
              </a:defRPr>
            </a:lvl1pPr>
            <a:lvl2pPr marL="914400" lvl="1" indent="-228600" algn="l">
              <a:lnSpc>
                <a:spcPct val="90000"/>
              </a:lnSpc>
              <a:spcBef>
                <a:spcPts val="0"/>
              </a:spcBef>
              <a:spcAft>
                <a:spcPts val="0"/>
              </a:spcAft>
              <a:buClr>
                <a:schemeClr val="accent3"/>
              </a:buClr>
              <a:buSzPts val="1800"/>
              <a:buNone/>
              <a:defRPr sz="1800"/>
            </a:lvl2pPr>
            <a:lvl3pPr marL="1371600" lvl="2" indent="-228600" algn="l">
              <a:lnSpc>
                <a:spcPct val="100000"/>
              </a:lnSpc>
              <a:spcBef>
                <a:spcPts val="567"/>
              </a:spcBef>
              <a:spcAft>
                <a:spcPts val="0"/>
              </a:spcAft>
              <a:buSzPts val="1800"/>
              <a:buNone/>
              <a:defRPr sz="1800"/>
            </a:lvl3pPr>
            <a:lvl4pPr marL="1828800" lvl="3" indent="-342900" algn="l">
              <a:lnSpc>
                <a:spcPct val="100000"/>
              </a:lnSpc>
              <a:spcBef>
                <a:spcPts val="2835"/>
              </a:spcBef>
              <a:spcAft>
                <a:spcPts val="0"/>
              </a:spcAft>
              <a:buSzPts val="1800"/>
              <a:buChar char="•"/>
              <a:defRPr sz="1800"/>
            </a:lvl4pPr>
            <a:lvl5pPr marL="2286000" lvl="4" indent="-342900" algn="l">
              <a:lnSpc>
                <a:spcPct val="100000"/>
              </a:lnSpc>
              <a:spcBef>
                <a:spcPts val="850"/>
              </a:spcBef>
              <a:spcAft>
                <a:spcPts val="0"/>
              </a:spcAft>
              <a:buSzPts val="1800"/>
              <a:buChar char="•"/>
              <a:defRPr sz="1800"/>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1" name="Google Shape;101;p21"/>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and Image 1">
  <p:cSld name="1_Content and Image">
    <p:spTree>
      <p:nvGrpSpPr>
        <p:cNvPr id="1" name="Shape 102"/>
        <p:cNvGrpSpPr/>
        <p:nvPr/>
      </p:nvGrpSpPr>
      <p:grpSpPr>
        <a:xfrm>
          <a:off x="0" y="0"/>
          <a:ext cx="0" cy="0"/>
          <a:chOff x="0" y="0"/>
          <a:chExt cx="0" cy="0"/>
        </a:xfrm>
      </p:grpSpPr>
      <p:sp>
        <p:nvSpPr>
          <p:cNvPr id="103" name="Google Shape;103;g217123db2da_0_153"/>
          <p:cNvSpPr txBox="1">
            <a:spLocks noGrp="1"/>
          </p:cNvSpPr>
          <p:nvPr>
            <p:ph type="dt" idx="10"/>
          </p:nvPr>
        </p:nvSpPr>
        <p:spPr>
          <a:xfrm>
            <a:off x="8081963"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chemeClr val="dk1"/>
              </a:buClr>
              <a:buSzPts val="1500"/>
              <a:buFont typeface="Arial"/>
              <a:buNone/>
              <a:defRPr/>
            </a:lvl1pPr>
            <a:lvl2pPr lvl="1" algn="l">
              <a:lnSpc>
                <a:spcPct val="100000"/>
              </a:lnSpc>
              <a:spcBef>
                <a:spcPts val="0"/>
              </a:spcBef>
              <a:spcAft>
                <a:spcPts val="0"/>
              </a:spcAft>
              <a:buClr>
                <a:schemeClr val="dk1"/>
              </a:buClr>
              <a:buSzPts val="1500"/>
              <a:buFont typeface="Arial"/>
              <a:buNone/>
              <a:defRPr/>
            </a:lvl2pPr>
            <a:lvl3pPr lvl="2" algn="l">
              <a:lnSpc>
                <a:spcPct val="100000"/>
              </a:lnSpc>
              <a:spcBef>
                <a:spcPts val="0"/>
              </a:spcBef>
              <a:spcAft>
                <a:spcPts val="0"/>
              </a:spcAft>
              <a:buClr>
                <a:schemeClr val="dk1"/>
              </a:buClr>
              <a:buSzPts val="1500"/>
              <a:buFont typeface="Arial"/>
              <a:buNone/>
              <a:defRPr/>
            </a:lvl3pPr>
            <a:lvl4pPr lvl="3" algn="l">
              <a:lnSpc>
                <a:spcPct val="100000"/>
              </a:lnSpc>
              <a:spcBef>
                <a:spcPts val="0"/>
              </a:spcBef>
              <a:spcAft>
                <a:spcPts val="0"/>
              </a:spcAft>
              <a:buClr>
                <a:schemeClr val="dk1"/>
              </a:buClr>
              <a:buSzPts val="1500"/>
              <a:buFont typeface="Arial"/>
              <a:buNone/>
              <a:defRPr/>
            </a:lvl4pPr>
            <a:lvl5pPr lvl="4" algn="l">
              <a:lnSpc>
                <a:spcPct val="100000"/>
              </a:lnSpc>
              <a:spcBef>
                <a:spcPts val="0"/>
              </a:spcBef>
              <a:spcAft>
                <a:spcPts val="0"/>
              </a:spcAft>
              <a:buClr>
                <a:schemeClr val="dk1"/>
              </a:buClr>
              <a:buSzPts val="1500"/>
              <a:buFont typeface="Arial"/>
              <a:buNone/>
              <a:defRPr/>
            </a:lvl5pPr>
            <a:lvl6pPr lvl="5" algn="l">
              <a:lnSpc>
                <a:spcPct val="100000"/>
              </a:lnSpc>
              <a:spcBef>
                <a:spcPts val="0"/>
              </a:spcBef>
              <a:spcAft>
                <a:spcPts val="0"/>
              </a:spcAft>
              <a:buClr>
                <a:schemeClr val="dk1"/>
              </a:buClr>
              <a:buSzPts val="1500"/>
              <a:buFont typeface="Arial"/>
              <a:buNone/>
              <a:defRPr/>
            </a:lvl6pPr>
            <a:lvl7pPr lvl="6" algn="l">
              <a:lnSpc>
                <a:spcPct val="100000"/>
              </a:lnSpc>
              <a:spcBef>
                <a:spcPts val="0"/>
              </a:spcBef>
              <a:spcAft>
                <a:spcPts val="0"/>
              </a:spcAft>
              <a:buClr>
                <a:schemeClr val="dk1"/>
              </a:buClr>
              <a:buSzPts val="1500"/>
              <a:buFont typeface="Arial"/>
              <a:buNone/>
              <a:defRPr/>
            </a:lvl7pPr>
            <a:lvl8pPr lvl="7" algn="l">
              <a:lnSpc>
                <a:spcPct val="100000"/>
              </a:lnSpc>
              <a:spcBef>
                <a:spcPts val="0"/>
              </a:spcBef>
              <a:spcAft>
                <a:spcPts val="0"/>
              </a:spcAft>
              <a:buClr>
                <a:schemeClr val="dk1"/>
              </a:buClr>
              <a:buSzPts val="1500"/>
              <a:buFont typeface="Arial"/>
              <a:buNone/>
              <a:defRPr/>
            </a:lvl8pPr>
            <a:lvl9pPr lvl="8" algn="l">
              <a:lnSpc>
                <a:spcPct val="100000"/>
              </a:lnSpc>
              <a:spcBef>
                <a:spcPts val="0"/>
              </a:spcBef>
              <a:spcAft>
                <a:spcPts val="0"/>
              </a:spcAft>
              <a:buClr>
                <a:schemeClr val="dk1"/>
              </a:buClr>
              <a:buSzPts val="1500"/>
              <a:buFont typeface="Arial"/>
              <a:buNone/>
              <a:defRPr/>
            </a:lvl9pPr>
          </a:lstStyle>
          <a:p>
            <a:endParaRPr/>
          </a:p>
        </p:txBody>
      </p:sp>
      <p:sp>
        <p:nvSpPr>
          <p:cNvPr id="104" name="Google Shape;104;g217123db2da_0_153"/>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500"/>
              <a:buFont typeface="Arial"/>
              <a:buNone/>
              <a:defRPr/>
            </a:lvl1pPr>
            <a:lvl2pPr lvl="1" algn="l">
              <a:lnSpc>
                <a:spcPct val="100000"/>
              </a:lnSpc>
              <a:spcBef>
                <a:spcPts val="0"/>
              </a:spcBef>
              <a:spcAft>
                <a:spcPts val="0"/>
              </a:spcAft>
              <a:buClr>
                <a:schemeClr val="dk1"/>
              </a:buClr>
              <a:buSzPts val="1500"/>
              <a:buFont typeface="Arial"/>
              <a:buNone/>
              <a:defRPr/>
            </a:lvl2pPr>
            <a:lvl3pPr lvl="2" algn="l">
              <a:lnSpc>
                <a:spcPct val="100000"/>
              </a:lnSpc>
              <a:spcBef>
                <a:spcPts val="0"/>
              </a:spcBef>
              <a:spcAft>
                <a:spcPts val="0"/>
              </a:spcAft>
              <a:buClr>
                <a:schemeClr val="dk1"/>
              </a:buClr>
              <a:buSzPts val="1500"/>
              <a:buFont typeface="Arial"/>
              <a:buNone/>
              <a:defRPr/>
            </a:lvl3pPr>
            <a:lvl4pPr lvl="3" algn="l">
              <a:lnSpc>
                <a:spcPct val="100000"/>
              </a:lnSpc>
              <a:spcBef>
                <a:spcPts val="0"/>
              </a:spcBef>
              <a:spcAft>
                <a:spcPts val="0"/>
              </a:spcAft>
              <a:buClr>
                <a:schemeClr val="dk1"/>
              </a:buClr>
              <a:buSzPts val="1500"/>
              <a:buFont typeface="Arial"/>
              <a:buNone/>
              <a:defRPr/>
            </a:lvl4pPr>
            <a:lvl5pPr lvl="4" algn="l">
              <a:lnSpc>
                <a:spcPct val="100000"/>
              </a:lnSpc>
              <a:spcBef>
                <a:spcPts val="0"/>
              </a:spcBef>
              <a:spcAft>
                <a:spcPts val="0"/>
              </a:spcAft>
              <a:buClr>
                <a:schemeClr val="dk1"/>
              </a:buClr>
              <a:buSzPts val="1500"/>
              <a:buFont typeface="Arial"/>
              <a:buNone/>
              <a:defRPr/>
            </a:lvl5pPr>
            <a:lvl6pPr lvl="5" algn="l">
              <a:lnSpc>
                <a:spcPct val="100000"/>
              </a:lnSpc>
              <a:spcBef>
                <a:spcPts val="0"/>
              </a:spcBef>
              <a:spcAft>
                <a:spcPts val="0"/>
              </a:spcAft>
              <a:buClr>
                <a:schemeClr val="dk1"/>
              </a:buClr>
              <a:buSzPts val="1500"/>
              <a:buFont typeface="Arial"/>
              <a:buNone/>
              <a:defRPr/>
            </a:lvl6pPr>
            <a:lvl7pPr lvl="6" algn="l">
              <a:lnSpc>
                <a:spcPct val="100000"/>
              </a:lnSpc>
              <a:spcBef>
                <a:spcPts val="0"/>
              </a:spcBef>
              <a:spcAft>
                <a:spcPts val="0"/>
              </a:spcAft>
              <a:buClr>
                <a:schemeClr val="dk1"/>
              </a:buClr>
              <a:buSzPts val="1500"/>
              <a:buFont typeface="Arial"/>
              <a:buNone/>
              <a:defRPr/>
            </a:lvl7pPr>
            <a:lvl8pPr lvl="7" algn="l">
              <a:lnSpc>
                <a:spcPct val="100000"/>
              </a:lnSpc>
              <a:spcBef>
                <a:spcPts val="0"/>
              </a:spcBef>
              <a:spcAft>
                <a:spcPts val="0"/>
              </a:spcAft>
              <a:buClr>
                <a:schemeClr val="dk1"/>
              </a:buClr>
              <a:buSzPts val="1500"/>
              <a:buFont typeface="Arial"/>
              <a:buNone/>
              <a:defRPr/>
            </a:lvl8pPr>
            <a:lvl9pPr lvl="8" algn="l">
              <a:lnSpc>
                <a:spcPct val="100000"/>
              </a:lnSpc>
              <a:spcBef>
                <a:spcPts val="0"/>
              </a:spcBef>
              <a:spcAft>
                <a:spcPts val="0"/>
              </a:spcAft>
              <a:buClr>
                <a:schemeClr val="dk1"/>
              </a:buClr>
              <a:buSzPts val="1500"/>
              <a:buFont typeface="Arial"/>
              <a:buNone/>
              <a:defRPr/>
            </a:lvl9pPr>
          </a:lstStyle>
          <a:p>
            <a:endParaRPr/>
          </a:p>
        </p:txBody>
      </p:sp>
      <p:sp>
        <p:nvSpPr>
          <p:cNvPr id="105" name="Google Shape;105;g217123db2da_0_153"/>
          <p:cNvSpPr txBox="1">
            <a:spLocks noGrp="1"/>
          </p:cNvSpPr>
          <p:nvPr>
            <p:ph type="sldNum" idx="12"/>
          </p:nvPr>
        </p:nvSpPr>
        <p:spPr>
          <a:xfrm>
            <a:off x="11250151"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100"/>
              <a:buFont typeface="Arial"/>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06" name="Google Shape;106;g217123db2da_0_153"/>
          <p:cNvSpPr txBox="1">
            <a:spLocks noGrp="1"/>
          </p:cNvSpPr>
          <p:nvPr>
            <p:ph type="body" idx="1"/>
          </p:nvPr>
        </p:nvSpPr>
        <p:spPr>
          <a:xfrm>
            <a:off x="720727" y="1296988"/>
            <a:ext cx="5518800" cy="461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900"/>
              <a:buNone/>
              <a:defRPr/>
            </a:lvl1pPr>
            <a:lvl2pPr marL="914400" lvl="1" indent="-228600" algn="l">
              <a:lnSpc>
                <a:spcPct val="90000"/>
              </a:lnSpc>
              <a:spcBef>
                <a:spcPts val="1700"/>
              </a:spcBef>
              <a:spcAft>
                <a:spcPts val="0"/>
              </a:spcAft>
              <a:buClr>
                <a:schemeClr val="accent3"/>
              </a:buClr>
              <a:buSzPts val="1900"/>
              <a:buNone/>
              <a:defRPr/>
            </a:lvl2pPr>
            <a:lvl3pPr marL="1371600" lvl="2" indent="-228600" algn="l">
              <a:lnSpc>
                <a:spcPct val="100000"/>
              </a:lnSpc>
              <a:spcBef>
                <a:spcPts val="500"/>
              </a:spcBef>
              <a:spcAft>
                <a:spcPts val="0"/>
              </a:spcAft>
              <a:buSzPts val="1900"/>
              <a:buNone/>
              <a:defRPr/>
            </a:lvl3pPr>
            <a:lvl4pPr marL="1828800" lvl="3" indent="-349250" algn="l">
              <a:lnSpc>
                <a:spcPct val="100000"/>
              </a:lnSpc>
              <a:spcBef>
                <a:spcPts val="2800"/>
              </a:spcBef>
              <a:spcAft>
                <a:spcPts val="0"/>
              </a:spcAft>
              <a:buSzPts val="1900"/>
              <a:buChar char="•"/>
              <a:defRPr/>
            </a:lvl4pPr>
            <a:lvl5pPr marL="2286000" lvl="4" indent="-349250" algn="l">
              <a:lnSpc>
                <a:spcPct val="100000"/>
              </a:lnSpc>
              <a:spcBef>
                <a:spcPts val="800"/>
              </a:spcBef>
              <a:spcAft>
                <a:spcPts val="0"/>
              </a:spcAft>
              <a:buSzPts val="1900"/>
              <a:buChar char="•"/>
              <a:defRPr/>
            </a:lvl5pPr>
            <a:lvl6pPr marL="2743200" lvl="5" indent="-349250" algn="l">
              <a:lnSpc>
                <a:spcPct val="90000"/>
              </a:lnSpc>
              <a:spcBef>
                <a:spcPts val="8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07" name="Google Shape;107;g217123db2da_0_153"/>
          <p:cNvSpPr txBox="1">
            <a:spLocks noGrp="1"/>
          </p:cNvSpPr>
          <p:nvPr>
            <p:ph type="title"/>
          </p:nvPr>
        </p:nvSpPr>
        <p:spPr>
          <a:xfrm>
            <a:off x="720727" y="722313"/>
            <a:ext cx="55188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900"/>
              <a:buFont typeface="Arial"/>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8" name="Google Shape;108;g217123db2da_0_153"/>
          <p:cNvSpPr>
            <a:spLocks noGrp="1"/>
          </p:cNvSpPr>
          <p:nvPr>
            <p:ph type="pic" idx="2"/>
          </p:nvPr>
        </p:nvSpPr>
        <p:spPr>
          <a:xfrm>
            <a:off x="6900000" y="0"/>
            <a:ext cx="5292000" cy="6858000"/>
          </a:xfrm>
          <a:prstGeom prst="rect">
            <a:avLst/>
          </a:prstGeom>
          <a:solidFill>
            <a:srgbClr val="D8D8D8"/>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2"/>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2"/>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14" name="Google Shape;114;p22"/>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5"/>
        <p:cNvGrpSpPr/>
        <p:nvPr/>
      </p:nvGrpSpPr>
      <p:grpSpPr>
        <a:xfrm>
          <a:off x="0" y="0"/>
          <a:ext cx="0" cy="0"/>
          <a:chOff x="0" y="0"/>
          <a:chExt cx="0" cy="0"/>
        </a:xfrm>
      </p:grpSpPr>
      <p:sp>
        <p:nvSpPr>
          <p:cNvPr id="116" name="Google Shape;116;p14"/>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4"/>
          <p:cNvSpPr txBox="1">
            <a:spLocks noGrp="1"/>
          </p:cNvSpPr>
          <p:nvPr>
            <p:ph type="body" idx="1"/>
          </p:nvPr>
        </p:nvSpPr>
        <p:spPr>
          <a:xfrm>
            <a:off x="720723"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4"/>
          <p:cNvSpPr txBox="1">
            <a:spLocks noGrp="1"/>
          </p:cNvSpPr>
          <p:nvPr>
            <p:ph type="body" idx="2"/>
          </p:nvPr>
        </p:nvSpPr>
        <p:spPr>
          <a:xfrm>
            <a:off x="6096000"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4"/>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4"/>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4"/>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2"/>
        <p:cNvGrpSpPr/>
        <p:nvPr/>
      </p:nvGrpSpPr>
      <p:grpSpPr>
        <a:xfrm>
          <a:off x="0" y="0"/>
          <a:ext cx="0" cy="0"/>
          <a:chOff x="0" y="0"/>
          <a:chExt cx="0" cy="0"/>
        </a:xfrm>
      </p:grpSpPr>
      <p:sp>
        <p:nvSpPr>
          <p:cNvPr id="123" name="Google Shape;123;p8"/>
          <p:cNvSpPr txBox="1">
            <a:spLocks noGrp="1"/>
          </p:cNvSpPr>
          <p:nvPr>
            <p:ph type="body" idx="1"/>
          </p:nvPr>
        </p:nvSpPr>
        <p:spPr>
          <a:xfrm>
            <a:off x="720726" y="1296988"/>
            <a:ext cx="81180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8"/>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8"/>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8"/>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27" name="Google Shape;127;p8"/>
          <p:cNvSpPr txBox="1">
            <a:spLocks noGrp="1"/>
          </p:cNvSpPr>
          <p:nvPr>
            <p:ph type="title"/>
          </p:nvPr>
        </p:nvSpPr>
        <p:spPr>
          <a:xfrm>
            <a:off x="720726" y="722313"/>
            <a:ext cx="81180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Image">
  <p:cSld name="Title Slide Image">
    <p:spTree>
      <p:nvGrpSpPr>
        <p:cNvPr id="1" name="Shape 128"/>
        <p:cNvGrpSpPr/>
        <p:nvPr/>
      </p:nvGrpSpPr>
      <p:grpSpPr>
        <a:xfrm>
          <a:off x="0" y="0"/>
          <a:ext cx="0" cy="0"/>
          <a:chOff x="0" y="0"/>
          <a:chExt cx="0" cy="0"/>
        </a:xfrm>
      </p:grpSpPr>
      <p:sp>
        <p:nvSpPr>
          <p:cNvPr id="129" name="Google Shape;129;p12"/>
          <p:cNvSpPr txBox="1">
            <a:spLocks noGrp="1"/>
          </p:cNvSpPr>
          <p:nvPr>
            <p:ph type="ctrTitle"/>
          </p:nvPr>
        </p:nvSpPr>
        <p:spPr>
          <a:xfrm>
            <a:off x="1368000" y="2988000"/>
            <a:ext cx="3726761" cy="1790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12"/>
          <p:cNvSpPr txBox="1">
            <a:spLocks noGrp="1"/>
          </p:cNvSpPr>
          <p:nvPr>
            <p:ph type="subTitle" idx="1"/>
          </p:nvPr>
        </p:nvSpPr>
        <p:spPr>
          <a:xfrm>
            <a:off x="1368000" y="4982400"/>
            <a:ext cx="3726761"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31" name="Google Shape;131;p12" descr="Logo&#10;&#10;Description automatically generated"/>
          <p:cNvPicPr preferRelativeResize="0"/>
          <p:nvPr/>
        </p:nvPicPr>
        <p:blipFill rotWithShape="1">
          <a:blip r:embed="rId2">
            <a:alphaModFix/>
          </a:blip>
          <a:srcRect/>
          <a:stretch/>
        </p:blipFill>
        <p:spPr>
          <a:xfrm>
            <a:off x="1368000" y="1202400"/>
            <a:ext cx="2970000" cy="838750"/>
          </a:xfrm>
          <a:prstGeom prst="rect">
            <a:avLst/>
          </a:prstGeom>
          <a:noFill/>
          <a:ln>
            <a:noFill/>
          </a:ln>
        </p:spPr>
      </p:pic>
      <p:sp>
        <p:nvSpPr>
          <p:cNvPr id="132" name="Google Shape;132;p12"/>
          <p:cNvSpPr>
            <a:spLocks noGrp="1"/>
          </p:cNvSpPr>
          <p:nvPr>
            <p:ph type="pic" idx="2"/>
          </p:nvPr>
        </p:nvSpPr>
        <p:spPr>
          <a:xfrm>
            <a:off x="0" y="-1"/>
            <a:ext cx="12192000" cy="6858000"/>
          </a:xfrm>
          <a:prstGeom prst="rect">
            <a:avLst/>
          </a:prstGeom>
          <a:solidFill>
            <a:srgbClr val="D8D8D8"/>
          </a:solidFill>
          <a:ln>
            <a:noFill/>
          </a:ln>
        </p:spPr>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Image Left">
  <p:cSld name="Title Slide Image Left">
    <p:spTree>
      <p:nvGrpSpPr>
        <p:cNvPr id="1" name="Shape 133"/>
        <p:cNvGrpSpPr/>
        <p:nvPr/>
      </p:nvGrpSpPr>
      <p:grpSpPr>
        <a:xfrm>
          <a:off x="0" y="0"/>
          <a:ext cx="0" cy="0"/>
          <a:chOff x="0" y="0"/>
          <a:chExt cx="0" cy="0"/>
        </a:xfrm>
      </p:grpSpPr>
      <p:sp>
        <p:nvSpPr>
          <p:cNvPr id="134" name="Google Shape;134;p13"/>
          <p:cNvSpPr>
            <a:spLocks noGrp="1"/>
          </p:cNvSpPr>
          <p:nvPr>
            <p:ph type="pic" idx="2"/>
          </p:nvPr>
        </p:nvSpPr>
        <p:spPr>
          <a:xfrm>
            <a:off x="0" y="0"/>
            <a:ext cx="6912000" cy="6858000"/>
          </a:xfrm>
          <a:prstGeom prst="rect">
            <a:avLst/>
          </a:prstGeom>
          <a:solidFill>
            <a:srgbClr val="D8D8D8"/>
          </a:solidFill>
          <a:ln>
            <a:noFill/>
          </a:ln>
        </p:spPr>
      </p:sp>
      <p:sp>
        <p:nvSpPr>
          <p:cNvPr id="135" name="Google Shape;135;p13"/>
          <p:cNvSpPr txBox="1">
            <a:spLocks noGrp="1"/>
          </p:cNvSpPr>
          <p:nvPr>
            <p:ph type="ctrTitle"/>
          </p:nvPr>
        </p:nvSpPr>
        <p:spPr>
          <a:xfrm>
            <a:off x="7560000" y="3160800"/>
            <a:ext cx="3944613" cy="186615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13"/>
          <p:cNvSpPr txBox="1">
            <a:spLocks noGrp="1"/>
          </p:cNvSpPr>
          <p:nvPr>
            <p:ph type="subTitle" idx="1"/>
          </p:nvPr>
        </p:nvSpPr>
        <p:spPr>
          <a:xfrm>
            <a:off x="7560000" y="5162400"/>
            <a:ext cx="3944613"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37" name="Google Shape;137;p13" descr="Logo&#10;&#10;Description automatically generated"/>
          <p:cNvPicPr preferRelativeResize="0"/>
          <p:nvPr/>
        </p:nvPicPr>
        <p:blipFill rotWithShape="1">
          <a:blip r:embed="rId2">
            <a:alphaModFix/>
          </a:blip>
          <a:srcRect/>
          <a:stretch/>
        </p:blipFill>
        <p:spPr>
          <a:xfrm>
            <a:off x="7560000" y="720000"/>
            <a:ext cx="2970000" cy="838750"/>
          </a:xfrm>
          <a:prstGeom prst="rect">
            <a:avLst/>
          </a:prstGeom>
          <a:noFill/>
          <a:ln>
            <a:noFill/>
          </a:ln>
        </p:spPr>
      </p:pic>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52"/>
        <p:cNvGrpSpPr/>
        <p:nvPr/>
      </p:nvGrpSpPr>
      <p:grpSpPr>
        <a:xfrm>
          <a:off x="0" y="0"/>
          <a:ext cx="0" cy="0"/>
          <a:chOff x="0" y="0"/>
          <a:chExt cx="0" cy="0"/>
        </a:xfrm>
      </p:grpSpPr>
      <p:sp>
        <p:nvSpPr>
          <p:cNvPr id="153" name="Google Shape;153;g34391b2e10b_0_874"/>
          <p:cNvSpPr/>
          <p:nvPr/>
        </p:nvSpPr>
        <p:spPr>
          <a:xfrm>
            <a:off x="0" y="1857600"/>
            <a:ext cx="12192000" cy="5000400"/>
          </a:xfrm>
          <a:prstGeom prst="rect">
            <a:avLst/>
          </a:prstGeom>
          <a:solidFill>
            <a:schemeClr val="accen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154" name="Google Shape;154;g34391b2e10b_0_874"/>
          <p:cNvSpPr txBox="1">
            <a:spLocks noGrp="1"/>
          </p:cNvSpPr>
          <p:nvPr>
            <p:ph type="ctrTitle"/>
          </p:nvPr>
        </p:nvSpPr>
        <p:spPr>
          <a:xfrm>
            <a:off x="1367999" y="2790000"/>
            <a:ext cx="6877200" cy="147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100"/>
              <a:buFont typeface="Arial"/>
              <a:buNone/>
              <a:defRPr sz="5100">
                <a:solidFill>
                  <a:schemeClr val="lt1"/>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55" name="Google Shape;155;g34391b2e10b_0_874"/>
          <p:cNvSpPr txBox="1">
            <a:spLocks noGrp="1"/>
          </p:cNvSpPr>
          <p:nvPr>
            <p:ph type="subTitle" idx="1"/>
          </p:nvPr>
        </p:nvSpPr>
        <p:spPr>
          <a:xfrm>
            <a:off x="1367999" y="4597200"/>
            <a:ext cx="6877200" cy="9285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lt1"/>
              </a:buClr>
              <a:buSzPts val="1900"/>
              <a:buNone/>
              <a:defRPr sz="1900" b="1">
                <a:solidFill>
                  <a:schemeClr val="lt1"/>
                </a:solidFill>
              </a:defRPr>
            </a:lvl1pPr>
            <a:lvl2pPr lvl="1" algn="l">
              <a:lnSpc>
                <a:spcPct val="105000"/>
              </a:lnSpc>
              <a:spcBef>
                <a:spcPts val="0"/>
              </a:spcBef>
              <a:spcAft>
                <a:spcPts val="0"/>
              </a:spcAft>
              <a:buClr>
                <a:schemeClr val="lt1"/>
              </a:buClr>
              <a:buSzPts val="1900"/>
              <a:buNone/>
              <a:defRPr sz="1900" b="0">
                <a:solidFill>
                  <a:schemeClr val="lt1"/>
                </a:solidFill>
              </a:defRPr>
            </a:lvl2pPr>
            <a:lvl3pPr lvl="2" algn="ctr">
              <a:lnSpc>
                <a:spcPct val="100000"/>
              </a:lnSpc>
              <a:spcBef>
                <a:spcPts val="0"/>
              </a:spcBef>
              <a:spcAft>
                <a:spcPts val="0"/>
              </a:spcAft>
              <a:buSzPts val="1900"/>
              <a:buNone/>
              <a:defRPr sz="1900"/>
            </a:lvl3pPr>
            <a:lvl4pPr lvl="3" algn="ctr">
              <a:lnSpc>
                <a:spcPct val="100000"/>
              </a:lnSpc>
              <a:spcBef>
                <a:spcPts val="2800"/>
              </a:spcBef>
              <a:spcAft>
                <a:spcPts val="0"/>
              </a:spcAft>
              <a:buSzPts val="1600"/>
              <a:buNone/>
              <a:defRPr sz="1600"/>
            </a:lvl4pPr>
            <a:lvl5pPr lvl="4" algn="ctr">
              <a:lnSpc>
                <a:spcPct val="100000"/>
              </a:lnSpc>
              <a:spcBef>
                <a:spcPts val="800"/>
              </a:spcBef>
              <a:spcAft>
                <a:spcPts val="0"/>
              </a:spcAft>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56" name="Google Shape;156;g34391b2e10b_0_874" descr="Logo&#10;&#10;Description automatically generated"/>
          <p:cNvPicPr preferRelativeResize="0"/>
          <p:nvPr/>
        </p:nvPicPr>
        <p:blipFill rotWithShape="1">
          <a:blip r:embed="rId2">
            <a:alphaModFix/>
          </a:blip>
          <a:srcRect/>
          <a:stretch/>
        </p:blipFill>
        <p:spPr>
          <a:xfrm>
            <a:off x="1368000" y="576000"/>
            <a:ext cx="2970001" cy="838750"/>
          </a:xfrm>
          <a:prstGeom prst="rect">
            <a:avLst/>
          </a:prstGeom>
          <a:noFill/>
          <a:ln>
            <a:noFill/>
          </a:ln>
        </p:spPr>
      </p:pic>
      <p:sp>
        <p:nvSpPr>
          <p:cNvPr id="157" name="Google Shape;157;g34391b2e10b_0_874"/>
          <p:cNvSpPr txBox="1">
            <a:spLocks noGrp="1"/>
          </p:cNvSpPr>
          <p:nvPr>
            <p:ph type="sldNum" idx="12"/>
          </p:nvPr>
        </p:nvSpPr>
        <p:spPr>
          <a:xfrm>
            <a:off x="11409045" y="6333134"/>
            <a:ext cx="731700" cy="524700"/>
          </a:xfrm>
          <a:prstGeom prst="rect">
            <a:avLst/>
          </a:prstGeom>
        </p:spPr>
        <p:txBody>
          <a:bodyPr spcFirstLastPara="1" wrap="square" lIns="0" tIns="0" rIns="0" bIns="0" anchor="t" anchorCtr="0">
            <a:noAutofit/>
          </a:bodyPr>
          <a:lstStyle>
            <a:lvl1pPr lvl="0">
              <a:buNone/>
              <a:defRPr sz="1700">
                <a:solidFill>
                  <a:schemeClr val="dk2"/>
                </a:solidFill>
              </a:defRPr>
            </a:lvl1pPr>
            <a:lvl2pPr lvl="1">
              <a:buNone/>
              <a:defRPr sz="1700">
                <a:solidFill>
                  <a:schemeClr val="dk2"/>
                </a:solidFill>
              </a:defRPr>
            </a:lvl2pPr>
            <a:lvl3pPr lvl="2">
              <a:buNone/>
              <a:defRPr sz="1700">
                <a:solidFill>
                  <a:schemeClr val="dk2"/>
                </a:solidFill>
              </a:defRPr>
            </a:lvl3pPr>
            <a:lvl4pPr lvl="3">
              <a:buNone/>
              <a:defRPr sz="1700">
                <a:solidFill>
                  <a:schemeClr val="dk2"/>
                </a:solidFill>
              </a:defRPr>
            </a:lvl4pPr>
            <a:lvl5pPr lvl="4">
              <a:buNone/>
              <a:defRPr sz="1700">
                <a:solidFill>
                  <a:schemeClr val="dk2"/>
                </a:solidFill>
              </a:defRPr>
            </a:lvl5pPr>
            <a:lvl6pPr lvl="5">
              <a:buNone/>
              <a:defRPr sz="1700">
                <a:solidFill>
                  <a:schemeClr val="dk2"/>
                </a:solidFill>
              </a:defRPr>
            </a:lvl6pPr>
            <a:lvl7pPr lvl="6">
              <a:buNone/>
              <a:defRPr sz="1700">
                <a:solidFill>
                  <a:schemeClr val="dk2"/>
                </a:solidFill>
              </a:defRPr>
            </a:lvl7pPr>
            <a:lvl8pPr lvl="7">
              <a:buNone/>
              <a:defRPr sz="1700">
                <a:solidFill>
                  <a:schemeClr val="dk2"/>
                </a:solidFill>
              </a:defRPr>
            </a:lvl8pPr>
            <a:lvl9pPr lvl="8">
              <a:buNone/>
              <a:defRPr sz="17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pic>
        <p:nvPicPr>
          <p:cNvPr id="158" name="Google Shape;158;g34391b2e10b_0_874"/>
          <p:cNvPicPr preferRelativeResize="0"/>
          <p:nvPr/>
        </p:nvPicPr>
        <p:blipFill rotWithShape="1">
          <a:blip r:embed="rId3">
            <a:alphaModFix/>
          </a:blip>
          <a:srcRect b="22160"/>
          <a:stretch/>
        </p:blipFill>
        <p:spPr>
          <a:xfrm>
            <a:off x="6376167" y="361067"/>
            <a:ext cx="5204700" cy="1053685"/>
          </a:xfrm>
          <a:prstGeom prst="rect">
            <a:avLst/>
          </a:prstGeom>
          <a:noFill/>
          <a:ln>
            <a:noFill/>
          </a:ln>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Wide" type="obj">
  <p:cSld name="OBJECT">
    <p:spTree>
      <p:nvGrpSpPr>
        <p:cNvPr id="1" name="Shape 22"/>
        <p:cNvGrpSpPr/>
        <p:nvPr/>
      </p:nvGrpSpPr>
      <p:grpSpPr>
        <a:xfrm>
          <a:off x="0" y="0"/>
          <a:ext cx="0" cy="0"/>
          <a:chOff x="0" y="0"/>
          <a:chExt cx="0" cy="0"/>
        </a:xfrm>
      </p:grpSpPr>
      <p:sp>
        <p:nvSpPr>
          <p:cNvPr id="23" name="Google Shape;23;p93"/>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93"/>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93"/>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93"/>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Image">
  <p:cSld name="Title Slide Image">
    <p:spTree>
      <p:nvGrpSpPr>
        <p:cNvPr id="1" name="Shape 159"/>
        <p:cNvGrpSpPr/>
        <p:nvPr/>
      </p:nvGrpSpPr>
      <p:grpSpPr>
        <a:xfrm>
          <a:off x="0" y="0"/>
          <a:ext cx="0" cy="0"/>
          <a:chOff x="0" y="0"/>
          <a:chExt cx="0" cy="0"/>
        </a:xfrm>
      </p:grpSpPr>
      <p:sp>
        <p:nvSpPr>
          <p:cNvPr id="160" name="Google Shape;160;g34391b2e10b_0_881"/>
          <p:cNvSpPr txBox="1">
            <a:spLocks noGrp="1"/>
          </p:cNvSpPr>
          <p:nvPr>
            <p:ph type="ctrTitle"/>
          </p:nvPr>
        </p:nvSpPr>
        <p:spPr>
          <a:xfrm>
            <a:off x="1368000" y="2988000"/>
            <a:ext cx="3726900" cy="1790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300"/>
              <a:buFont typeface="Arial"/>
              <a:buNone/>
              <a:defRPr sz="43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61" name="Google Shape;161;g34391b2e10b_0_881"/>
          <p:cNvSpPr txBox="1">
            <a:spLocks noGrp="1"/>
          </p:cNvSpPr>
          <p:nvPr>
            <p:ph type="subTitle" idx="1"/>
          </p:nvPr>
        </p:nvSpPr>
        <p:spPr>
          <a:xfrm>
            <a:off x="1368000" y="4982400"/>
            <a:ext cx="3726900" cy="757500"/>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900"/>
              <a:buNone/>
              <a:defRPr sz="1900"/>
            </a:lvl3pPr>
            <a:lvl4pPr lvl="3" algn="ctr">
              <a:lnSpc>
                <a:spcPct val="100000"/>
              </a:lnSpc>
              <a:spcBef>
                <a:spcPts val="2800"/>
              </a:spcBef>
              <a:spcAft>
                <a:spcPts val="0"/>
              </a:spcAft>
              <a:buSzPts val="1600"/>
              <a:buNone/>
              <a:defRPr sz="1600"/>
            </a:lvl4pPr>
            <a:lvl5pPr lvl="4" algn="ctr">
              <a:lnSpc>
                <a:spcPct val="100000"/>
              </a:lnSpc>
              <a:spcBef>
                <a:spcPts val="800"/>
              </a:spcBef>
              <a:spcAft>
                <a:spcPts val="0"/>
              </a:spcAft>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2" name="Google Shape;162;g34391b2e10b_0_881" descr="Logo&#10;&#10;Description automatically generated"/>
          <p:cNvPicPr preferRelativeResize="0"/>
          <p:nvPr/>
        </p:nvPicPr>
        <p:blipFill rotWithShape="1">
          <a:blip r:embed="rId2">
            <a:alphaModFix/>
          </a:blip>
          <a:srcRect/>
          <a:stretch/>
        </p:blipFill>
        <p:spPr>
          <a:xfrm>
            <a:off x="1368000" y="1202400"/>
            <a:ext cx="2970001" cy="838750"/>
          </a:xfrm>
          <a:prstGeom prst="rect">
            <a:avLst/>
          </a:prstGeom>
          <a:noFill/>
          <a:ln>
            <a:noFill/>
          </a:ln>
        </p:spPr>
      </p:pic>
      <p:sp>
        <p:nvSpPr>
          <p:cNvPr id="163" name="Google Shape;163;g34391b2e10b_0_881"/>
          <p:cNvSpPr>
            <a:spLocks noGrp="1"/>
          </p:cNvSpPr>
          <p:nvPr>
            <p:ph type="pic" idx="2"/>
          </p:nvPr>
        </p:nvSpPr>
        <p:spPr>
          <a:xfrm>
            <a:off x="0" y="-1"/>
            <a:ext cx="12192000" cy="6858000"/>
          </a:xfrm>
          <a:prstGeom prst="rect">
            <a:avLst/>
          </a:prstGeom>
          <a:solidFill>
            <a:srgbClr val="D8D8D8"/>
          </a:solidFill>
          <a:ln>
            <a:noFill/>
          </a:ln>
        </p:spPr>
      </p:sp>
      <p:sp>
        <p:nvSpPr>
          <p:cNvPr id="164" name="Google Shape;164;g34391b2e10b_0_881"/>
          <p:cNvSpPr txBox="1">
            <a:spLocks noGrp="1"/>
          </p:cNvSpPr>
          <p:nvPr>
            <p:ph type="sldNum" idx="12"/>
          </p:nvPr>
        </p:nvSpPr>
        <p:spPr>
          <a:xfrm>
            <a:off x="11409045" y="6333134"/>
            <a:ext cx="731700" cy="524700"/>
          </a:xfrm>
          <a:prstGeom prst="rect">
            <a:avLst/>
          </a:prstGeom>
        </p:spPr>
        <p:txBody>
          <a:bodyPr spcFirstLastPara="1" wrap="square" lIns="0" tIns="0" rIns="0" bIns="0" anchor="t" anchorCtr="0">
            <a:noAutofit/>
          </a:bodyPr>
          <a:lstStyle>
            <a:lvl1pPr lvl="0">
              <a:buNone/>
              <a:defRPr sz="1700">
                <a:solidFill>
                  <a:schemeClr val="dk2"/>
                </a:solidFill>
              </a:defRPr>
            </a:lvl1pPr>
            <a:lvl2pPr lvl="1">
              <a:buNone/>
              <a:defRPr sz="1700">
                <a:solidFill>
                  <a:schemeClr val="dk2"/>
                </a:solidFill>
              </a:defRPr>
            </a:lvl2pPr>
            <a:lvl3pPr lvl="2">
              <a:buNone/>
              <a:defRPr sz="1700">
                <a:solidFill>
                  <a:schemeClr val="dk2"/>
                </a:solidFill>
              </a:defRPr>
            </a:lvl3pPr>
            <a:lvl4pPr lvl="3">
              <a:buNone/>
              <a:defRPr sz="1700">
                <a:solidFill>
                  <a:schemeClr val="dk2"/>
                </a:solidFill>
              </a:defRPr>
            </a:lvl4pPr>
            <a:lvl5pPr lvl="4">
              <a:buNone/>
              <a:defRPr sz="1700">
                <a:solidFill>
                  <a:schemeClr val="dk2"/>
                </a:solidFill>
              </a:defRPr>
            </a:lvl5pPr>
            <a:lvl6pPr lvl="5">
              <a:buNone/>
              <a:defRPr sz="1700">
                <a:solidFill>
                  <a:schemeClr val="dk2"/>
                </a:solidFill>
              </a:defRPr>
            </a:lvl6pPr>
            <a:lvl7pPr lvl="6">
              <a:buNone/>
              <a:defRPr sz="1700">
                <a:solidFill>
                  <a:schemeClr val="dk2"/>
                </a:solidFill>
              </a:defRPr>
            </a:lvl7pPr>
            <a:lvl8pPr lvl="7">
              <a:buNone/>
              <a:defRPr sz="1700">
                <a:solidFill>
                  <a:schemeClr val="dk2"/>
                </a:solidFill>
              </a:defRPr>
            </a:lvl8pPr>
            <a:lvl9pPr lvl="8">
              <a:buNone/>
              <a:defRPr sz="17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Image Left">
  <p:cSld name="Title Slide Image Left">
    <p:spTree>
      <p:nvGrpSpPr>
        <p:cNvPr id="1" name="Shape 165"/>
        <p:cNvGrpSpPr/>
        <p:nvPr/>
      </p:nvGrpSpPr>
      <p:grpSpPr>
        <a:xfrm>
          <a:off x="0" y="0"/>
          <a:ext cx="0" cy="0"/>
          <a:chOff x="0" y="0"/>
          <a:chExt cx="0" cy="0"/>
        </a:xfrm>
      </p:grpSpPr>
      <p:sp>
        <p:nvSpPr>
          <p:cNvPr id="166" name="Google Shape;166;g34391b2e10b_0_887"/>
          <p:cNvSpPr>
            <a:spLocks noGrp="1"/>
          </p:cNvSpPr>
          <p:nvPr>
            <p:ph type="pic" idx="2"/>
          </p:nvPr>
        </p:nvSpPr>
        <p:spPr>
          <a:xfrm>
            <a:off x="0" y="0"/>
            <a:ext cx="6912000" cy="6858000"/>
          </a:xfrm>
          <a:prstGeom prst="rect">
            <a:avLst/>
          </a:prstGeom>
          <a:solidFill>
            <a:srgbClr val="D8D8D8"/>
          </a:solidFill>
          <a:ln>
            <a:noFill/>
          </a:ln>
        </p:spPr>
      </p:sp>
      <p:sp>
        <p:nvSpPr>
          <p:cNvPr id="167" name="Google Shape;167;g34391b2e10b_0_887"/>
          <p:cNvSpPr txBox="1">
            <a:spLocks noGrp="1"/>
          </p:cNvSpPr>
          <p:nvPr>
            <p:ph type="ctrTitle"/>
          </p:nvPr>
        </p:nvSpPr>
        <p:spPr>
          <a:xfrm>
            <a:off x="7560000" y="3160800"/>
            <a:ext cx="3944700" cy="18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300"/>
              <a:buFont typeface="Arial"/>
              <a:buNone/>
              <a:defRPr sz="43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68" name="Google Shape;168;g34391b2e10b_0_887"/>
          <p:cNvSpPr txBox="1">
            <a:spLocks noGrp="1"/>
          </p:cNvSpPr>
          <p:nvPr>
            <p:ph type="subTitle" idx="1"/>
          </p:nvPr>
        </p:nvSpPr>
        <p:spPr>
          <a:xfrm>
            <a:off x="7560000" y="5162400"/>
            <a:ext cx="3944700" cy="757500"/>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900"/>
              <a:buNone/>
              <a:defRPr sz="1900"/>
            </a:lvl3pPr>
            <a:lvl4pPr lvl="3" algn="ctr">
              <a:lnSpc>
                <a:spcPct val="100000"/>
              </a:lnSpc>
              <a:spcBef>
                <a:spcPts val="2800"/>
              </a:spcBef>
              <a:spcAft>
                <a:spcPts val="0"/>
              </a:spcAft>
              <a:buSzPts val="1600"/>
              <a:buNone/>
              <a:defRPr sz="1600"/>
            </a:lvl4pPr>
            <a:lvl5pPr lvl="4" algn="ctr">
              <a:lnSpc>
                <a:spcPct val="100000"/>
              </a:lnSpc>
              <a:spcBef>
                <a:spcPts val="800"/>
              </a:spcBef>
              <a:spcAft>
                <a:spcPts val="0"/>
              </a:spcAft>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9" name="Google Shape;169;g34391b2e10b_0_887" descr="Logo&#10;&#10;Description automatically generated"/>
          <p:cNvPicPr preferRelativeResize="0"/>
          <p:nvPr/>
        </p:nvPicPr>
        <p:blipFill rotWithShape="1">
          <a:blip r:embed="rId2">
            <a:alphaModFix/>
          </a:blip>
          <a:srcRect/>
          <a:stretch/>
        </p:blipFill>
        <p:spPr>
          <a:xfrm>
            <a:off x="7560000" y="720000"/>
            <a:ext cx="2970001" cy="838750"/>
          </a:xfrm>
          <a:prstGeom prst="rect">
            <a:avLst/>
          </a:prstGeom>
          <a:noFill/>
          <a:ln>
            <a:noFill/>
          </a:ln>
        </p:spPr>
      </p:pic>
      <p:sp>
        <p:nvSpPr>
          <p:cNvPr id="170" name="Google Shape;170;g34391b2e10b_0_887"/>
          <p:cNvSpPr txBox="1">
            <a:spLocks noGrp="1"/>
          </p:cNvSpPr>
          <p:nvPr>
            <p:ph type="sldNum" idx="12"/>
          </p:nvPr>
        </p:nvSpPr>
        <p:spPr>
          <a:xfrm>
            <a:off x="11409045" y="6333134"/>
            <a:ext cx="731700" cy="524700"/>
          </a:xfrm>
          <a:prstGeom prst="rect">
            <a:avLst/>
          </a:prstGeom>
        </p:spPr>
        <p:txBody>
          <a:bodyPr spcFirstLastPara="1" wrap="square" lIns="0" tIns="0" rIns="0" bIns="0" anchor="t" anchorCtr="0">
            <a:noAutofit/>
          </a:bodyPr>
          <a:lstStyle>
            <a:lvl1pPr lvl="0">
              <a:buNone/>
              <a:defRPr sz="1700">
                <a:solidFill>
                  <a:schemeClr val="dk2"/>
                </a:solidFill>
              </a:defRPr>
            </a:lvl1pPr>
            <a:lvl2pPr lvl="1">
              <a:buNone/>
              <a:defRPr sz="1700">
                <a:solidFill>
                  <a:schemeClr val="dk2"/>
                </a:solidFill>
              </a:defRPr>
            </a:lvl2pPr>
            <a:lvl3pPr lvl="2">
              <a:buNone/>
              <a:defRPr sz="1700">
                <a:solidFill>
                  <a:schemeClr val="dk2"/>
                </a:solidFill>
              </a:defRPr>
            </a:lvl3pPr>
            <a:lvl4pPr lvl="3">
              <a:buNone/>
              <a:defRPr sz="1700">
                <a:solidFill>
                  <a:schemeClr val="dk2"/>
                </a:solidFill>
              </a:defRPr>
            </a:lvl4pPr>
            <a:lvl5pPr lvl="4">
              <a:buNone/>
              <a:defRPr sz="1700">
                <a:solidFill>
                  <a:schemeClr val="dk2"/>
                </a:solidFill>
              </a:defRPr>
            </a:lvl5pPr>
            <a:lvl6pPr lvl="5">
              <a:buNone/>
              <a:defRPr sz="1700">
                <a:solidFill>
                  <a:schemeClr val="dk2"/>
                </a:solidFill>
              </a:defRPr>
            </a:lvl6pPr>
            <a:lvl7pPr lvl="6">
              <a:buNone/>
              <a:defRPr sz="1700">
                <a:solidFill>
                  <a:schemeClr val="dk2"/>
                </a:solidFill>
              </a:defRPr>
            </a:lvl7pPr>
            <a:lvl8pPr lvl="7">
              <a:buNone/>
              <a:defRPr sz="1700">
                <a:solidFill>
                  <a:schemeClr val="dk2"/>
                </a:solidFill>
              </a:defRPr>
            </a:lvl8pPr>
            <a:lvl9pPr lvl="8">
              <a:buNone/>
              <a:defRPr sz="17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1"/>
        <p:cNvGrpSpPr/>
        <p:nvPr/>
      </p:nvGrpSpPr>
      <p:grpSpPr>
        <a:xfrm>
          <a:off x="0" y="0"/>
          <a:ext cx="0" cy="0"/>
          <a:chOff x="0" y="0"/>
          <a:chExt cx="0" cy="0"/>
        </a:xfrm>
      </p:grpSpPr>
      <p:sp>
        <p:nvSpPr>
          <p:cNvPr id="172" name="Google Shape;172;g34391b2e10b_0_893"/>
          <p:cNvSpPr txBox="1">
            <a:spLocks noGrp="1"/>
          </p:cNvSpPr>
          <p:nvPr>
            <p:ph type="body" idx="1"/>
          </p:nvPr>
        </p:nvSpPr>
        <p:spPr>
          <a:xfrm>
            <a:off x="720726" y="1296988"/>
            <a:ext cx="8118000" cy="461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900"/>
              <a:buNone/>
              <a:defRPr/>
            </a:lvl1pPr>
            <a:lvl2pPr marL="914400" lvl="1" indent="-228600" algn="l">
              <a:lnSpc>
                <a:spcPct val="90000"/>
              </a:lnSpc>
              <a:spcBef>
                <a:spcPts val="1700"/>
              </a:spcBef>
              <a:spcAft>
                <a:spcPts val="0"/>
              </a:spcAft>
              <a:buClr>
                <a:schemeClr val="accent3"/>
              </a:buClr>
              <a:buSzPts val="1900"/>
              <a:buNone/>
              <a:defRPr/>
            </a:lvl2pPr>
            <a:lvl3pPr marL="1371600" lvl="2" indent="-228600" algn="l">
              <a:lnSpc>
                <a:spcPct val="100000"/>
              </a:lnSpc>
              <a:spcBef>
                <a:spcPts val="500"/>
              </a:spcBef>
              <a:spcAft>
                <a:spcPts val="0"/>
              </a:spcAft>
              <a:buSzPts val="1900"/>
              <a:buNone/>
              <a:defRPr/>
            </a:lvl3pPr>
            <a:lvl4pPr marL="1828800" lvl="3" indent="-349250" algn="l">
              <a:lnSpc>
                <a:spcPct val="100000"/>
              </a:lnSpc>
              <a:spcBef>
                <a:spcPts val="2800"/>
              </a:spcBef>
              <a:spcAft>
                <a:spcPts val="0"/>
              </a:spcAft>
              <a:buSzPts val="1900"/>
              <a:buChar char="•"/>
              <a:defRPr/>
            </a:lvl4pPr>
            <a:lvl5pPr marL="2286000" lvl="4" indent="-349250" algn="l">
              <a:lnSpc>
                <a:spcPct val="100000"/>
              </a:lnSpc>
              <a:spcBef>
                <a:spcPts val="800"/>
              </a:spcBef>
              <a:spcAft>
                <a:spcPts val="0"/>
              </a:spcAft>
              <a:buSzPts val="1900"/>
              <a:buChar char="•"/>
              <a:defRPr/>
            </a:lvl5pPr>
            <a:lvl6pPr marL="2743200" lvl="5" indent="-349250" algn="l">
              <a:lnSpc>
                <a:spcPct val="90000"/>
              </a:lnSpc>
              <a:spcBef>
                <a:spcPts val="8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73" name="Google Shape;173;g34391b2e10b_0_893"/>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74" name="Google Shape;174;g34391b2e10b_0_893"/>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75" name="Google Shape;175;g34391b2e10b_0_893"/>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76" name="Google Shape;176;g34391b2e10b_0_893"/>
          <p:cNvSpPr txBox="1">
            <a:spLocks noGrp="1"/>
          </p:cNvSpPr>
          <p:nvPr>
            <p:ph type="title"/>
          </p:nvPr>
        </p:nvSpPr>
        <p:spPr>
          <a:xfrm>
            <a:off x="720726" y="722313"/>
            <a:ext cx="81180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7"/>
        <p:cNvGrpSpPr/>
        <p:nvPr/>
      </p:nvGrpSpPr>
      <p:grpSpPr>
        <a:xfrm>
          <a:off x="0" y="0"/>
          <a:ext cx="0" cy="0"/>
          <a:chOff x="0" y="0"/>
          <a:chExt cx="0" cy="0"/>
        </a:xfrm>
      </p:grpSpPr>
      <p:sp>
        <p:nvSpPr>
          <p:cNvPr id="178" name="Google Shape;178;g34391b2e10b_0_899"/>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79" name="Google Shape;179;g34391b2e10b_0_899"/>
          <p:cNvSpPr txBox="1">
            <a:spLocks noGrp="1"/>
          </p:cNvSpPr>
          <p:nvPr>
            <p:ph type="body" idx="1"/>
          </p:nvPr>
        </p:nvSpPr>
        <p:spPr>
          <a:xfrm>
            <a:off x="720723" y="1296988"/>
            <a:ext cx="4729200" cy="461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900"/>
              <a:buNone/>
              <a:defRPr/>
            </a:lvl1pPr>
            <a:lvl2pPr marL="914400" lvl="1" indent="-228600" algn="l">
              <a:lnSpc>
                <a:spcPct val="90000"/>
              </a:lnSpc>
              <a:spcBef>
                <a:spcPts val="1700"/>
              </a:spcBef>
              <a:spcAft>
                <a:spcPts val="0"/>
              </a:spcAft>
              <a:buClr>
                <a:schemeClr val="accent3"/>
              </a:buClr>
              <a:buSzPts val="1900"/>
              <a:buNone/>
              <a:defRPr/>
            </a:lvl2pPr>
            <a:lvl3pPr marL="1371600" lvl="2" indent="-228600" algn="l">
              <a:lnSpc>
                <a:spcPct val="100000"/>
              </a:lnSpc>
              <a:spcBef>
                <a:spcPts val="500"/>
              </a:spcBef>
              <a:spcAft>
                <a:spcPts val="0"/>
              </a:spcAft>
              <a:buSzPts val="1900"/>
              <a:buNone/>
              <a:defRPr/>
            </a:lvl3pPr>
            <a:lvl4pPr marL="1828800" lvl="3" indent="-349250" algn="l">
              <a:lnSpc>
                <a:spcPct val="100000"/>
              </a:lnSpc>
              <a:spcBef>
                <a:spcPts val="2800"/>
              </a:spcBef>
              <a:spcAft>
                <a:spcPts val="0"/>
              </a:spcAft>
              <a:buSzPts val="1900"/>
              <a:buChar char="•"/>
              <a:defRPr/>
            </a:lvl4pPr>
            <a:lvl5pPr marL="2286000" lvl="4" indent="-349250" algn="l">
              <a:lnSpc>
                <a:spcPct val="100000"/>
              </a:lnSpc>
              <a:spcBef>
                <a:spcPts val="800"/>
              </a:spcBef>
              <a:spcAft>
                <a:spcPts val="0"/>
              </a:spcAft>
              <a:buSzPts val="1900"/>
              <a:buChar char="•"/>
              <a:defRPr/>
            </a:lvl5pPr>
            <a:lvl6pPr marL="2743200" lvl="5" indent="-349250" algn="l">
              <a:lnSpc>
                <a:spcPct val="90000"/>
              </a:lnSpc>
              <a:spcBef>
                <a:spcPts val="8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80" name="Google Shape;180;g34391b2e10b_0_899"/>
          <p:cNvSpPr txBox="1">
            <a:spLocks noGrp="1"/>
          </p:cNvSpPr>
          <p:nvPr>
            <p:ph type="body" idx="2"/>
          </p:nvPr>
        </p:nvSpPr>
        <p:spPr>
          <a:xfrm>
            <a:off x="6096000" y="1296988"/>
            <a:ext cx="4729200" cy="461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900"/>
              <a:buNone/>
              <a:defRPr/>
            </a:lvl1pPr>
            <a:lvl2pPr marL="914400" lvl="1" indent="-228600" algn="l">
              <a:lnSpc>
                <a:spcPct val="90000"/>
              </a:lnSpc>
              <a:spcBef>
                <a:spcPts val="1700"/>
              </a:spcBef>
              <a:spcAft>
                <a:spcPts val="0"/>
              </a:spcAft>
              <a:buClr>
                <a:schemeClr val="accent3"/>
              </a:buClr>
              <a:buSzPts val="1900"/>
              <a:buNone/>
              <a:defRPr/>
            </a:lvl2pPr>
            <a:lvl3pPr marL="1371600" lvl="2" indent="-228600" algn="l">
              <a:lnSpc>
                <a:spcPct val="100000"/>
              </a:lnSpc>
              <a:spcBef>
                <a:spcPts val="500"/>
              </a:spcBef>
              <a:spcAft>
                <a:spcPts val="0"/>
              </a:spcAft>
              <a:buSzPts val="1900"/>
              <a:buNone/>
              <a:defRPr/>
            </a:lvl3pPr>
            <a:lvl4pPr marL="1828800" lvl="3" indent="-349250" algn="l">
              <a:lnSpc>
                <a:spcPct val="100000"/>
              </a:lnSpc>
              <a:spcBef>
                <a:spcPts val="2800"/>
              </a:spcBef>
              <a:spcAft>
                <a:spcPts val="0"/>
              </a:spcAft>
              <a:buSzPts val="1900"/>
              <a:buChar char="•"/>
              <a:defRPr/>
            </a:lvl4pPr>
            <a:lvl5pPr marL="2286000" lvl="4" indent="-349250" algn="l">
              <a:lnSpc>
                <a:spcPct val="100000"/>
              </a:lnSpc>
              <a:spcBef>
                <a:spcPts val="800"/>
              </a:spcBef>
              <a:spcAft>
                <a:spcPts val="0"/>
              </a:spcAft>
              <a:buSzPts val="1900"/>
              <a:buChar char="•"/>
              <a:defRPr/>
            </a:lvl5pPr>
            <a:lvl6pPr marL="2743200" lvl="5" indent="-349250" algn="l">
              <a:lnSpc>
                <a:spcPct val="90000"/>
              </a:lnSpc>
              <a:spcBef>
                <a:spcPts val="8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81" name="Google Shape;181;g34391b2e10b_0_899"/>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82" name="Google Shape;182;g34391b2e10b_0_899"/>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83" name="Google Shape;183;g34391b2e10b_0_899"/>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184"/>
        <p:cNvGrpSpPr/>
        <p:nvPr/>
      </p:nvGrpSpPr>
      <p:grpSpPr>
        <a:xfrm>
          <a:off x="0" y="0"/>
          <a:ext cx="0" cy="0"/>
          <a:chOff x="0" y="0"/>
          <a:chExt cx="0" cy="0"/>
        </a:xfrm>
      </p:grpSpPr>
      <p:sp>
        <p:nvSpPr>
          <p:cNvPr id="185" name="Google Shape;185;g34391b2e10b_0_906"/>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86" name="Google Shape;186;g34391b2e10b_0_906"/>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87" name="Google Shape;187;g34391b2e10b_0_906"/>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88" name="Google Shape;188;g34391b2e10b_0_906"/>
          <p:cNvSpPr txBox="1">
            <a:spLocks noGrp="1"/>
          </p:cNvSpPr>
          <p:nvPr>
            <p:ph type="body" idx="1"/>
          </p:nvPr>
        </p:nvSpPr>
        <p:spPr>
          <a:xfrm>
            <a:off x="720726" y="1296988"/>
            <a:ext cx="5518800" cy="461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900"/>
              <a:buNone/>
              <a:defRPr/>
            </a:lvl1pPr>
            <a:lvl2pPr marL="914400" lvl="1" indent="-228600" algn="l">
              <a:lnSpc>
                <a:spcPct val="90000"/>
              </a:lnSpc>
              <a:spcBef>
                <a:spcPts val="1700"/>
              </a:spcBef>
              <a:spcAft>
                <a:spcPts val="0"/>
              </a:spcAft>
              <a:buClr>
                <a:schemeClr val="accent3"/>
              </a:buClr>
              <a:buSzPts val="1900"/>
              <a:buNone/>
              <a:defRPr/>
            </a:lvl2pPr>
            <a:lvl3pPr marL="1371600" lvl="2" indent="-228600" algn="l">
              <a:lnSpc>
                <a:spcPct val="100000"/>
              </a:lnSpc>
              <a:spcBef>
                <a:spcPts val="500"/>
              </a:spcBef>
              <a:spcAft>
                <a:spcPts val="0"/>
              </a:spcAft>
              <a:buSzPts val="1900"/>
              <a:buNone/>
              <a:defRPr/>
            </a:lvl3pPr>
            <a:lvl4pPr marL="1828800" lvl="3" indent="-349250" algn="l">
              <a:lnSpc>
                <a:spcPct val="100000"/>
              </a:lnSpc>
              <a:spcBef>
                <a:spcPts val="2800"/>
              </a:spcBef>
              <a:spcAft>
                <a:spcPts val="0"/>
              </a:spcAft>
              <a:buSzPts val="1900"/>
              <a:buChar char="•"/>
              <a:defRPr/>
            </a:lvl4pPr>
            <a:lvl5pPr marL="2286000" lvl="4" indent="-349250" algn="l">
              <a:lnSpc>
                <a:spcPct val="100000"/>
              </a:lnSpc>
              <a:spcBef>
                <a:spcPts val="800"/>
              </a:spcBef>
              <a:spcAft>
                <a:spcPts val="0"/>
              </a:spcAft>
              <a:buSzPts val="1900"/>
              <a:buChar char="•"/>
              <a:defRPr/>
            </a:lvl5pPr>
            <a:lvl6pPr marL="2743200" lvl="5" indent="-349250" algn="l">
              <a:lnSpc>
                <a:spcPct val="90000"/>
              </a:lnSpc>
              <a:spcBef>
                <a:spcPts val="8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89" name="Google Shape;189;g34391b2e10b_0_906"/>
          <p:cNvSpPr txBox="1">
            <a:spLocks noGrp="1"/>
          </p:cNvSpPr>
          <p:nvPr>
            <p:ph type="title"/>
          </p:nvPr>
        </p:nvSpPr>
        <p:spPr>
          <a:xfrm>
            <a:off x="720726" y="722313"/>
            <a:ext cx="55188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90" name="Google Shape;190;g34391b2e10b_0_906"/>
          <p:cNvSpPr>
            <a:spLocks noGrp="1"/>
          </p:cNvSpPr>
          <p:nvPr>
            <p:ph type="pic" idx="2"/>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and Large Image">
  <p:cSld name="Content and Large Image">
    <p:spTree>
      <p:nvGrpSpPr>
        <p:cNvPr id="1" name="Shape 191"/>
        <p:cNvGrpSpPr/>
        <p:nvPr/>
      </p:nvGrpSpPr>
      <p:grpSpPr>
        <a:xfrm>
          <a:off x="0" y="0"/>
          <a:ext cx="0" cy="0"/>
          <a:chOff x="0" y="0"/>
          <a:chExt cx="0" cy="0"/>
        </a:xfrm>
      </p:grpSpPr>
      <p:sp>
        <p:nvSpPr>
          <p:cNvPr id="192" name="Google Shape;192;g34391b2e10b_0_913"/>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93" name="Google Shape;193;g34391b2e10b_0_913"/>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94" name="Google Shape;194;g34391b2e10b_0_913"/>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95" name="Google Shape;195;g34391b2e10b_0_913"/>
          <p:cNvSpPr txBox="1">
            <a:spLocks noGrp="1"/>
          </p:cNvSpPr>
          <p:nvPr>
            <p:ph type="body" idx="1"/>
          </p:nvPr>
        </p:nvSpPr>
        <p:spPr>
          <a:xfrm>
            <a:off x="720726" y="1296988"/>
            <a:ext cx="3913200" cy="461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900"/>
              <a:buNone/>
              <a:defRPr/>
            </a:lvl1pPr>
            <a:lvl2pPr marL="914400" lvl="1" indent="-228600" algn="l">
              <a:lnSpc>
                <a:spcPct val="90000"/>
              </a:lnSpc>
              <a:spcBef>
                <a:spcPts val="1700"/>
              </a:spcBef>
              <a:spcAft>
                <a:spcPts val="0"/>
              </a:spcAft>
              <a:buClr>
                <a:schemeClr val="accent3"/>
              </a:buClr>
              <a:buSzPts val="1900"/>
              <a:buNone/>
              <a:defRPr/>
            </a:lvl2pPr>
            <a:lvl3pPr marL="1371600" lvl="2" indent="-228600" algn="l">
              <a:lnSpc>
                <a:spcPct val="100000"/>
              </a:lnSpc>
              <a:spcBef>
                <a:spcPts val="500"/>
              </a:spcBef>
              <a:spcAft>
                <a:spcPts val="0"/>
              </a:spcAft>
              <a:buSzPts val="1900"/>
              <a:buNone/>
              <a:defRPr/>
            </a:lvl3pPr>
            <a:lvl4pPr marL="1828800" lvl="3" indent="-349250" algn="l">
              <a:lnSpc>
                <a:spcPct val="100000"/>
              </a:lnSpc>
              <a:spcBef>
                <a:spcPts val="2800"/>
              </a:spcBef>
              <a:spcAft>
                <a:spcPts val="0"/>
              </a:spcAft>
              <a:buSzPts val="1900"/>
              <a:buChar char="•"/>
              <a:defRPr/>
            </a:lvl4pPr>
            <a:lvl5pPr marL="2286000" lvl="4" indent="-349250" algn="l">
              <a:lnSpc>
                <a:spcPct val="100000"/>
              </a:lnSpc>
              <a:spcBef>
                <a:spcPts val="800"/>
              </a:spcBef>
              <a:spcAft>
                <a:spcPts val="0"/>
              </a:spcAft>
              <a:buSzPts val="1900"/>
              <a:buChar char="•"/>
              <a:defRPr/>
            </a:lvl5pPr>
            <a:lvl6pPr marL="2743200" lvl="5" indent="-349250" algn="l">
              <a:lnSpc>
                <a:spcPct val="90000"/>
              </a:lnSpc>
              <a:spcBef>
                <a:spcPts val="8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96" name="Google Shape;196;g34391b2e10b_0_913"/>
          <p:cNvSpPr txBox="1">
            <a:spLocks noGrp="1"/>
          </p:cNvSpPr>
          <p:nvPr>
            <p:ph type="title"/>
          </p:nvPr>
        </p:nvSpPr>
        <p:spPr>
          <a:xfrm>
            <a:off x="720726" y="722313"/>
            <a:ext cx="39132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97" name="Google Shape;197;g34391b2e10b_0_913"/>
          <p:cNvSpPr>
            <a:spLocks noGrp="1"/>
          </p:cNvSpPr>
          <p:nvPr>
            <p:ph type="pic" idx="2"/>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Columns with Images">
  <p:cSld name="Three Columns with Images">
    <p:spTree>
      <p:nvGrpSpPr>
        <p:cNvPr id="1" name="Shape 198"/>
        <p:cNvGrpSpPr/>
        <p:nvPr/>
      </p:nvGrpSpPr>
      <p:grpSpPr>
        <a:xfrm>
          <a:off x="0" y="0"/>
          <a:ext cx="0" cy="0"/>
          <a:chOff x="0" y="0"/>
          <a:chExt cx="0" cy="0"/>
        </a:xfrm>
      </p:grpSpPr>
      <p:sp>
        <p:nvSpPr>
          <p:cNvPr id="199" name="Google Shape;199;g34391b2e10b_0_920"/>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00" name="Google Shape;200;g34391b2e10b_0_920"/>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01" name="Google Shape;201;g34391b2e10b_0_920"/>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02" name="Google Shape;202;g34391b2e10b_0_920"/>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03" name="Google Shape;203;g34391b2e10b_0_920"/>
          <p:cNvSpPr>
            <a:spLocks noGrp="1"/>
          </p:cNvSpPr>
          <p:nvPr>
            <p:ph type="pic" idx="2"/>
          </p:nvPr>
        </p:nvSpPr>
        <p:spPr>
          <a:xfrm>
            <a:off x="720725" y="1857600"/>
            <a:ext cx="3463200" cy="1656000"/>
          </a:xfrm>
          <a:prstGeom prst="rect">
            <a:avLst/>
          </a:prstGeom>
          <a:solidFill>
            <a:srgbClr val="D8D8D8"/>
          </a:solidFill>
          <a:ln>
            <a:noFill/>
          </a:ln>
        </p:spPr>
      </p:sp>
      <p:sp>
        <p:nvSpPr>
          <p:cNvPr id="204" name="Google Shape;204;g34391b2e10b_0_920"/>
          <p:cNvSpPr txBox="1">
            <a:spLocks noGrp="1"/>
          </p:cNvSpPr>
          <p:nvPr>
            <p:ph type="body" idx="1"/>
          </p:nvPr>
        </p:nvSpPr>
        <p:spPr>
          <a:xfrm>
            <a:off x="720725" y="3513600"/>
            <a:ext cx="3463200" cy="24000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500"/>
              <a:buNone/>
              <a:defRPr sz="15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00"/>
              </a:spcBef>
              <a:spcAft>
                <a:spcPts val="0"/>
              </a:spcAft>
              <a:buSzPts val="1900"/>
              <a:buNone/>
              <a:defRPr>
                <a:solidFill>
                  <a:schemeClr val="lt1"/>
                </a:solidFill>
              </a:defRPr>
            </a:lvl3pPr>
            <a:lvl4pPr marL="1828800" lvl="3" indent="-323850" algn="l">
              <a:lnSpc>
                <a:spcPct val="100000"/>
              </a:lnSpc>
              <a:spcBef>
                <a:spcPts val="0"/>
              </a:spcBef>
              <a:spcAft>
                <a:spcPts val="0"/>
              </a:spcAft>
              <a:buSzPts val="1500"/>
              <a:buChar char="•"/>
              <a:defRPr sz="1500">
                <a:solidFill>
                  <a:schemeClr val="lt1"/>
                </a:solidFill>
              </a:defRPr>
            </a:lvl4pPr>
            <a:lvl5pPr marL="2286000" lvl="4" indent="-323850" algn="l">
              <a:lnSpc>
                <a:spcPct val="100000"/>
              </a:lnSpc>
              <a:spcBef>
                <a:spcPts val="0"/>
              </a:spcBef>
              <a:spcAft>
                <a:spcPts val="0"/>
              </a:spcAft>
              <a:buSzPts val="1500"/>
              <a:buChar char="•"/>
              <a:defRPr sz="1500">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05" name="Google Shape;205;g34391b2e10b_0_920"/>
          <p:cNvSpPr>
            <a:spLocks noGrp="1"/>
          </p:cNvSpPr>
          <p:nvPr>
            <p:ph type="pic" idx="3"/>
          </p:nvPr>
        </p:nvSpPr>
        <p:spPr>
          <a:xfrm>
            <a:off x="4364400" y="1857600"/>
            <a:ext cx="3463200" cy="1656000"/>
          </a:xfrm>
          <a:prstGeom prst="rect">
            <a:avLst/>
          </a:prstGeom>
          <a:solidFill>
            <a:srgbClr val="D8D8D8"/>
          </a:solidFill>
          <a:ln>
            <a:noFill/>
          </a:ln>
        </p:spPr>
      </p:sp>
      <p:sp>
        <p:nvSpPr>
          <p:cNvPr id="206" name="Google Shape;206;g34391b2e10b_0_920"/>
          <p:cNvSpPr txBox="1">
            <a:spLocks noGrp="1"/>
          </p:cNvSpPr>
          <p:nvPr>
            <p:ph type="body" idx="4"/>
          </p:nvPr>
        </p:nvSpPr>
        <p:spPr>
          <a:xfrm>
            <a:off x="4364400" y="3513600"/>
            <a:ext cx="3463200" cy="24000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500"/>
              <a:buNone/>
              <a:defRPr sz="15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00"/>
              </a:spcBef>
              <a:spcAft>
                <a:spcPts val="0"/>
              </a:spcAft>
              <a:buSzPts val="1900"/>
              <a:buNone/>
              <a:defRPr>
                <a:solidFill>
                  <a:schemeClr val="lt1"/>
                </a:solidFill>
              </a:defRPr>
            </a:lvl3pPr>
            <a:lvl4pPr marL="1828800" lvl="3" indent="-323850" algn="l">
              <a:lnSpc>
                <a:spcPct val="100000"/>
              </a:lnSpc>
              <a:spcBef>
                <a:spcPts val="0"/>
              </a:spcBef>
              <a:spcAft>
                <a:spcPts val="0"/>
              </a:spcAft>
              <a:buSzPts val="1500"/>
              <a:buChar char="•"/>
              <a:defRPr sz="1500">
                <a:solidFill>
                  <a:schemeClr val="lt1"/>
                </a:solidFill>
              </a:defRPr>
            </a:lvl4pPr>
            <a:lvl5pPr marL="2286000" lvl="4" indent="-323850" algn="l">
              <a:lnSpc>
                <a:spcPct val="100000"/>
              </a:lnSpc>
              <a:spcBef>
                <a:spcPts val="0"/>
              </a:spcBef>
              <a:spcAft>
                <a:spcPts val="0"/>
              </a:spcAft>
              <a:buSzPts val="1500"/>
              <a:buChar char="•"/>
              <a:defRPr sz="1500">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07" name="Google Shape;207;g34391b2e10b_0_920"/>
          <p:cNvSpPr>
            <a:spLocks noGrp="1"/>
          </p:cNvSpPr>
          <p:nvPr>
            <p:ph type="pic" idx="5"/>
          </p:nvPr>
        </p:nvSpPr>
        <p:spPr>
          <a:xfrm>
            <a:off x="8008075" y="1857600"/>
            <a:ext cx="3463200" cy="1656000"/>
          </a:xfrm>
          <a:prstGeom prst="rect">
            <a:avLst/>
          </a:prstGeom>
          <a:solidFill>
            <a:srgbClr val="D8D8D8"/>
          </a:solidFill>
          <a:ln>
            <a:noFill/>
          </a:ln>
        </p:spPr>
      </p:sp>
      <p:sp>
        <p:nvSpPr>
          <p:cNvPr id="208" name="Google Shape;208;g34391b2e10b_0_920"/>
          <p:cNvSpPr txBox="1">
            <a:spLocks noGrp="1"/>
          </p:cNvSpPr>
          <p:nvPr>
            <p:ph type="body" idx="6"/>
          </p:nvPr>
        </p:nvSpPr>
        <p:spPr>
          <a:xfrm>
            <a:off x="8008075" y="3513600"/>
            <a:ext cx="3463200" cy="24000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500"/>
              <a:buNone/>
              <a:defRPr sz="15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00"/>
              </a:spcBef>
              <a:spcAft>
                <a:spcPts val="0"/>
              </a:spcAft>
              <a:buSzPts val="1900"/>
              <a:buNone/>
              <a:defRPr>
                <a:solidFill>
                  <a:schemeClr val="lt1"/>
                </a:solidFill>
              </a:defRPr>
            </a:lvl3pPr>
            <a:lvl4pPr marL="1828800" lvl="3" indent="-323850" algn="l">
              <a:lnSpc>
                <a:spcPct val="100000"/>
              </a:lnSpc>
              <a:spcBef>
                <a:spcPts val="0"/>
              </a:spcBef>
              <a:spcAft>
                <a:spcPts val="0"/>
              </a:spcAft>
              <a:buSzPts val="1500"/>
              <a:buChar char="•"/>
              <a:defRPr sz="1500">
                <a:solidFill>
                  <a:schemeClr val="lt1"/>
                </a:solidFill>
              </a:defRPr>
            </a:lvl4pPr>
            <a:lvl5pPr marL="2286000" lvl="4" indent="-323850" algn="l">
              <a:lnSpc>
                <a:spcPct val="100000"/>
              </a:lnSpc>
              <a:spcBef>
                <a:spcPts val="0"/>
              </a:spcBef>
              <a:spcAft>
                <a:spcPts val="0"/>
              </a:spcAft>
              <a:buSzPts val="1500"/>
              <a:buChar char="•"/>
              <a:defRPr sz="1500">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lumns with Images">
  <p:cSld name="Two Columns with Images">
    <p:spTree>
      <p:nvGrpSpPr>
        <p:cNvPr id="1" name="Shape 209"/>
        <p:cNvGrpSpPr/>
        <p:nvPr/>
      </p:nvGrpSpPr>
      <p:grpSpPr>
        <a:xfrm>
          <a:off x="0" y="0"/>
          <a:ext cx="0" cy="0"/>
          <a:chOff x="0" y="0"/>
          <a:chExt cx="0" cy="0"/>
        </a:xfrm>
      </p:grpSpPr>
      <p:sp>
        <p:nvSpPr>
          <p:cNvPr id="210" name="Google Shape;210;g34391b2e10b_0_931"/>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11" name="Google Shape;211;g34391b2e10b_0_931"/>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12" name="Google Shape;212;g34391b2e10b_0_931"/>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13" name="Google Shape;213;g34391b2e10b_0_931"/>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14" name="Google Shape;214;g34391b2e10b_0_931"/>
          <p:cNvSpPr>
            <a:spLocks noGrp="1"/>
          </p:cNvSpPr>
          <p:nvPr>
            <p:ph type="pic" idx="2"/>
          </p:nvPr>
        </p:nvSpPr>
        <p:spPr>
          <a:xfrm>
            <a:off x="720725" y="1857600"/>
            <a:ext cx="5302800" cy="2016000"/>
          </a:xfrm>
          <a:prstGeom prst="rect">
            <a:avLst/>
          </a:prstGeom>
          <a:solidFill>
            <a:srgbClr val="D8D8D8"/>
          </a:solidFill>
          <a:ln>
            <a:noFill/>
          </a:ln>
        </p:spPr>
      </p:sp>
      <p:sp>
        <p:nvSpPr>
          <p:cNvPr id="215" name="Google Shape;215;g34391b2e10b_0_931"/>
          <p:cNvSpPr txBox="1">
            <a:spLocks noGrp="1"/>
          </p:cNvSpPr>
          <p:nvPr>
            <p:ph type="body" idx="1"/>
          </p:nvPr>
        </p:nvSpPr>
        <p:spPr>
          <a:xfrm>
            <a:off x="720725"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500"/>
              <a:buNone/>
              <a:defRPr sz="15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00"/>
              </a:spcBef>
              <a:spcAft>
                <a:spcPts val="0"/>
              </a:spcAft>
              <a:buSzPts val="1900"/>
              <a:buNone/>
              <a:defRPr>
                <a:solidFill>
                  <a:schemeClr val="lt1"/>
                </a:solidFill>
              </a:defRPr>
            </a:lvl3pPr>
            <a:lvl4pPr marL="1828800" lvl="3" indent="-323850" algn="l">
              <a:lnSpc>
                <a:spcPct val="100000"/>
              </a:lnSpc>
              <a:spcBef>
                <a:spcPts val="0"/>
              </a:spcBef>
              <a:spcAft>
                <a:spcPts val="0"/>
              </a:spcAft>
              <a:buSzPts val="1500"/>
              <a:buChar char="•"/>
              <a:defRPr sz="1500">
                <a:solidFill>
                  <a:schemeClr val="lt1"/>
                </a:solidFill>
              </a:defRPr>
            </a:lvl4pPr>
            <a:lvl5pPr marL="2286000" lvl="4" indent="-323850" algn="l">
              <a:lnSpc>
                <a:spcPct val="100000"/>
              </a:lnSpc>
              <a:spcBef>
                <a:spcPts val="0"/>
              </a:spcBef>
              <a:spcAft>
                <a:spcPts val="0"/>
              </a:spcAft>
              <a:buSzPts val="1500"/>
              <a:buChar char="•"/>
              <a:defRPr sz="1500">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16" name="Google Shape;216;g34391b2e10b_0_931"/>
          <p:cNvSpPr>
            <a:spLocks noGrp="1"/>
          </p:cNvSpPr>
          <p:nvPr>
            <p:ph type="pic" idx="3"/>
          </p:nvPr>
        </p:nvSpPr>
        <p:spPr>
          <a:xfrm>
            <a:off x="6166888" y="1857600"/>
            <a:ext cx="5302800" cy="2016000"/>
          </a:xfrm>
          <a:prstGeom prst="rect">
            <a:avLst/>
          </a:prstGeom>
          <a:solidFill>
            <a:srgbClr val="D8D8D8"/>
          </a:solidFill>
          <a:ln>
            <a:noFill/>
          </a:ln>
        </p:spPr>
      </p:sp>
      <p:sp>
        <p:nvSpPr>
          <p:cNvPr id="217" name="Google Shape;217;g34391b2e10b_0_931"/>
          <p:cNvSpPr txBox="1">
            <a:spLocks noGrp="1"/>
          </p:cNvSpPr>
          <p:nvPr>
            <p:ph type="body" idx="4"/>
          </p:nvPr>
        </p:nvSpPr>
        <p:spPr>
          <a:xfrm>
            <a:off x="6166888"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500"/>
              <a:buNone/>
              <a:defRPr sz="15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00"/>
              </a:spcBef>
              <a:spcAft>
                <a:spcPts val="0"/>
              </a:spcAft>
              <a:buSzPts val="1900"/>
              <a:buNone/>
              <a:defRPr>
                <a:solidFill>
                  <a:schemeClr val="lt1"/>
                </a:solidFill>
              </a:defRPr>
            </a:lvl3pPr>
            <a:lvl4pPr marL="1828800" lvl="3" indent="-323850" algn="l">
              <a:lnSpc>
                <a:spcPct val="100000"/>
              </a:lnSpc>
              <a:spcBef>
                <a:spcPts val="0"/>
              </a:spcBef>
              <a:spcAft>
                <a:spcPts val="0"/>
              </a:spcAft>
              <a:buSzPts val="1500"/>
              <a:buChar char="•"/>
              <a:defRPr sz="1500">
                <a:solidFill>
                  <a:schemeClr val="lt1"/>
                </a:solidFill>
              </a:defRPr>
            </a:lvl4pPr>
            <a:lvl5pPr marL="2286000" lvl="4" indent="-323850" algn="l">
              <a:lnSpc>
                <a:spcPct val="100000"/>
              </a:lnSpc>
              <a:spcBef>
                <a:spcPts val="0"/>
              </a:spcBef>
              <a:spcAft>
                <a:spcPts val="0"/>
              </a:spcAft>
              <a:buSzPts val="1500"/>
              <a:buChar char="•"/>
              <a:defRPr sz="1500">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ree Column">
  <p:cSld name="Three Column">
    <p:bg>
      <p:bgPr>
        <a:solidFill>
          <a:schemeClr val="accent1"/>
        </a:solidFill>
        <a:effectLst/>
      </p:bgPr>
    </p:bg>
    <p:spTree>
      <p:nvGrpSpPr>
        <p:cNvPr id="1" name="Shape 218"/>
        <p:cNvGrpSpPr/>
        <p:nvPr/>
      </p:nvGrpSpPr>
      <p:grpSpPr>
        <a:xfrm>
          <a:off x="0" y="0"/>
          <a:ext cx="0" cy="0"/>
          <a:chOff x="0" y="0"/>
          <a:chExt cx="0" cy="0"/>
        </a:xfrm>
      </p:grpSpPr>
      <p:sp>
        <p:nvSpPr>
          <p:cNvPr id="219" name="Google Shape;219;g34391b2e10b_0_940"/>
          <p:cNvSpPr/>
          <p:nvPr/>
        </p:nvSpPr>
        <p:spPr>
          <a:xfrm>
            <a:off x="0" y="0"/>
            <a:ext cx="12192000" cy="23148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220" name="Google Shape;220;g34391b2e10b_0_940"/>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21" name="Google Shape;221;g34391b2e10b_0_940"/>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500"/>
              <a:buNone/>
              <a:defRPr>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22" name="Google Shape;222;g34391b2e10b_0_940"/>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500"/>
              <a:buNone/>
              <a:defRPr>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23" name="Google Shape;223;g34391b2e10b_0_940"/>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sz="1100" b="0" i="0" u="none" strike="noStrike" cap="none">
                <a:solidFill>
                  <a:schemeClr val="lt1"/>
                </a:solidFill>
                <a:latin typeface="Arial"/>
                <a:ea typeface="Arial"/>
                <a:cs typeface="Arial"/>
                <a:sym typeface="Arial"/>
              </a:defRPr>
            </a:lvl1pPr>
            <a:lvl2pPr marL="0" lvl="1" indent="0" algn="r">
              <a:lnSpc>
                <a:spcPct val="90000"/>
              </a:lnSpc>
              <a:spcBef>
                <a:spcPts val="0"/>
              </a:spcBef>
              <a:buNone/>
              <a:defRPr sz="1100" b="0" i="0" u="none" strike="noStrike" cap="none">
                <a:solidFill>
                  <a:schemeClr val="lt1"/>
                </a:solidFill>
                <a:latin typeface="Arial"/>
                <a:ea typeface="Arial"/>
                <a:cs typeface="Arial"/>
                <a:sym typeface="Arial"/>
              </a:defRPr>
            </a:lvl2pPr>
            <a:lvl3pPr marL="0" lvl="2" indent="0" algn="r">
              <a:lnSpc>
                <a:spcPct val="90000"/>
              </a:lnSpc>
              <a:spcBef>
                <a:spcPts val="0"/>
              </a:spcBef>
              <a:buNone/>
              <a:defRPr sz="1100" b="0" i="0" u="none" strike="noStrike" cap="none">
                <a:solidFill>
                  <a:schemeClr val="lt1"/>
                </a:solidFill>
                <a:latin typeface="Arial"/>
                <a:ea typeface="Arial"/>
                <a:cs typeface="Arial"/>
                <a:sym typeface="Arial"/>
              </a:defRPr>
            </a:lvl3pPr>
            <a:lvl4pPr marL="0" lvl="3" indent="0" algn="r">
              <a:lnSpc>
                <a:spcPct val="90000"/>
              </a:lnSpc>
              <a:spcBef>
                <a:spcPts val="0"/>
              </a:spcBef>
              <a:buNone/>
              <a:defRPr sz="1100" b="0" i="0" u="none" strike="noStrike" cap="none">
                <a:solidFill>
                  <a:schemeClr val="lt1"/>
                </a:solidFill>
                <a:latin typeface="Arial"/>
                <a:ea typeface="Arial"/>
                <a:cs typeface="Arial"/>
                <a:sym typeface="Arial"/>
              </a:defRPr>
            </a:lvl4pPr>
            <a:lvl5pPr marL="0" lvl="4" indent="0" algn="r">
              <a:lnSpc>
                <a:spcPct val="90000"/>
              </a:lnSpc>
              <a:spcBef>
                <a:spcPts val="0"/>
              </a:spcBef>
              <a:buNone/>
              <a:defRPr sz="1100" b="0" i="0" u="none" strike="noStrike" cap="none">
                <a:solidFill>
                  <a:schemeClr val="lt1"/>
                </a:solidFill>
                <a:latin typeface="Arial"/>
                <a:ea typeface="Arial"/>
                <a:cs typeface="Arial"/>
                <a:sym typeface="Arial"/>
              </a:defRPr>
            </a:lvl5pPr>
            <a:lvl6pPr marL="0" lvl="5" indent="0" algn="r">
              <a:lnSpc>
                <a:spcPct val="90000"/>
              </a:lnSpc>
              <a:spcBef>
                <a:spcPts val="0"/>
              </a:spcBef>
              <a:buNone/>
              <a:defRPr sz="1100" b="0" i="0" u="none" strike="noStrike" cap="none">
                <a:solidFill>
                  <a:schemeClr val="lt1"/>
                </a:solidFill>
                <a:latin typeface="Arial"/>
                <a:ea typeface="Arial"/>
                <a:cs typeface="Arial"/>
                <a:sym typeface="Arial"/>
              </a:defRPr>
            </a:lvl6pPr>
            <a:lvl7pPr marL="0" lvl="6" indent="0" algn="r">
              <a:lnSpc>
                <a:spcPct val="90000"/>
              </a:lnSpc>
              <a:spcBef>
                <a:spcPts val="0"/>
              </a:spcBef>
              <a:buNone/>
              <a:defRPr sz="1100" b="0" i="0" u="none" strike="noStrike" cap="none">
                <a:solidFill>
                  <a:schemeClr val="lt1"/>
                </a:solidFill>
                <a:latin typeface="Arial"/>
                <a:ea typeface="Arial"/>
                <a:cs typeface="Arial"/>
                <a:sym typeface="Arial"/>
              </a:defRPr>
            </a:lvl7pPr>
            <a:lvl8pPr marL="0" lvl="7" indent="0" algn="r">
              <a:lnSpc>
                <a:spcPct val="90000"/>
              </a:lnSpc>
              <a:spcBef>
                <a:spcPts val="0"/>
              </a:spcBef>
              <a:buNone/>
              <a:defRPr sz="1100" b="0" i="0" u="none" strike="noStrike" cap="none">
                <a:solidFill>
                  <a:schemeClr val="lt1"/>
                </a:solidFill>
                <a:latin typeface="Arial"/>
                <a:ea typeface="Arial"/>
                <a:cs typeface="Arial"/>
                <a:sym typeface="Arial"/>
              </a:defRPr>
            </a:lvl8pPr>
            <a:lvl9pPr marL="0" lvl="8" indent="0" algn="r">
              <a:lnSpc>
                <a:spcPct val="90000"/>
              </a:lnSpc>
              <a:spcBef>
                <a:spcPts val="0"/>
              </a:spcBef>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24" name="Google Shape;224;g34391b2e10b_0_940"/>
          <p:cNvSpPr txBox="1">
            <a:spLocks noGrp="1"/>
          </p:cNvSpPr>
          <p:nvPr>
            <p:ph type="body" idx="1"/>
          </p:nvPr>
        </p:nvSpPr>
        <p:spPr>
          <a:xfrm>
            <a:off x="720725" y="1296988"/>
            <a:ext cx="6681600" cy="5844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900"/>
              <a:buNone/>
              <a:defRPr sz="1900">
                <a:solidFill>
                  <a:schemeClr val="dk2"/>
                </a:solidFill>
              </a:defRPr>
            </a:lvl1pPr>
            <a:lvl2pPr marL="914400" lvl="1" indent="-228600" algn="l">
              <a:lnSpc>
                <a:spcPct val="90000"/>
              </a:lnSpc>
              <a:spcBef>
                <a:spcPts val="0"/>
              </a:spcBef>
              <a:spcAft>
                <a:spcPts val="0"/>
              </a:spcAft>
              <a:buClr>
                <a:schemeClr val="accent3"/>
              </a:buClr>
              <a:buSzPts val="1900"/>
              <a:buNone/>
              <a:defRPr/>
            </a:lvl2pPr>
            <a:lvl3pPr marL="1371600" lvl="2" indent="-228600" algn="l">
              <a:lnSpc>
                <a:spcPct val="100000"/>
              </a:lnSpc>
              <a:spcBef>
                <a:spcPts val="500"/>
              </a:spcBef>
              <a:spcAft>
                <a:spcPts val="0"/>
              </a:spcAft>
              <a:buSzPts val="1900"/>
              <a:buNone/>
              <a:defRPr/>
            </a:lvl3pPr>
            <a:lvl4pPr marL="1828800" lvl="3" indent="-349250" algn="l">
              <a:lnSpc>
                <a:spcPct val="100000"/>
              </a:lnSpc>
              <a:spcBef>
                <a:spcPts val="2800"/>
              </a:spcBef>
              <a:spcAft>
                <a:spcPts val="0"/>
              </a:spcAft>
              <a:buSzPts val="1900"/>
              <a:buChar char="•"/>
              <a:defRPr/>
            </a:lvl4pPr>
            <a:lvl5pPr marL="2286000" lvl="4" indent="-349250" algn="l">
              <a:lnSpc>
                <a:spcPct val="100000"/>
              </a:lnSpc>
              <a:spcBef>
                <a:spcPts val="800"/>
              </a:spcBef>
              <a:spcAft>
                <a:spcPts val="0"/>
              </a:spcAft>
              <a:buSzPts val="1900"/>
              <a:buChar char="•"/>
              <a:defRPr/>
            </a:lvl5pPr>
            <a:lvl6pPr marL="2743200" lvl="5" indent="-349250" algn="l">
              <a:lnSpc>
                <a:spcPct val="90000"/>
              </a:lnSpc>
              <a:spcBef>
                <a:spcPts val="8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25" name="Google Shape;225;g34391b2e10b_0_940"/>
          <p:cNvSpPr txBox="1">
            <a:spLocks noGrp="1"/>
          </p:cNvSpPr>
          <p:nvPr>
            <p:ph type="body" idx="2"/>
          </p:nvPr>
        </p:nvSpPr>
        <p:spPr>
          <a:xfrm>
            <a:off x="720724" y="2728800"/>
            <a:ext cx="3464100" cy="3184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500"/>
              <a:buNone/>
              <a:defRPr sz="15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00"/>
              </a:spcBef>
              <a:spcAft>
                <a:spcPts val="0"/>
              </a:spcAft>
              <a:buSzPts val="1900"/>
              <a:buNone/>
              <a:defRPr>
                <a:solidFill>
                  <a:schemeClr val="lt1"/>
                </a:solidFill>
              </a:defRPr>
            </a:lvl3pPr>
            <a:lvl4pPr marL="1828800" lvl="3" indent="-323850" algn="l">
              <a:lnSpc>
                <a:spcPct val="100000"/>
              </a:lnSpc>
              <a:spcBef>
                <a:spcPts val="0"/>
              </a:spcBef>
              <a:spcAft>
                <a:spcPts val="0"/>
              </a:spcAft>
              <a:buSzPts val="1500"/>
              <a:buChar char="•"/>
              <a:defRPr sz="1500">
                <a:solidFill>
                  <a:schemeClr val="lt1"/>
                </a:solidFill>
              </a:defRPr>
            </a:lvl4pPr>
            <a:lvl5pPr marL="2286000" lvl="4" indent="-323850" algn="l">
              <a:lnSpc>
                <a:spcPct val="100000"/>
              </a:lnSpc>
              <a:spcBef>
                <a:spcPts val="0"/>
              </a:spcBef>
              <a:spcAft>
                <a:spcPts val="0"/>
              </a:spcAft>
              <a:buSzPts val="1500"/>
              <a:buChar char="•"/>
              <a:defRPr sz="1500">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26" name="Google Shape;226;g34391b2e10b_0_940"/>
          <p:cNvSpPr txBox="1">
            <a:spLocks noGrp="1"/>
          </p:cNvSpPr>
          <p:nvPr>
            <p:ph type="body" idx="3"/>
          </p:nvPr>
        </p:nvSpPr>
        <p:spPr>
          <a:xfrm>
            <a:off x="4363199" y="2728800"/>
            <a:ext cx="3464100" cy="3184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500"/>
              <a:buNone/>
              <a:defRPr sz="15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00"/>
              </a:spcBef>
              <a:spcAft>
                <a:spcPts val="0"/>
              </a:spcAft>
              <a:buSzPts val="1900"/>
              <a:buNone/>
              <a:defRPr>
                <a:solidFill>
                  <a:schemeClr val="lt1"/>
                </a:solidFill>
              </a:defRPr>
            </a:lvl3pPr>
            <a:lvl4pPr marL="1828800" lvl="3" indent="-323850" algn="l">
              <a:lnSpc>
                <a:spcPct val="100000"/>
              </a:lnSpc>
              <a:spcBef>
                <a:spcPts val="0"/>
              </a:spcBef>
              <a:spcAft>
                <a:spcPts val="0"/>
              </a:spcAft>
              <a:buSzPts val="1500"/>
              <a:buChar char="•"/>
              <a:defRPr sz="1500">
                <a:solidFill>
                  <a:schemeClr val="lt1"/>
                </a:solidFill>
              </a:defRPr>
            </a:lvl4pPr>
            <a:lvl5pPr marL="2286000" lvl="4" indent="-323850" algn="l">
              <a:lnSpc>
                <a:spcPct val="100000"/>
              </a:lnSpc>
              <a:spcBef>
                <a:spcPts val="0"/>
              </a:spcBef>
              <a:spcAft>
                <a:spcPts val="0"/>
              </a:spcAft>
              <a:buSzPts val="1500"/>
              <a:buChar char="•"/>
              <a:defRPr sz="1500">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27" name="Google Shape;227;g34391b2e10b_0_940"/>
          <p:cNvSpPr txBox="1">
            <a:spLocks noGrp="1"/>
          </p:cNvSpPr>
          <p:nvPr>
            <p:ph type="body" idx="4"/>
          </p:nvPr>
        </p:nvSpPr>
        <p:spPr>
          <a:xfrm>
            <a:off x="8005674" y="2728800"/>
            <a:ext cx="3464100" cy="3184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500"/>
              <a:buNone/>
              <a:defRPr sz="15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00"/>
              </a:spcBef>
              <a:spcAft>
                <a:spcPts val="0"/>
              </a:spcAft>
              <a:buSzPts val="1900"/>
              <a:buNone/>
              <a:defRPr>
                <a:solidFill>
                  <a:schemeClr val="lt1"/>
                </a:solidFill>
              </a:defRPr>
            </a:lvl3pPr>
            <a:lvl4pPr marL="1828800" lvl="3" indent="-323850" algn="l">
              <a:lnSpc>
                <a:spcPct val="100000"/>
              </a:lnSpc>
              <a:spcBef>
                <a:spcPts val="0"/>
              </a:spcBef>
              <a:spcAft>
                <a:spcPts val="0"/>
              </a:spcAft>
              <a:buSzPts val="1500"/>
              <a:buChar char="•"/>
              <a:defRPr sz="1500">
                <a:solidFill>
                  <a:schemeClr val="lt1"/>
                </a:solidFill>
              </a:defRPr>
            </a:lvl4pPr>
            <a:lvl5pPr marL="2286000" lvl="4" indent="-323850" algn="l">
              <a:lnSpc>
                <a:spcPct val="100000"/>
              </a:lnSpc>
              <a:spcBef>
                <a:spcPts val="0"/>
              </a:spcBef>
              <a:spcAft>
                <a:spcPts val="0"/>
              </a:spcAft>
              <a:buSzPts val="1500"/>
              <a:buChar char="•"/>
              <a:defRPr sz="1500">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cxnSp>
        <p:nvCxnSpPr>
          <p:cNvPr id="228" name="Google Shape;228;g34391b2e10b_0_940"/>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Wide" type="obj">
  <p:cSld name="OBJECT">
    <p:spTree>
      <p:nvGrpSpPr>
        <p:cNvPr id="1" name="Shape 229"/>
        <p:cNvGrpSpPr/>
        <p:nvPr/>
      </p:nvGrpSpPr>
      <p:grpSpPr>
        <a:xfrm>
          <a:off x="0" y="0"/>
          <a:ext cx="0" cy="0"/>
          <a:chOff x="0" y="0"/>
          <a:chExt cx="0" cy="0"/>
        </a:xfrm>
      </p:grpSpPr>
      <p:sp>
        <p:nvSpPr>
          <p:cNvPr id="230" name="Google Shape;230;g34391b2e10b_0_951"/>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31" name="Google Shape;231;g34391b2e10b_0_951"/>
          <p:cNvSpPr txBox="1">
            <a:spLocks noGrp="1"/>
          </p:cNvSpPr>
          <p:nvPr>
            <p:ph type="body" idx="1"/>
          </p:nvPr>
        </p:nvSpPr>
        <p:spPr>
          <a:xfrm>
            <a:off x="720725" y="1296988"/>
            <a:ext cx="10750500" cy="461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900"/>
              <a:buNone/>
              <a:defRPr/>
            </a:lvl1pPr>
            <a:lvl2pPr marL="914400" lvl="1" indent="-228600" algn="l">
              <a:lnSpc>
                <a:spcPct val="90000"/>
              </a:lnSpc>
              <a:spcBef>
                <a:spcPts val="1700"/>
              </a:spcBef>
              <a:spcAft>
                <a:spcPts val="0"/>
              </a:spcAft>
              <a:buClr>
                <a:schemeClr val="accent3"/>
              </a:buClr>
              <a:buSzPts val="1900"/>
              <a:buNone/>
              <a:defRPr/>
            </a:lvl2pPr>
            <a:lvl3pPr marL="1371600" lvl="2" indent="-228600" algn="l">
              <a:lnSpc>
                <a:spcPct val="100000"/>
              </a:lnSpc>
              <a:spcBef>
                <a:spcPts val="500"/>
              </a:spcBef>
              <a:spcAft>
                <a:spcPts val="0"/>
              </a:spcAft>
              <a:buSzPts val="1900"/>
              <a:buNone/>
              <a:defRPr/>
            </a:lvl3pPr>
            <a:lvl4pPr marL="1828800" lvl="3" indent="-349250" algn="l">
              <a:lnSpc>
                <a:spcPct val="100000"/>
              </a:lnSpc>
              <a:spcBef>
                <a:spcPts val="2800"/>
              </a:spcBef>
              <a:spcAft>
                <a:spcPts val="0"/>
              </a:spcAft>
              <a:buSzPts val="1900"/>
              <a:buChar char="•"/>
              <a:defRPr/>
            </a:lvl4pPr>
            <a:lvl5pPr marL="2286000" lvl="4" indent="-349250" algn="l">
              <a:lnSpc>
                <a:spcPct val="100000"/>
              </a:lnSpc>
              <a:spcBef>
                <a:spcPts val="800"/>
              </a:spcBef>
              <a:spcAft>
                <a:spcPts val="0"/>
              </a:spcAft>
              <a:buSzPts val="1900"/>
              <a:buChar char="•"/>
              <a:defRPr/>
            </a:lvl5pPr>
            <a:lvl6pPr marL="2743200" lvl="5" indent="-349250" algn="l">
              <a:lnSpc>
                <a:spcPct val="90000"/>
              </a:lnSpc>
              <a:spcBef>
                <a:spcPts val="8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32" name="Google Shape;232;g34391b2e10b_0_951"/>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33" name="Google Shape;233;g34391b2e10b_0_951"/>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34" name="Google Shape;234;g34391b2e10b_0_951"/>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23"/>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3"/>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Image">
  <p:cSld name="Section Header Image">
    <p:bg>
      <p:bgPr>
        <a:solidFill>
          <a:schemeClr val="lt1"/>
        </a:solidFill>
        <a:effectLst/>
      </p:bgPr>
    </p:bg>
    <p:spTree>
      <p:nvGrpSpPr>
        <p:cNvPr id="1" name="Shape 235"/>
        <p:cNvGrpSpPr/>
        <p:nvPr/>
      </p:nvGrpSpPr>
      <p:grpSpPr>
        <a:xfrm>
          <a:off x="0" y="0"/>
          <a:ext cx="0" cy="0"/>
          <a:chOff x="0" y="0"/>
          <a:chExt cx="0" cy="0"/>
        </a:xfrm>
      </p:grpSpPr>
      <p:sp>
        <p:nvSpPr>
          <p:cNvPr id="236" name="Google Shape;236;g34391b2e10b_0_957"/>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37" name="Google Shape;237;g34391b2e10b_0_957"/>
          <p:cNvSpPr>
            <a:spLocks noGrp="1"/>
          </p:cNvSpPr>
          <p:nvPr>
            <p:ph type="pic" idx="2"/>
          </p:nvPr>
        </p:nvSpPr>
        <p:spPr>
          <a:xfrm>
            <a:off x="5334000" y="0"/>
            <a:ext cx="6858000" cy="6858000"/>
          </a:xfrm>
          <a:prstGeom prst="rect">
            <a:avLst/>
          </a:prstGeom>
          <a:solidFill>
            <a:srgbClr val="D8D8D8"/>
          </a:solidFill>
          <a:ln>
            <a:noFill/>
          </a:ln>
        </p:spPr>
      </p:sp>
      <p:sp>
        <p:nvSpPr>
          <p:cNvPr id="238" name="Google Shape;238;g34391b2e10b_0_957"/>
          <p:cNvSpPr txBox="1">
            <a:spLocks noGrp="1"/>
          </p:cNvSpPr>
          <p:nvPr>
            <p:ph type="title"/>
          </p:nvPr>
        </p:nvSpPr>
        <p:spPr>
          <a:xfrm>
            <a:off x="720725" y="1296988"/>
            <a:ext cx="4169100" cy="38535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239"/>
        <p:cNvGrpSpPr/>
        <p:nvPr/>
      </p:nvGrpSpPr>
      <p:grpSpPr>
        <a:xfrm>
          <a:off x="0" y="0"/>
          <a:ext cx="0" cy="0"/>
          <a:chOff x="0" y="0"/>
          <a:chExt cx="0" cy="0"/>
        </a:xfrm>
      </p:grpSpPr>
      <p:sp>
        <p:nvSpPr>
          <p:cNvPr id="240" name="Google Shape;240;g34391b2e10b_0_961"/>
          <p:cNvSpPr txBox="1">
            <a:spLocks noGrp="1"/>
          </p:cNvSpPr>
          <p:nvPr>
            <p:ph type="title"/>
          </p:nvPr>
        </p:nvSpPr>
        <p:spPr>
          <a:xfrm>
            <a:off x="720725" y="1296988"/>
            <a:ext cx="6155700" cy="38535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41" name="Google Shape;241;g34391b2e10b_0_961"/>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sz="1100" b="0" i="0" u="none" strike="noStrike" cap="none">
                <a:solidFill>
                  <a:schemeClr val="lt1"/>
                </a:solidFill>
                <a:latin typeface="Arial"/>
                <a:ea typeface="Arial"/>
                <a:cs typeface="Arial"/>
                <a:sym typeface="Arial"/>
              </a:defRPr>
            </a:lvl1pPr>
            <a:lvl2pPr marL="0" lvl="1" indent="0" algn="r">
              <a:lnSpc>
                <a:spcPct val="90000"/>
              </a:lnSpc>
              <a:spcBef>
                <a:spcPts val="0"/>
              </a:spcBef>
              <a:buNone/>
              <a:defRPr sz="1100" b="0" i="0" u="none" strike="noStrike" cap="none">
                <a:solidFill>
                  <a:schemeClr val="lt1"/>
                </a:solidFill>
                <a:latin typeface="Arial"/>
                <a:ea typeface="Arial"/>
                <a:cs typeface="Arial"/>
                <a:sym typeface="Arial"/>
              </a:defRPr>
            </a:lvl2pPr>
            <a:lvl3pPr marL="0" lvl="2" indent="0" algn="r">
              <a:lnSpc>
                <a:spcPct val="90000"/>
              </a:lnSpc>
              <a:spcBef>
                <a:spcPts val="0"/>
              </a:spcBef>
              <a:buNone/>
              <a:defRPr sz="1100" b="0" i="0" u="none" strike="noStrike" cap="none">
                <a:solidFill>
                  <a:schemeClr val="lt1"/>
                </a:solidFill>
                <a:latin typeface="Arial"/>
                <a:ea typeface="Arial"/>
                <a:cs typeface="Arial"/>
                <a:sym typeface="Arial"/>
              </a:defRPr>
            </a:lvl3pPr>
            <a:lvl4pPr marL="0" lvl="3" indent="0" algn="r">
              <a:lnSpc>
                <a:spcPct val="90000"/>
              </a:lnSpc>
              <a:spcBef>
                <a:spcPts val="0"/>
              </a:spcBef>
              <a:buNone/>
              <a:defRPr sz="1100" b="0" i="0" u="none" strike="noStrike" cap="none">
                <a:solidFill>
                  <a:schemeClr val="lt1"/>
                </a:solidFill>
                <a:latin typeface="Arial"/>
                <a:ea typeface="Arial"/>
                <a:cs typeface="Arial"/>
                <a:sym typeface="Arial"/>
              </a:defRPr>
            </a:lvl4pPr>
            <a:lvl5pPr marL="0" lvl="4" indent="0" algn="r">
              <a:lnSpc>
                <a:spcPct val="90000"/>
              </a:lnSpc>
              <a:spcBef>
                <a:spcPts val="0"/>
              </a:spcBef>
              <a:buNone/>
              <a:defRPr sz="1100" b="0" i="0" u="none" strike="noStrike" cap="none">
                <a:solidFill>
                  <a:schemeClr val="lt1"/>
                </a:solidFill>
                <a:latin typeface="Arial"/>
                <a:ea typeface="Arial"/>
                <a:cs typeface="Arial"/>
                <a:sym typeface="Arial"/>
              </a:defRPr>
            </a:lvl5pPr>
            <a:lvl6pPr marL="0" lvl="5" indent="0" algn="r">
              <a:lnSpc>
                <a:spcPct val="90000"/>
              </a:lnSpc>
              <a:spcBef>
                <a:spcPts val="0"/>
              </a:spcBef>
              <a:buNone/>
              <a:defRPr sz="1100" b="0" i="0" u="none" strike="noStrike" cap="none">
                <a:solidFill>
                  <a:schemeClr val="lt1"/>
                </a:solidFill>
                <a:latin typeface="Arial"/>
                <a:ea typeface="Arial"/>
                <a:cs typeface="Arial"/>
                <a:sym typeface="Arial"/>
              </a:defRPr>
            </a:lvl6pPr>
            <a:lvl7pPr marL="0" lvl="6" indent="0" algn="r">
              <a:lnSpc>
                <a:spcPct val="90000"/>
              </a:lnSpc>
              <a:spcBef>
                <a:spcPts val="0"/>
              </a:spcBef>
              <a:buNone/>
              <a:defRPr sz="1100" b="0" i="0" u="none" strike="noStrike" cap="none">
                <a:solidFill>
                  <a:schemeClr val="lt1"/>
                </a:solidFill>
                <a:latin typeface="Arial"/>
                <a:ea typeface="Arial"/>
                <a:cs typeface="Arial"/>
                <a:sym typeface="Arial"/>
              </a:defRPr>
            </a:lvl7pPr>
            <a:lvl8pPr marL="0" lvl="7" indent="0" algn="r">
              <a:lnSpc>
                <a:spcPct val="90000"/>
              </a:lnSpc>
              <a:spcBef>
                <a:spcPts val="0"/>
              </a:spcBef>
              <a:buNone/>
              <a:defRPr sz="1100" b="0" i="0" u="none" strike="noStrike" cap="none">
                <a:solidFill>
                  <a:schemeClr val="lt1"/>
                </a:solidFill>
                <a:latin typeface="Arial"/>
                <a:ea typeface="Arial"/>
                <a:cs typeface="Arial"/>
                <a:sym typeface="Arial"/>
              </a:defRPr>
            </a:lvl8pPr>
            <a:lvl9pPr marL="0" lvl="8" indent="0" algn="r">
              <a:lnSpc>
                <a:spcPct val="90000"/>
              </a:lnSpc>
              <a:spcBef>
                <a:spcPts val="0"/>
              </a:spcBef>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242" name="Google Shape;242;g34391b2e10b_0_961"/>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chemeClr val="accent1"/>
        </a:solidFill>
        <a:effectLst/>
      </p:bgPr>
    </p:bg>
    <p:spTree>
      <p:nvGrpSpPr>
        <p:cNvPr id="1" name="Shape 243"/>
        <p:cNvGrpSpPr/>
        <p:nvPr/>
      </p:nvGrpSpPr>
      <p:grpSpPr>
        <a:xfrm>
          <a:off x="0" y="0"/>
          <a:ext cx="0" cy="0"/>
          <a:chOff x="0" y="0"/>
          <a:chExt cx="0" cy="0"/>
        </a:xfrm>
      </p:grpSpPr>
      <p:sp>
        <p:nvSpPr>
          <p:cNvPr id="244" name="Google Shape;244;g34391b2e10b_0_965"/>
          <p:cNvSpPr txBox="1">
            <a:spLocks noGrp="1"/>
          </p:cNvSpPr>
          <p:nvPr>
            <p:ph type="title"/>
          </p:nvPr>
        </p:nvSpPr>
        <p:spPr>
          <a:xfrm>
            <a:off x="720725" y="1882800"/>
            <a:ext cx="7740000" cy="28272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45" name="Google Shape;245;g34391b2e10b_0_965"/>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500"/>
              <a:buNone/>
              <a:defRPr>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46" name="Google Shape;246;g34391b2e10b_0_965"/>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500"/>
              <a:buNone/>
              <a:defRPr>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47" name="Google Shape;247;g34391b2e10b_0_965"/>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sz="1100" b="0" i="0" u="none" strike="noStrike" cap="none">
                <a:solidFill>
                  <a:schemeClr val="lt1"/>
                </a:solidFill>
                <a:latin typeface="Arial"/>
                <a:ea typeface="Arial"/>
                <a:cs typeface="Arial"/>
                <a:sym typeface="Arial"/>
              </a:defRPr>
            </a:lvl1pPr>
            <a:lvl2pPr marL="0" lvl="1" indent="0" algn="r">
              <a:lnSpc>
                <a:spcPct val="90000"/>
              </a:lnSpc>
              <a:spcBef>
                <a:spcPts val="0"/>
              </a:spcBef>
              <a:buNone/>
              <a:defRPr sz="1100" b="0" i="0" u="none" strike="noStrike" cap="none">
                <a:solidFill>
                  <a:schemeClr val="lt1"/>
                </a:solidFill>
                <a:latin typeface="Arial"/>
                <a:ea typeface="Arial"/>
                <a:cs typeface="Arial"/>
                <a:sym typeface="Arial"/>
              </a:defRPr>
            </a:lvl2pPr>
            <a:lvl3pPr marL="0" lvl="2" indent="0" algn="r">
              <a:lnSpc>
                <a:spcPct val="90000"/>
              </a:lnSpc>
              <a:spcBef>
                <a:spcPts val="0"/>
              </a:spcBef>
              <a:buNone/>
              <a:defRPr sz="1100" b="0" i="0" u="none" strike="noStrike" cap="none">
                <a:solidFill>
                  <a:schemeClr val="lt1"/>
                </a:solidFill>
                <a:latin typeface="Arial"/>
                <a:ea typeface="Arial"/>
                <a:cs typeface="Arial"/>
                <a:sym typeface="Arial"/>
              </a:defRPr>
            </a:lvl3pPr>
            <a:lvl4pPr marL="0" lvl="3" indent="0" algn="r">
              <a:lnSpc>
                <a:spcPct val="90000"/>
              </a:lnSpc>
              <a:spcBef>
                <a:spcPts val="0"/>
              </a:spcBef>
              <a:buNone/>
              <a:defRPr sz="1100" b="0" i="0" u="none" strike="noStrike" cap="none">
                <a:solidFill>
                  <a:schemeClr val="lt1"/>
                </a:solidFill>
                <a:latin typeface="Arial"/>
                <a:ea typeface="Arial"/>
                <a:cs typeface="Arial"/>
                <a:sym typeface="Arial"/>
              </a:defRPr>
            </a:lvl4pPr>
            <a:lvl5pPr marL="0" lvl="4" indent="0" algn="r">
              <a:lnSpc>
                <a:spcPct val="90000"/>
              </a:lnSpc>
              <a:spcBef>
                <a:spcPts val="0"/>
              </a:spcBef>
              <a:buNone/>
              <a:defRPr sz="1100" b="0" i="0" u="none" strike="noStrike" cap="none">
                <a:solidFill>
                  <a:schemeClr val="lt1"/>
                </a:solidFill>
                <a:latin typeface="Arial"/>
                <a:ea typeface="Arial"/>
                <a:cs typeface="Arial"/>
                <a:sym typeface="Arial"/>
              </a:defRPr>
            </a:lvl5pPr>
            <a:lvl6pPr marL="0" lvl="5" indent="0" algn="r">
              <a:lnSpc>
                <a:spcPct val="90000"/>
              </a:lnSpc>
              <a:spcBef>
                <a:spcPts val="0"/>
              </a:spcBef>
              <a:buNone/>
              <a:defRPr sz="1100" b="0" i="0" u="none" strike="noStrike" cap="none">
                <a:solidFill>
                  <a:schemeClr val="lt1"/>
                </a:solidFill>
                <a:latin typeface="Arial"/>
                <a:ea typeface="Arial"/>
                <a:cs typeface="Arial"/>
                <a:sym typeface="Arial"/>
              </a:defRPr>
            </a:lvl6pPr>
            <a:lvl7pPr marL="0" lvl="6" indent="0" algn="r">
              <a:lnSpc>
                <a:spcPct val="90000"/>
              </a:lnSpc>
              <a:spcBef>
                <a:spcPts val="0"/>
              </a:spcBef>
              <a:buNone/>
              <a:defRPr sz="1100" b="0" i="0" u="none" strike="noStrike" cap="none">
                <a:solidFill>
                  <a:schemeClr val="lt1"/>
                </a:solidFill>
                <a:latin typeface="Arial"/>
                <a:ea typeface="Arial"/>
                <a:cs typeface="Arial"/>
                <a:sym typeface="Arial"/>
              </a:defRPr>
            </a:lvl7pPr>
            <a:lvl8pPr marL="0" lvl="7" indent="0" algn="r">
              <a:lnSpc>
                <a:spcPct val="90000"/>
              </a:lnSpc>
              <a:spcBef>
                <a:spcPts val="0"/>
              </a:spcBef>
              <a:buNone/>
              <a:defRPr sz="1100" b="0" i="0" u="none" strike="noStrike" cap="none">
                <a:solidFill>
                  <a:schemeClr val="lt1"/>
                </a:solidFill>
                <a:latin typeface="Arial"/>
                <a:ea typeface="Arial"/>
                <a:cs typeface="Arial"/>
                <a:sym typeface="Arial"/>
              </a:defRPr>
            </a:lvl8pPr>
            <a:lvl9pPr marL="0" lvl="8" indent="0" algn="r">
              <a:lnSpc>
                <a:spcPct val="90000"/>
              </a:lnSpc>
              <a:spcBef>
                <a:spcPts val="0"/>
              </a:spcBef>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48" name="Google Shape;248;g34391b2e10b_0_965"/>
          <p:cNvSpPr txBox="1">
            <a:spLocks noGrp="1"/>
          </p:cNvSpPr>
          <p:nvPr>
            <p:ph type="body" idx="1"/>
          </p:nvPr>
        </p:nvSpPr>
        <p:spPr>
          <a:xfrm>
            <a:off x="720725" y="5065200"/>
            <a:ext cx="7740000" cy="447600"/>
          </a:xfrm>
          <a:prstGeom prst="rect">
            <a:avLst/>
          </a:prstGeom>
          <a:noFill/>
          <a:ln>
            <a:noFill/>
          </a:ln>
        </p:spPr>
        <p:txBody>
          <a:bodyPr spcFirstLastPara="1" wrap="square" lIns="0" tIns="0" rIns="0" bIns="0" anchor="t" anchorCtr="0">
            <a:noAutofit/>
          </a:bodyPr>
          <a:lstStyle>
            <a:lvl1pPr marL="457200" lvl="0" indent="-349250" algn="l">
              <a:lnSpc>
                <a:spcPct val="100000"/>
              </a:lnSpc>
              <a:spcBef>
                <a:spcPts val="0"/>
              </a:spcBef>
              <a:spcAft>
                <a:spcPts val="0"/>
              </a:spcAft>
              <a:buClr>
                <a:schemeClr val="lt1"/>
              </a:buClr>
              <a:buSzPts val="1900"/>
              <a:buFont typeface="Arial"/>
              <a:buChar char="–"/>
              <a:defRPr sz="1900">
                <a:solidFill>
                  <a:schemeClr val="lt1"/>
                </a:solidFill>
              </a:defRPr>
            </a:lvl1pPr>
            <a:lvl2pPr marL="914400" lvl="1" indent="-228600" algn="l">
              <a:lnSpc>
                <a:spcPct val="90000"/>
              </a:lnSpc>
              <a:spcBef>
                <a:spcPts val="0"/>
              </a:spcBef>
              <a:spcAft>
                <a:spcPts val="0"/>
              </a:spcAft>
              <a:buClr>
                <a:schemeClr val="accent3"/>
              </a:buClr>
              <a:buSzPts val="1900"/>
              <a:buNone/>
              <a:defRPr sz="1900"/>
            </a:lvl2pPr>
            <a:lvl3pPr marL="1371600" lvl="2" indent="-228600" algn="l">
              <a:lnSpc>
                <a:spcPct val="100000"/>
              </a:lnSpc>
              <a:spcBef>
                <a:spcPts val="500"/>
              </a:spcBef>
              <a:spcAft>
                <a:spcPts val="0"/>
              </a:spcAft>
              <a:buSzPts val="1900"/>
              <a:buNone/>
              <a:defRPr sz="1900"/>
            </a:lvl3pPr>
            <a:lvl4pPr marL="1828800" lvl="3" indent="-349250" algn="l">
              <a:lnSpc>
                <a:spcPct val="100000"/>
              </a:lnSpc>
              <a:spcBef>
                <a:spcPts val="2800"/>
              </a:spcBef>
              <a:spcAft>
                <a:spcPts val="0"/>
              </a:spcAft>
              <a:buSzPts val="1900"/>
              <a:buChar char="•"/>
              <a:defRPr sz="1900"/>
            </a:lvl4pPr>
            <a:lvl5pPr marL="2286000" lvl="4" indent="-349250" algn="l">
              <a:lnSpc>
                <a:spcPct val="100000"/>
              </a:lnSpc>
              <a:spcBef>
                <a:spcPts val="800"/>
              </a:spcBef>
              <a:spcAft>
                <a:spcPts val="0"/>
              </a:spcAft>
              <a:buSzPts val="1900"/>
              <a:buChar char="•"/>
              <a:defRPr sz="1900"/>
            </a:lvl5pPr>
            <a:lvl6pPr marL="2743200" lvl="5" indent="-349250" algn="l">
              <a:lnSpc>
                <a:spcPct val="90000"/>
              </a:lnSpc>
              <a:spcBef>
                <a:spcPts val="8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cxnSp>
        <p:nvCxnSpPr>
          <p:cNvPr id="249" name="Google Shape;249;g34391b2e10b_0_965"/>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Closing Slide Image">
  <p:cSld name="Closing Slide Image">
    <p:spTree>
      <p:nvGrpSpPr>
        <p:cNvPr id="1" name="Shape 250"/>
        <p:cNvGrpSpPr/>
        <p:nvPr/>
      </p:nvGrpSpPr>
      <p:grpSpPr>
        <a:xfrm>
          <a:off x="0" y="0"/>
          <a:ext cx="0" cy="0"/>
          <a:chOff x="0" y="0"/>
          <a:chExt cx="0" cy="0"/>
        </a:xfrm>
      </p:grpSpPr>
      <p:sp>
        <p:nvSpPr>
          <p:cNvPr id="251" name="Google Shape;251;g34391b2e10b_0_972"/>
          <p:cNvSpPr txBox="1">
            <a:spLocks noGrp="1"/>
          </p:cNvSpPr>
          <p:nvPr>
            <p:ph type="ctrTitle"/>
          </p:nvPr>
        </p:nvSpPr>
        <p:spPr>
          <a:xfrm>
            <a:off x="720725" y="2854801"/>
            <a:ext cx="4074000" cy="1018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6000"/>
              <a:buFont typeface="Arial"/>
              <a:buNone/>
              <a:defRPr sz="60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52" name="Google Shape;252;g34391b2e10b_0_972"/>
          <p:cNvSpPr txBox="1">
            <a:spLocks noGrp="1"/>
          </p:cNvSpPr>
          <p:nvPr>
            <p:ph type="subTitle" idx="1"/>
          </p:nvPr>
        </p:nvSpPr>
        <p:spPr>
          <a:xfrm>
            <a:off x="720725" y="3873600"/>
            <a:ext cx="4074000" cy="4449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accent2"/>
              </a:buClr>
              <a:buSzPts val="2400"/>
              <a:buNone/>
              <a:defRPr sz="2400" b="0">
                <a:solidFill>
                  <a:schemeClr val="accent2"/>
                </a:solidFill>
              </a:defRPr>
            </a:lvl1pPr>
            <a:lvl2pPr lvl="1" algn="l">
              <a:lnSpc>
                <a:spcPct val="105000"/>
              </a:lnSpc>
              <a:spcBef>
                <a:spcPts val="0"/>
              </a:spcBef>
              <a:spcAft>
                <a:spcPts val="0"/>
              </a:spcAft>
              <a:buClr>
                <a:schemeClr val="accent2"/>
              </a:buClr>
              <a:buSzPts val="2400"/>
              <a:buNone/>
              <a:defRPr sz="2400" b="1">
                <a:solidFill>
                  <a:schemeClr val="accent2"/>
                </a:solidFill>
              </a:defRPr>
            </a:lvl2pPr>
            <a:lvl3pPr lvl="2" algn="ctr">
              <a:lnSpc>
                <a:spcPct val="100000"/>
              </a:lnSpc>
              <a:spcBef>
                <a:spcPts val="0"/>
              </a:spcBef>
              <a:spcAft>
                <a:spcPts val="0"/>
              </a:spcAft>
              <a:buSzPts val="1900"/>
              <a:buNone/>
              <a:defRPr sz="1900"/>
            </a:lvl3pPr>
            <a:lvl4pPr lvl="3" algn="ctr">
              <a:lnSpc>
                <a:spcPct val="100000"/>
              </a:lnSpc>
              <a:spcBef>
                <a:spcPts val="2800"/>
              </a:spcBef>
              <a:spcAft>
                <a:spcPts val="0"/>
              </a:spcAft>
              <a:buSzPts val="1600"/>
              <a:buNone/>
              <a:defRPr sz="1600"/>
            </a:lvl4pPr>
            <a:lvl5pPr lvl="4" algn="ctr">
              <a:lnSpc>
                <a:spcPct val="100000"/>
              </a:lnSpc>
              <a:spcBef>
                <a:spcPts val="800"/>
              </a:spcBef>
              <a:spcAft>
                <a:spcPts val="0"/>
              </a:spcAft>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3" name="Google Shape;253;g34391b2e10b_0_972"/>
          <p:cNvSpPr>
            <a:spLocks noGrp="1"/>
          </p:cNvSpPr>
          <p:nvPr>
            <p:ph type="pic" idx="2"/>
          </p:nvPr>
        </p:nvSpPr>
        <p:spPr>
          <a:xfrm>
            <a:off x="5287200" y="0"/>
            <a:ext cx="6858000" cy="6858000"/>
          </a:xfrm>
          <a:prstGeom prst="rect">
            <a:avLst/>
          </a:prstGeom>
          <a:solidFill>
            <a:srgbClr val="D8D8D8"/>
          </a:solidFill>
          <a:ln>
            <a:noFill/>
          </a:ln>
        </p:spPr>
      </p:sp>
      <p:pic>
        <p:nvPicPr>
          <p:cNvPr id="254" name="Google Shape;254;g34391b2e10b_0_972" descr="Logo&#10;&#10;Description automatically generated"/>
          <p:cNvPicPr preferRelativeResize="0"/>
          <p:nvPr/>
        </p:nvPicPr>
        <p:blipFill rotWithShape="1">
          <a:blip r:embed="rId2">
            <a:alphaModFix/>
          </a:blip>
          <a:srcRect/>
          <a:stretch/>
        </p:blipFill>
        <p:spPr>
          <a:xfrm>
            <a:off x="720725" y="860400"/>
            <a:ext cx="2970001" cy="838750"/>
          </a:xfrm>
          <a:prstGeom prst="rect">
            <a:avLst/>
          </a:prstGeom>
          <a:noFill/>
          <a:ln>
            <a:noFill/>
          </a:ln>
        </p:spPr>
      </p:pic>
      <p:grpSp>
        <p:nvGrpSpPr>
          <p:cNvPr id="255" name="Google Shape;255;g34391b2e10b_0_972"/>
          <p:cNvGrpSpPr/>
          <p:nvPr/>
        </p:nvGrpSpPr>
        <p:grpSpPr>
          <a:xfrm>
            <a:off x="720725" y="5472000"/>
            <a:ext cx="4009268" cy="694945"/>
            <a:chOff x="720725" y="5218493"/>
            <a:chExt cx="4009268" cy="694945"/>
          </a:xfrm>
        </p:grpSpPr>
        <p:pic>
          <p:nvPicPr>
            <p:cNvPr id="256" name="Google Shape;256;g34391b2e10b_0_972"/>
            <p:cNvPicPr preferRelativeResize="0"/>
            <p:nvPr/>
          </p:nvPicPr>
          <p:blipFill rotWithShape="1">
            <a:blip r:embed="rId3">
              <a:alphaModFix/>
            </a:blip>
            <a:srcRect/>
            <a:stretch/>
          </p:blipFill>
          <p:spPr>
            <a:xfrm>
              <a:off x="4032000" y="5325173"/>
              <a:ext cx="697993" cy="588265"/>
            </a:xfrm>
            <a:prstGeom prst="rect">
              <a:avLst/>
            </a:prstGeom>
            <a:noFill/>
            <a:ln>
              <a:noFill/>
            </a:ln>
          </p:spPr>
        </p:pic>
        <p:pic>
          <p:nvPicPr>
            <p:cNvPr id="257" name="Google Shape;257;g34391b2e10b_0_972"/>
            <p:cNvPicPr preferRelativeResize="0"/>
            <p:nvPr/>
          </p:nvPicPr>
          <p:blipFill rotWithShape="1">
            <a:blip r:embed="rId4">
              <a:alphaModFix/>
            </a:blip>
            <a:srcRect/>
            <a:stretch/>
          </p:blipFill>
          <p:spPr>
            <a:xfrm>
              <a:off x="2867282" y="5309933"/>
              <a:ext cx="826010" cy="603505"/>
            </a:xfrm>
            <a:prstGeom prst="rect">
              <a:avLst/>
            </a:prstGeom>
            <a:noFill/>
            <a:ln>
              <a:noFill/>
            </a:ln>
          </p:spPr>
        </p:pic>
        <p:pic>
          <p:nvPicPr>
            <p:cNvPr id="258" name="Google Shape;258;g34391b2e10b_0_972"/>
            <p:cNvPicPr preferRelativeResize="0"/>
            <p:nvPr/>
          </p:nvPicPr>
          <p:blipFill rotWithShape="1">
            <a:blip r:embed="rId5">
              <a:alphaModFix/>
            </a:blip>
            <a:srcRect/>
            <a:stretch/>
          </p:blipFill>
          <p:spPr>
            <a:xfrm>
              <a:off x="720725" y="5279453"/>
              <a:ext cx="594361" cy="633985"/>
            </a:xfrm>
            <a:prstGeom prst="rect">
              <a:avLst/>
            </a:prstGeom>
            <a:noFill/>
            <a:ln>
              <a:noFill/>
            </a:ln>
          </p:spPr>
        </p:pic>
        <p:pic>
          <p:nvPicPr>
            <p:cNvPr id="259" name="Google Shape;259;g34391b2e10b_0_972"/>
            <p:cNvPicPr preferRelativeResize="0"/>
            <p:nvPr/>
          </p:nvPicPr>
          <p:blipFill rotWithShape="1">
            <a:blip r:embed="rId6">
              <a:alphaModFix/>
            </a:blip>
            <a:srcRect/>
            <a:stretch/>
          </p:blipFill>
          <p:spPr>
            <a:xfrm>
              <a:off x="1653795" y="5218493"/>
              <a:ext cx="874778" cy="694945"/>
            </a:xfrm>
            <a:prstGeom prst="rect">
              <a:avLst/>
            </a:prstGeom>
            <a:noFill/>
            <a:ln>
              <a:noFill/>
            </a:ln>
          </p:spPr>
        </p:pic>
      </p:grpSp>
      <p:sp>
        <p:nvSpPr>
          <p:cNvPr id="260" name="Google Shape;260;g34391b2e10b_0_972"/>
          <p:cNvSpPr txBox="1">
            <a:spLocks noGrp="1"/>
          </p:cNvSpPr>
          <p:nvPr>
            <p:ph type="sldNum" idx="12"/>
          </p:nvPr>
        </p:nvSpPr>
        <p:spPr>
          <a:xfrm>
            <a:off x="11409045" y="6333134"/>
            <a:ext cx="731700" cy="524700"/>
          </a:xfrm>
          <a:prstGeom prst="rect">
            <a:avLst/>
          </a:prstGeom>
        </p:spPr>
        <p:txBody>
          <a:bodyPr spcFirstLastPara="1" wrap="square" lIns="0" tIns="0" rIns="0" bIns="0" anchor="t" anchorCtr="0">
            <a:noAutofit/>
          </a:bodyPr>
          <a:lstStyle>
            <a:lvl1pPr lvl="0">
              <a:buNone/>
              <a:defRPr sz="1700">
                <a:solidFill>
                  <a:schemeClr val="dk2"/>
                </a:solidFill>
              </a:defRPr>
            </a:lvl1pPr>
            <a:lvl2pPr lvl="1">
              <a:buNone/>
              <a:defRPr sz="1700">
                <a:solidFill>
                  <a:schemeClr val="dk2"/>
                </a:solidFill>
              </a:defRPr>
            </a:lvl2pPr>
            <a:lvl3pPr lvl="2">
              <a:buNone/>
              <a:defRPr sz="1700">
                <a:solidFill>
                  <a:schemeClr val="dk2"/>
                </a:solidFill>
              </a:defRPr>
            </a:lvl3pPr>
            <a:lvl4pPr lvl="3">
              <a:buNone/>
              <a:defRPr sz="1700">
                <a:solidFill>
                  <a:schemeClr val="dk2"/>
                </a:solidFill>
              </a:defRPr>
            </a:lvl4pPr>
            <a:lvl5pPr lvl="4">
              <a:buNone/>
              <a:defRPr sz="1700">
                <a:solidFill>
                  <a:schemeClr val="dk2"/>
                </a:solidFill>
              </a:defRPr>
            </a:lvl5pPr>
            <a:lvl6pPr lvl="5">
              <a:buNone/>
              <a:defRPr sz="1700">
                <a:solidFill>
                  <a:schemeClr val="dk2"/>
                </a:solidFill>
              </a:defRPr>
            </a:lvl6pPr>
            <a:lvl7pPr lvl="6">
              <a:buNone/>
              <a:defRPr sz="1700">
                <a:solidFill>
                  <a:schemeClr val="dk2"/>
                </a:solidFill>
              </a:defRPr>
            </a:lvl7pPr>
            <a:lvl8pPr lvl="7">
              <a:buNone/>
              <a:defRPr sz="1700">
                <a:solidFill>
                  <a:schemeClr val="dk2"/>
                </a:solidFill>
              </a:defRPr>
            </a:lvl8pPr>
            <a:lvl9pPr lvl="8">
              <a:buNone/>
              <a:defRPr sz="17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61"/>
        <p:cNvGrpSpPr/>
        <p:nvPr/>
      </p:nvGrpSpPr>
      <p:grpSpPr>
        <a:xfrm>
          <a:off x="0" y="0"/>
          <a:ext cx="0" cy="0"/>
          <a:chOff x="0" y="0"/>
          <a:chExt cx="0" cy="0"/>
        </a:xfrm>
      </p:grpSpPr>
      <p:sp>
        <p:nvSpPr>
          <p:cNvPr id="262" name="Google Shape;262;g34391b2e10b_0_983"/>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63" name="Google Shape;263;g34391b2e10b_0_983"/>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64" name="Google Shape;264;g34391b2e10b_0_983"/>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65" name="Google Shape;265;g34391b2e10b_0_983"/>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66" name="Google Shape;266;g34391b2e10b_0_983"/>
          <p:cNvSpPr txBox="1">
            <a:spLocks noGrp="1"/>
          </p:cNvSpPr>
          <p:nvPr>
            <p:ph type="body" idx="1"/>
          </p:nvPr>
        </p:nvSpPr>
        <p:spPr>
          <a:xfrm>
            <a:off x="720725" y="1296988"/>
            <a:ext cx="6681600" cy="5844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900"/>
              <a:buNone/>
              <a:defRPr sz="1900">
                <a:solidFill>
                  <a:schemeClr val="dk2"/>
                </a:solidFill>
              </a:defRPr>
            </a:lvl1pPr>
            <a:lvl2pPr marL="914400" lvl="1" indent="-228600" algn="l">
              <a:lnSpc>
                <a:spcPct val="90000"/>
              </a:lnSpc>
              <a:spcBef>
                <a:spcPts val="0"/>
              </a:spcBef>
              <a:spcAft>
                <a:spcPts val="0"/>
              </a:spcAft>
              <a:buClr>
                <a:schemeClr val="accent3"/>
              </a:buClr>
              <a:buSzPts val="1900"/>
              <a:buNone/>
              <a:defRPr/>
            </a:lvl2pPr>
            <a:lvl3pPr marL="1371600" lvl="2" indent="-228600" algn="l">
              <a:lnSpc>
                <a:spcPct val="100000"/>
              </a:lnSpc>
              <a:spcBef>
                <a:spcPts val="500"/>
              </a:spcBef>
              <a:spcAft>
                <a:spcPts val="0"/>
              </a:spcAft>
              <a:buSzPts val="1900"/>
              <a:buNone/>
              <a:defRPr/>
            </a:lvl3pPr>
            <a:lvl4pPr marL="1828800" lvl="3" indent="-349250" algn="l">
              <a:lnSpc>
                <a:spcPct val="100000"/>
              </a:lnSpc>
              <a:spcBef>
                <a:spcPts val="2800"/>
              </a:spcBef>
              <a:spcAft>
                <a:spcPts val="0"/>
              </a:spcAft>
              <a:buSzPts val="1900"/>
              <a:buChar char="•"/>
              <a:defRPr/>
            </a:lvl4pPr>
            <a:lvl5pPr marL="2286000" lvl="4" indent="-349250" algn="l">
              <a:lnSpc>
                <a:spcPct val="100000"/>
              </a:lnSpc>
              <a:spcBef>
                <a:spcPts val="800"/>
              </a:spcBef>
              <a:spcAft>
                <a:spcPts val="0"/>
              </a:spcAft>
              <a:buSzPts val="1900"/>
              <a:buChar char="•"/>
              <a:defRPr/>
            </a:lvl5pPr>
            <a:lvl6pPr marL="2743200" lvl="5" indent="-349250" algn="l">
              <a:lnSpc>
                <a:spcPct val="90000"/>
              </a:lnSpc>
              <a:spcBef>
                <a:spcPts val="8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7"/>
        <p:cNvGrpSpPr/>
        <p:nvPr/>
      </p:nvGrpSpPr>
      <p:grpSpPr>
        <a:xfrm>
          <a:off x="0" y="0"/>
          <a:ext cx="0" cy="0"/>
          <a:chOff x="0" y="0"/>
          <a:chExt cx="0" cy="0"/>
        </a:xfrm>
      </p:grpSpPr>
      <p:sp>
        <p:nvSpPr>
          <p:cNvPr id="268" name="Google Shape;268;g34391b2e10b_0_989"/>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69" name="Google Shape;269;g34391b2e10b_0_989"/>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70" name="Google Shape;270;g34391b2e10b_0_989"/>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1"/>
        <p:cNvGrpSpPr/>
        <p:nvPr/>
      </p:nvGrpSpPr>
      <p:grpSpPr>
        <a:xfrm>
          <a:off x="0" y="0"/>
          <a:ext cx="0" cy="0"/>
          <a:chOff x="0" y="0"/>
          <a:chExt cx="0" cy="0"/>
        </a:xfrm>
      </p:grpSpPr>
      <p:sp>
        <p:nvSpPr>
          <p:cNvPr id="272" name="Google Shape;272;g34391b2e10b_0_993"/>
          <p:cNvSpPr txBox="1">
            <a:spLocks noGrp="1"/>
          </p:cNvSpPr>
          <p:nvPr>
            <p:ph type="ctrTitle"/>
          </p:nvPr>
        </p:nvSpPr>
        <p:spPr>
          <a:xfrm>
            <a:off x="415611" y="992767"/>
            <a:ext cx="11360700" cy="2736900"/>
          </a:xfrm>
          <a:prstGeom prst="rect">
            <a:avLst/>
          </a:prstGeom>
        </p:spPr>
        <p:txBody>
          <a:bodyPr spcFirstLastPara="1" wrap="square" lIns="0" tIns="0" rIns="0" bIns="0" anchor="b" anchorCtr="0">
            <a:no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273" name="Google Shape;273;g34391b2e10b_0_993"/>
          <p:cNvSpPr txBox="1">
            <a:spLocks noGrp="1"/>
          </p:cNvSpPr>
          <p:nvPr>
            <p:ph type="subTitle" idx="1"/>
          </p:nvPr>
        </p:nvSpPr>
        <p:spPr>
          <a:xfrm>
            <a:off x="415600" y="3778833"/>
            <a:ext cx="11360700" cy="10569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500"/>
              </a:spcBef>
              <a:spcAft>
                <a:spcPts val="0"/>
              </a:spcAft>
              <a:buSzPts val="3700"/>
              <a:buNone/>
              <a:defRPr sz="3700"/>
            </a:lvl6pPr>
            <a:lvl7pPr lvl="6" algn="ctr">
              <a:lnSpc>
                <a:spcPct val="100000"/>
              </a:lnSpc>
              <a:spcBef>
                <a:spcPts val="500"/>
              </a:spcBef>
              <a:spcAft>
                <a:spcPts val="0"/>
              </a:spcAft>
              <a:buSzPts val="3700"/>
              <a:buNone/>
              <a:defRPr sz="3700"/>
            </a:lvl7pPr>
            <a:lvl8pPr lvl="7" algn="ctr">
              <a:lnSpc>
                <a:spcPct val="100000"/>
              </a:lnSpc>
              <a:spcBef>
                <a:spcPts val="500"/>
              </a:spcBef>
              <a:spcAft>
                <a:spcPts val="0"/>
              </a:spcAft>
              <a:buSzPts val="3700"/>
              <a:buNone/>
              <a:defRPr sz="3700"/>
            </a:lvl8pPr>
            <a:lvl9pPr lvl="8" algn="ctr">
              <a:lnSpc>
                <a:spcPct val="100000"/>
              </a:lnSpc>
              <a:spcBef>
                <a:spcPts val="500"/>
              </a:spcBef>
              <a:spcAft>
                <a:spcPts val="0"/>
              </a:spcAft>
              <a:buSzPts val="3700"/>
              <a:buNone/>
              <a:defRPr sz="3700"/>
            </a:lvl9pPr>
          </a:lstStyle>
          <a:p>
            <a:endParaRPr/>
          </a:p>
        </p:txBody>
      </p:sp>
      <p:sp>
        <p:nvSpPr>
          <p:cNvPr id="274" name="Google Shape;274;g34391b2e10b_0_993"/>
          <p:cNvSpPr txBox="1">
            <a:spLocks noGrp="1"/>
          </p:cNvSpPr>
          <p:nvPr>
            <p:ph type="sldNum" idx="12"/>
          </p:nvPr>
        </p:nvSpPr>
        <p:spPr>
          <a:xfrm>
            <a:off x="11296610" y="6217622"/>
            <a:ext cx="731700" cy="524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275"/>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Content and Image">
  <p:cSld name="1_Content and Image">
    <p:spTree>
      <p:nvGrpSpPr>
        <p:cNvPr id="1" name="Shape 276"/>
        <p:cNvGrpSpPr/>
        <p:nvPr/>
      </p:nvGrpSpPr>
      <p:grpSpPr>
        <a:xfrm>
          <a:off x="0" y="0"/>
          <a:ext cx="0" cy="0"/>
          <a:chOff x="0" y="0"/>
          <a:chExt cx="0" cy="0"/>
        </a:xfrm>
      </p:grpSpPr>
      <p:sp>
        <p:nvSpPr>
          <p:cNvPr id="277" name="Google Shape;277;g34391b2e10b_0_998"/>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8" name="Google Shape;278;g34391b2e10b_0_998"/>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9" name="Google Shape;279;g34391b2e10b_0_998"/>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100"/>
              <a:buFont typeface="Arial"/>
              <a:buNone/>
              <a:defRPr/>
            </a:lvl1pPr>
            <a:lvl2pPr marL="0" marR="0" lvl="1" indent="0" algn="r">
              <a:lnSpc>
                <a:spcPct val="90000"/>
              </a:lnSpc>
              <a:spcBef>
                <a:spcPts val="0"/>
              </a:spcBef>
              <a:spcAft>
                <a:spcPts val="0"/>
              </a:spcAft>
              <a:buClr>
                <a:srgbClr val="000000"/>
              </a:buClr>
              <a:buSzPts val="1100"/>
              <a:buFont typeface="Arial"/>
              <a:buNone/>
              <a:defRPr/>
            </a:lvl2pPr>
            <a:lvl3pPr marL="0" marR="0" lvl="2" indent="0" algn="r">
              <a:lnSpc>
                <a:spcPct val="90000"/>
              </a:lnSpc>
              <a:spcBef>
                <a:spcPts val="0"/>
              </a:spcBef>
              <a:spcAft>
                <a:spcPts val="0"/>
              </a:spcAft>
              <a:buClr>
                <a:srgbClr val="000000"/>
              </a:buClr>
              <a:buSzPts val="1100"/>
              <a:buFont typeface="Arial"/>
              <a:buNone/>
              <a:defRPr/>
            </a:lvl3pPr>
            <a:lvl4pPr marL="0" marR="0" lvl="3" indent="0" algn="r">
              <a:lnSpc>
                <a:spcPct val="90000"/>
              </a:lnSpc>
              <a:spcBef>
                <a:spcPts val="0"/>
              </a:spcBef>
              <a:spcAft>
                <a:spcPts val="0"/>
              </a:spcAft>
              <a:buClr>
                <a:srgbClr val="000000"/>
              </a:buClr>
              <a:buSzPts val="1100"/>
              <a:buFont typeface="Arial"/>
              <a:buNone/>
              <a:defRPr/>
            </a:lvl4pPr>
            <a:lvl5pPr marL="0" marR="0" lvl="4" indent="0" algn="r">
              <a:lnSpc>
                <a:spcPct val="90000"/>
              </a:lnSpc>
              <a:spcBef>
                <a:spcPts val="0"/>
              </a:spcBef>
              <a:spcAft>
                <a:spcPts val="0"/>
              </a:spcAft>
              <a:buClr>
                <a:srgbClr val="000000"/>
              </a:buClr>
              <a:buSzPts val="1100"/>
              <a:buFont typeface="Arial"/>
              <a:buNone/>
              <a:defRPr/>
            </a:lvl5pPr>
            <a:lvl6pPr marL="0" marR="0" lvl="5" indent="0" algn="r">
              <a:lnSpc>
                <a:spcPct val="90000"/>
              </a:lnSpc>
              <a:spcBef>
                <a:spcPts val="0"/>
              </a:spcBef>
              <a:spcAft>
                <a:spcPts val="0"/>
              </a:spcAft>
              <a:buClr>
                <a:srgbClr val="000000"/>
              </a:buClr>
              <a:buSzPts val="1100"/>
              <a:buFont typeface="Arial"/>
              <a:buNone/>
              <a:defRPr/>
            </a:lvl6pPr>
            <a:lvl7pPr marL="0" marR="0" lvl="6" indent="0" algn="r">
              <a:lnSpc>
                <a:spcPct val="90000"/>
              </a:lnSpc>
              <a:spcBef>
                <a:spcPts val="0"/>
              </a:spcBef>
              <a:spcAft>
                <a:spcPts val="0"/>
              </a:spcAft>
              <a:buClr>
                <a:srgbClr val="000000"/>
              </a:buClr>
              <a:buSzPts val="1100"/>
              <a:buFont typeface="Arial"/>
              <a:buNone/>
              <a:defRPr/>
            </a:lvl7pPr>
            <a:lvl8pPr marL="0" marR="0" lvl="7" indent="0" algn="r">
              <a:lnSpc>
                <a:spcPct val="90000"/>
              </a:lnSpc>
              <a:spcBef>
                <a:spcPts val="0"/>
              </a:spcBef>
              <a:spcAft>
                <a:spcPts val="0"/>
              </a:spcAft>
              <a:buClr>
                <a:srgbClr val="000000"/>
              </a:buClr>
              <a:buSzPts val="1100"/>
              <a:buFont typeface="Arial"/>
              <a:buNone/>
              <a:defRPr/>
            </a:lvl8pPr>
            <a:lvl9pPr marL="0" marR="0" lvl="8" indent="0" algn="r">
              <a:lnSpc>
                <a:spcPct val="90000"/>
              </a:lnSpc>
              <a:spcBef>
                <a:spcPts val="0"/>
              </a:spcBef>
              <a:spcAft>
                <a:spcPts val="0"/>
              </a:spcAft>
              <a:buClr>
                <a:srgbClr val="000000"/>
              </a:buClr>
              <a:buSzPts val="1100"/>
              <a:buFont typeface="Arial"/>
              <a:buNone/>
              <a:defRPr/>
            </a:lvl9pPr>
          </a:lstStyle>
          <a:p>
            <a:pPr marL="0" lvl="0" indent="0" algn="r" rtl="0">
              <a:spcBef>
                <a:spcPts val="0"/>
              </a:spcBef>
              <a:spcAft>
                <a:spcPts val="0"/>
              </a:spcAft>
              <a:buNone/>
            </a:pPr>
            <a:fld id="{00000000-1234-1234-1234-123412341234}" type="slidenum">
              <a:rPr lang="en-GB"/>
              <a:t>‹#›</a:t>
            </a:fld>
            <a:endParaRPr/>
          </a:p>
        </p:txBody>
      </p:sp>
      <p:sp>
        <p:nvSpPr>
          <p:cNvPr id="280" name="Google Shape;280;g34391b2e10b_0_998"/>
          <p:cNvSpPr txBox="1">
            <a:spLocks noGrp="1"/>
          </p:cNvSpPr>
          <p:nvPr>
            <p:ph type="body" idx="1"/>
          </p:nvPr>
        </p:nvSpPr>
        <p:spPr>
          <a:xfrm>
            <a:off x="720727" y="1296989"/>
            <a:ext cx="5518800" cy="461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600"/>
              <a:buNone/>
              <a:defRPr/>
            </a:lvl1pPr>
            <a:lvl2pPr marL="914400" lvl="1" indent="-228600" algn="l">
              <a:lnSpc>
                <a:spcPct val="90000"/>
              </a:lnSpc>
              <a:spcBef>
                <a:spcPts val="1700"/>
              </a:spcBef>
              <a:spcAft>
                <a:spcPts val="0"/>
              </a:spcAft>
              <a:buSzPts val="2000"/>
              <a:buNone/>
              <a:defRPr/>
            </a:lvl2pPr>
            <a:lvl3pPr marL="1371600" lvl="2" indent="-228600" algn="l">
              <a:lnSpc>
                <a:spcPct val="100000"/>
              </a:lnSpc>
              <a:spcBef>
                <a:spcPts val="500"/>
              </a:spcBef>
              <a:spcAft>
                <a:spcPts val="0"/>
              </a:spcAft>
              <a:buSzPts val="1900"/>
              <a:buNone/>
              <a:defRPr/>
            </a:lvl3pPr>
            <a:lvl4pPr marL="1828800" lvl="3" indent="-330200" algn="l">
              <a:lnSpc>
                <a:spcPct val="100000"/>
              </a:lnSpc>
              <a:spcBef>
                <a:spcPts val="2800"/>
              </a:spcBef>
              <a:spcAft>
                <a:spcPts val="0"/>
              </a:spcAft>
              <a:buSzPts val="1600"/>
              <a:buChar char="•"/>
              <a:defRPr/>
            </a:lvl4pPr>
            <a:lvl5pPr marL="2286000" lvl="4" indent="-330200" algn="l">
              <a:lnSpc>
                <a:spcPct val="100000"/>
              </a:lnSpc>
              <a:spcBef>
                <a:spcPts val="800"/>
              </a:spcBef>
              <a:spcAft>
                <a:spcPts val="0"/>
              </a:spcAft>
              <a:buSzPts val="1600"/>
              <a:buChar char="•"/>
              <a:defRPr/>
            </a:lvl5pPr>
            <a:lvl6pPr marL="2743200" lvl="5" indent="-349250" algn="l">
              <a:lnSpc>
                <a:spcPct val="90000"/>
              </a:lnSpc>
              <a:spcBef>
                <a:spcPts val="800"/>
              </a:spcBef>
              <a:spcAft>
                <a:spcPts val="0"/>
              </a:spcAft>
              <a:buSzPts val="1900"/>
              <a:buChar char="•"/>
              <a:defRPr/>
            </a:lvl6pPr>
            <a:lvl7pPr marL="3200400" lvl="6" indent="-349250" algn="l">
              <a:lnSpc>
                <a:spcPct val="90000"/>
              </a:lnSpc>
              <a:spcBef>
                <a:spcPts val="500"/>
              </a:spcBef>
              <a:spcAft>
                <a:spcPts val="0"/>
              </a:spcAft>
              <a:buSzPts val="1900"/>
              <a:buChar char="•"/>
              <a:defRPr/>
            </a:lvl7pPr>
            <a:lvl8pPr marL="3657600" lvl="7" indent="-349250" algn="l">
              <a:lnSpc>
                <a:spcPct val="90000"/>
              </a:lnSpc>
              <a:spcBef>
                <a:spcPts val="500"/>
              </a:spcBef>
              <a:spcAft>
                <a:spcPts val="0"/>
              </a:spcAft>
              <a:buSzPts val="1900"/>
              <a:buChar char="•"/>
              <a:defRPr/>
            </a:lvl8pPr>
            <a:lvl9pPr marL="4114800" lvl="8" indent="-349250" algn="l">
              <a:lnSpc>
                <a:spcPct val="90000"/>
              </a:lnSpc>
              <a:spcBef>
                <a:spcPts val="500"/>
              </a:spcBef>
              <a:spcAft>
                <a:spcPts val="0"/>
              </a:spcAft>
              <a:buSzPts val="1900"/>
              <a:buChar char="•"/>
              <a:defRPr/>
            </a:lvl9pPr>
          </a:lstStyle>
          <a:p>
            <a:endParaRPr/>
          </a:p>
        </p:txBody>
      </p:sp>
      <p:sp>
        <p:nvSpPr>
          <p:cNvPr id="281" name="Google Shape;281;g34391b2e10b_0_998"/>
          <p:cNvSpPr txBox="1">
            <a:spLocks noGrp="1"/>
          </p:cNvSpPr>
          <p:nvPr>
            <p:ph type="title"/>
          </p:nvPr>
        </p:nvSpPr>
        <p:spPr>
          <a:xfrm>
            <a:off x="720727" y="722313"/>
            <a:ext cx="55188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36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82" name="Google Shape;282;g34391b2e10b_0_998"/>
          <p:cNvSpPr>
            <a:spLocks noGrp="1"/>
          </p:cNvSpPr>
          <p:nvPr>
            <p:ph type="pic" idx="2"/>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3"/>
        <p:cNvGrpSpPr/>
        <p:nvPr/>
      </p:nvGrpSpPr>
      <p:grpSpPr>
        <a:xfrm>
          <a:off x="0" y="0"/>
          <a:ext cx="0" cy="0"/>
          <a:chOff x="0" y="0"/>
          <a:chExt cx="0" cy="0"/>
        </a:xfrm>
      </p:grpSpPr>
      <p:sp>
        <p:nvSpPr>
          <p:cNvPr id="14" name="Google Shape;14;p2"/>
          <p:cNvSpPr/>
          <p:nvPr/>
        </p:nvSpPr>
        <p:spPr>
          <a:xfrm>
            <a:off x="0" y="1857600"/>
            <a:ext cx="12192000" cy="5000400"/>
          </a:xfrm>
          <a:prstGeom prst="rect">
            <a:avLst/>
          </a:prstGeom>
          <a:solidFill>
            <a:schemeClr val="accen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5" name="Google Shape;15;p2"/>
          <p:cNvSpPr txBox="1">
            <a:spLocks noGrp="1"/>
          </p:cNvSpPr>
          <p:nvPr>
            <p:ph type="ctrTitle"/>
          </p:nvPr>
        </p:nvSpPr>
        <p:spPr>
          <a:xfrm>
            <a:off x="1367999" y="2790000"/>
            <a:ext cx="6877200" cy="147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800"/>
              <a:buFont typeface="Arial"/>
              <a:buNone/>
              <a:defRPr sz="5067">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 name="Google Shape;16;p2"/>
          <p:cNvSpPr txBox="1">
            <a:spLocks noGrp="1"/>
          </p:cNvSpPr>
          <p:nvPr>
            <p:ph type="subTitle" idx="1"/>
          </p:nvPr>
        </p:nvSpPr>
        <p:spPr>
          <a:xfrm>
            <a:off x="1367999" y="4597200"/>
            <a:ext cx="6877200" cy="9284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lt1"/>
              </a:buClr>
              <a:buSzPts val="1400"/>
              <a:buNone/>
              <a:defRPr sz="1867" b="1">
                <a:solidFill>
                  <a:schemeClr val="lt1"/>
                </a:solidFill>
              </a:defRPr>
            </a:lvl1pPr>
            <a:lvl2pPr lvl="1" algn="l">
              <a:lnSpc>
                <a:spcPct val="105000"/>
              </a:lnSpc>
              <a:spcBef>
                <a:spcPts val="0"/>
              </a:spcBef>
              <a:spcAft>
                <a:spcPts val="0"/>
              </a:spcAft>
              <a:buClr>
                <a:schemeClr val="lt1"/>
              </a:buClr>
              <a:buSzPts val="1400"/>
              <a:buNone/>
              <a:defRPr sz="1867" b="0">
                <a:solidFill>
                  <a:schemeClr val="lt1"/>
                </a:solidFill>
              </a:defRPr>
            </a:lvl2pPr>
            <a:lvl3pPr lvl="2" algn="ctr">
              <a:lnSpc>
                <a:spcPct val="100000"/>
              </a:lnSpc>
              <a:spcBef>
                <a:spcPts val="0"/>
              </a:spcBef>
              <a:spcAft>
                <a:spcPts val="0"/>
              </a:spcAft>
              <a:buSzPts val="1400"/>
              <a:buNone/>
              <a:defRPr sz="1867"/>
            </a:lvl3pPr>
            <a:lvl4pPr lvl="3" algn="ctr">
              <a:lnSpc>
                <a:spcPct val="100000"/>
              </a:lnSpc>
              <a:spcBef>
                <a:spcPts val="2800"/>
              </a:spcBef>
              <a:spcAft>
                <a:spcPts val="0"/>
              </a:spcAft>
              <a:buSzPts val="1200"/>
              <a:buNone/>
              <a:defRPr sz="1600"/>
            </a:lvl4pPr>
            <a:lvl5pPr lvl="4" algn="ctr">
              <a:lnSpc>
                <a:spcPct val="100000"/>
              </a:lnSpc>
              <a:spcBef>
                <a:spcPts val="800"/>
              </a:spcBef>
              <a:spcAft>
                <a:spcPts val="0"/>
              </a:spcAft>
              <a:buSzPts val="1200"/>
              <a:buNone/>
              <a:defRPr sz="1600"/>
            </a:lvl5pPr>
            <a:lvl6pPr lvl="5" algn="ctr">
              <a:lnSpc>
                <a:spcPct val="90000"/>
              </a:lnSpc>
              <a:spcBef>
                <a:spcPts val="800"/>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pic>
        <p:nvPicPr>
          <p:cNvPr id="17" name="Google Shape;17;p2" descr="Logo&#10;&#10;Description automatically generated"/>
          <p:cNvPicPr preferRelativeResize="0"/>
          <p:nvPr/>
        </p:nvPicPr>
        <p:blipFill rotWithShape="1">
          <a:blip r:embed="rId2">
            <a:alphaModFix/>
          </a:blip>
          <a:srcRect/>
          <a:stretch/>
        </p:blipFill>
        <p:spPr>
          <a:xfrm>
            <a:off x="1368000" y="576001"/>
            <a:ext cx="2970000" cy="838751"/>
          </a:xfrm>
          <a:prstGeom prst="rect">
            <a:avLst/>
          </a:prstGeom>
          <a:noFill/>
          <a:ln>
            <a:noFill/>
          </a:ln>
        </p:spPr>
      </p:pic>
      <p:sp>
        <p:nvSpPr>
          <p:cNvPr id="18" name="Google Shape;18;p2"/>
          <p:cNvSpPr txBox="1">
            <a:spLocks noGrp="1"/>
          </p:cNvSpPr>
          <p:nvPr>
            <p:ph type="sldNum" idx="12"/>
          </p:nvPr>
        </p:nvSpPr>
        <p:spPr>
          <a:xfrm>
            <a:off x="11409045" y="6333135"/>
            <a:ext cx="731600" cy="524800"/>
          </a:xfrm>
          <a:prstGeom prst="rect">
            <a:avLst/>
          </a:prstGeom>
        </p:spPr>
        <p:txBody>
          <a:bodyPr spcFirstLastPara="1" wrap="square" lIns="0" tIns="0" rIns="0" bIns="0" anchor="t" anchorCtr="0">
            <a:noAutofit/>
          </a:bodyPr>
          <a:lstStyle>
            <a:lvl1pPr lvl="0">
              <a:buNone/>
              <a:defRPr sz="1733">
                <a:solidFill>
                  <a:schemeClr val="dk2"/>
                </a:solidFill>
              </a:defRPr>
            </a:lvl1pPr>
            <a:lvl2pPr lvl="1">
              <a:buNone/>
              <a:defRPr sz="1733">
                <a:solidFill>
                  <a:schemeClr val="dk2"/>
                </a:solidFill>
              </a:defRPr>
            </a:lvl2pPr>
            <a:lvl3pPr lvl="2">
              <a:buNone/>
              <a:defRPr sz="1733">
                <a:solidFill>
                  <a:schemeClr val="dk2"/>
                </a:solidFill>
              </a:defRPr>
            </a:lvl3pPr>
            <a:lvl4pPr lvl="3">
              <a:buNone/>
              <a:defRPr sz="1733">
                <a:solidFill>
                  <a:schemeClr val="dk2"/>
                </a:solidFill>
              </a:defRPr>
            </a:lvl4pPr>
            <a:lvl5pPr lvl="4">
              <a:buNone/>
              <a:defRPr sz="1733">
                <a:solidFill>
                  <a:schemeClr val="dk2"/>
                </a:solidFill>
              </a:defRPr>
            </a:lvl5pPr>
            <a:lvl6pPr lvl="5">
              <a:buNone/>
              <a:defRPr sz="1733">
                <a:solidFill>
                  <a:schemeClr val="dk2"/>
                </a:solidFill>
              </a:defRPr>
            </a:lvl6pPr>
            <a:lvl7pPr lvl="6">
              <a:buNone/>
              <a:defRPr sz="1733">
                <a:solidFill>
                  <a:schemeClr val="dk2"/>
                </a:solidFill>
              </a:defRPr>
            </a:lvl7pPr>
            <a:lvl8pPr lvl="7">
              <a:buNone/>
              <a:defRPr sz="1733">
                <a:solidFill>
                  <a:schemeClr val="dk2"/>
                </a:solidFill>
              </a:defRPr>
            </a:lvl8pPr>
            <a:lvl9pPr lvl="8">
              <a:buNone/>
              <a:defRPr sz="1733">
                <a:solidFill>
                  <a:schemeClr val="dk2"/>
                </a:solidFill>
              </a:defRPr>
            </a:lvl9pPr>
          </a:lstStyle>
          <a:p>
            <a:fld id="{00000000-1234-1234-1234-123412341234}" type="slidenum">
              <a:rPr lang="en" smtClean="0"/>
              <a:pPr/>
              <a:t>‹#›</a:t>
            </a:fld>
            <a:endParaRPr lang="en"/>
          </a:p>
        </p:txBody>
      </p:sp>
      <p:pic>
        <p:nvPicPr>
          <p:cNvPr id="19" name="Google Shape;19;p2"/>
          <p:cNvPicPr preferRelativeResize="0"/>
          <p:nvPr/>
        </p:nvPicPr>
        <p:blipFill rotWithShape="1">
          <a:blip r:embed="rId3">
            <a:alphaModFix/>
          </a:blip>
          <a:srcRect b="22160"/>
          <a:stretch/>
        </p:blipFill>
        <p:spPr>
          <a:xfrm>
            <a:off x="6376167" y="361067"/>
            <a:ext cx="5204700" cy="1053685"/>
          </a:xfrm>
          <a:prstGeom prst="rect">
            <a:avLst/>
          </a:prstGeom>
          <a:noFill/>
          <a:ln>
            <a:noFill/>
          </a:ln>
        </p:spPr>
      </p:pic>
    </p:spTree>
    <p:extLst>
      <p:ext uri="{BB962C8B-B14F-4D97-AF65-F5344CB8AC3E}">
        <p14:creationId xmlns:p14="http://schemas.microsoft.com/office/powerpoint/2010/main" val="193484125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32"/>
        <p:cNvGrpSpPr/>
        <p:nvPr/>
      </p:nvGrpSpPr>
      <p:grpSpPr>
        <a:xfrm>
          <a:off x="0" y="0"/>
          <a:ext cx="0" cy="0"/>
          <a:chOff x="0" y="0"/>
          <a:chExt cx="0" cy="0"/>
        </a:xfrm>
      </p:grpSpPr>
      <p:sp>
        <p:nvSpPr>
          <p:cNvPr id="33" name="Google Shape;33;p9"/>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9"/>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6" name="Google Shape;36;p9"/>
          <p:cNvSpPr txBox="1">
            <a:spLocks noGrp="1"/>
          </p:cNvSpPr>
          <p:nvPr>
            <p:ph type="body" idx="1"/>
          </p:nvPr>
        </p:nvSpPr>
        <p:spPr>
          <a:xfrm>
            <a:off x="720726" y="1296988"/>
            <a:ext cx="55188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9"/>
          <p:cNvSpPr txBox="1">
            <a:spLocks noGrp="1"/>
          </p:cNvSpPr>
          <p:nvPr>
            <p:ph type="title"/>
          </p:nvPr>
        </p:nvSpPr>
        <p:spPr>
          <a:xfrm>
            <a:off x="720726" y="722313"/>
            <a:ext cx="55188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9"/>
          <p:cNvSpPr>
            <a:spLocks noGrp="1"/>
          </p:cNvSpPr>
          <p:nvPr>
            <p:ph type="pic" idx="2"/>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Slide Image">
  <p:cSld name="Title Slide Image">
    <p:spTree>
      <p:nvGrpSpPr>
        <p:cNvPr id="1" name="Shape 20"/>
        <p:cNvGrpSpPr/>
        <p:nvPr/>
      </p:nvGrpSpPr>
      <p:grpSpPr>
        <a:xfrm>
          <a:off x="0" y="0"/>
          <a:ext cx="0" cy="0"/>
          <a:chOff x="0" y="0"/>
          <a:chExt cx="0" cy="0"/>
        </a:xfrm>
      </p:grpSpPr>
      <p:sp>
        <p:nvSpPr>
          <p:cNvPr id="21" name="Google Shape;21;p3"/>
          <p:cNvSpPr txBox="1">
            <a:spLocks noGrp="1"/>
          </p:cNvSpPr>
          <p:nvPr>
            <p:ph type="ctrTitle"/>
          </p:nvPr>
        </p:nvSpPr>
        <p:spPr>
          <a:xfrm>
            <a:off x="1368000" y="2988000"/>
            <a:ext cx="3726800" cy="1790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3200"/>
              <a:buFont typeface="Arial"/>
              <a:buNone/>
              <a:defRPr sz="4267"/>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 name="Google Shape;22;p3"/>
          <p:cNvSpPr txBox="1">
            <a:spLocks noGrp="1"/>
          </p:cNvSpPr>
          <p:nvPr>
            <p:ph type="subTitle" idx="1"/>
          </p:nvPr>
        </p:nvSpPr>
        <p:spPr>
          <a:xfrm>
            <a:off x="1368000" y="4982400"/>
            <a:ext cx="3726800" cy="757600"/>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200"/>
              <a:buNone/>
              <a:defRPr sz="1600" b="1"/>
            </a:lvl1pPr>
            <a:lvl2pPr lvl="1" algn="l">
              <a:lnSpc>
                <a:spcPct val="105000"/>
              </a:lnSpc>
              <a:spcBef>
                <a:spcPts val="0"/>
              </a:spcBef>
              <a:spcAft>
                <a:spcPts val="0"/>
              </a:spcAft>
              <a:buClr>
                <a:schemeClr val="dk1"/>
              </a:buClr>
              <a:buSzPts val="1200"/>
              <a:buNone/>
              <a:defRPr sz="1600" b="0">
                <a:solidFill>
                  <a:schemeClr val="dk1"/>
                </a:solidFill>
              </a:defRPr>
            </a:lvl2pPr>
            <a:lvl3pPr lvl="2" algn="ctr">
              <a:lnSpc>
                <a:spcPct val="100000"/>
              </a:lnSpc>
              <a:spcBef>
                <a:spcPts val="0"/>
              </a:spcBef>
              <a:spcAft>
                <a:spcPts val="0"/>
              </a:spcAft>
              <a:buSzPts val="1400"/>
              <a:buNone/>
              <a:defRPr sz="1867"/>
            </a:lvl3pPr>
            <a:lvl4pPr lvl="3" algn="ctr">
              <a:lnSpc>
                <a:spcPct val="100000"/>
              </a:lnSpc>
              <a:spcBef>
                <a:spcPts val="2800"/>
              </a:spcBef>
              <a:spcAft>
                <a:spcPts val="0"/>
              </a:spcAft>
              <a:buSzPts val="1200"/>
              <a:buNone/>
              <a:defRPr sz="1600"/>
            </a:lvl4pPr>
            <a:lvl5pPr lvl="4" algn="ctr">
              <a:lnSpc>
                <a:spcPct val="100000"/>
              </a:lnSpc>
              <a:spcBef>
                <a:spcPts val="800"/>
              </a:spcBef>
              <a:spcAft>
                <a:spcPts val="0"/>
              </a:spcAft>
              <a:buSzPts val="1200"/>
              <a:buNone/>
              <a:defRPr sz="1600"/>
            </a:lvl5pPr>
            <a:lvl6pPr lvl="5" algn="ctr">
              <a:lnSpc>
                <a:spcPct val="90000"/>
              </a:lnSpc>
              <a:spcBef>
                <a:spcPts val="800"/>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pic>
        <p:nvPicPr>
          <p:cNvPr id="23" name="Google Shape;23;p3" descr="Logo&#10;&#10;Description automatically generated"/>
          <p:cNvPicPr preferRelativeResize="0"/>
          <p:nvPr/>
        </p:nvPicPr>
        <p:blipFill rotWithShape="1">
          <a:blip r:embed="rId2">
            <a:alphaModFix/>
          </a:blip>
          <a:srcRect/>
          <a:stretch/>
        </p:blipFill>
        <p:spPr>
          <a:xfrm>
            <a:off x="1368000" y="1202401"/>
            <a:ext cx="2970000" cy="838751"/>
          </a:xfrm>
          <a:prstGeom prst="rect">
            <a:avLst/>
          </a:prstGeom>
          <a:noFill/>
          <a:ln>
            <a:noFill/>
          </a:ln>
        </p:spPr>
      </p:pic>
      <p:sp>
        <p:nvSpPr>
          <p:cNvPr id="24" name="Google Shape;24;p3"/>
          <p:cNvSpPr>
            <a:spLocks noGrp="1"/>
          </p:cNvSpPr>
          <p:nvPr>
            <p:ph type="pic" idx="2"/>
          </p:nvPr>
        </p:nvSpPr>
        <p:spPr>
          <a:xfrm>
            <a:off x="0" y="-1"/>
            <a:ext cx="12192000" cy="6858000"/>
          </a:xfrm>
          <a:prstGeom prst="rect">
            <a:avLst/>
          </a:prstGeom>
          <a:solidFill>
            <a:srgbClr val="D8D8D8"/>
          </a:solidFill>
          <a:ln>
            <a:noFill/>
          </a:ln>
        </p:spPr>
      </p:sp>
      <p:sp>
        <p:nvSpPr>
          <p:cNvPr id="25" name="Google Shape;25;p3"/>
          <p:cNvSpPr txBox="1">
            <a:spLocks noGrp="1"/>
          </p:cNvSpPr>
          <p:nvPr>
            <p:ph type="sldNum" idx="12"/>
          </p:nvPr>
        </p:nvSpPr>
        <p:spPr>
          <a:xfrm>
            <a:off x="11409045" y="6333135"/>
            <a:ext cx="731600" cy="524800"/>
          </a:xfrm>
          <a:prstGeom prst="rect">
            <a:avLst/>
          </a:prstGeom>
        </p:spPr>
        <p:txBody>
          <a:bodyPr spcFirstLastPara="1" wrap="square" lIns="0" tIns="0" rIns="0" bIns="0" anchor="t" anchorCtr="0">
            <a:noAutofit/>
          </a:bodyPr>
          <a:lstStyle>
            <a:lvl1pPr lvl="0">
              <a:buNone/>
              <a:defRPr sz="1733">
                <a:solidFill>
                  <a:schemeClr val="dk2"/>
                </a:solidFill>
              </a:defRPr>
            </a:lvl1pPr>
            <a:lvl2pPr lvl="1">
              <a:buNone/>
              <a:defRPr sz="1733">
                <a:solidFill>
                  <a:schemeClr val="dk2"/>
                </a:solidFill>
              </a:defRPr>
            </a:lvl2pPr>
            <a:lvl3pPr lvl="2">
              <a:buNone/>
              <a:defRPr sz="1733">
                <a:solidFill>
                  <a:schemeClr val="dk2"/>
                </a:solidFill>
              </a:defRPr>
            </a:lvl3pPr>
            <a:lvl4pPr lvl="3">
              <a:buNone/>
              <a:defRPr sz="1733">
                <a:solidFill>
                  <a:schemeClr val="dk2"/>
                </a:solidFill>
              </a:defRPr>
            </a:lvl4pPr>
            <a:lvl5pPr lvl="4">
              <a:buNone/>
              <a:defRPr sz="1733">
                <a:solidFill>
                  <a:schemeClr val="dk2"/>
                </a:solidFill>
              </a:defRPr>
            </a:lvl5pPr>
            <a:lvl6pPr lvl="5">
              <a:buNone/>
              <a:defRPr sz="1733">
                <a:solidFill>
                  <a:schemeClr val="dk2"/>
                </a:solidFill>
              </a:defRPr>
            </a:lvl6pPr>
            <a:lvl7pPr lvl="6">
              <a:buNone/>
              <a:defRPr sz="1733">
                <a:solidFill>
                  <a:schemeClr val="dk2"/>
                </a:solidFill>
              </a:defRPr>
            </a:lvl7pPr>
            <a:lvl8pPr lvl="7">
              <a:buNone/>
              <a:defRPr sz="1733">
                <a:solidFill>
                  <a:schemeClr val="dk2"/>
                </a:solidFill>
              </a:defRPr>
            </a:lvl8pPr>
            <a:lvl9pPr lvl="8">
              <a:buNone/>
              <a:defRPr sz="17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618104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le Slide Image Left">
  <p:cSld name="Title Slide Image Left">
    <p:spTree>
      <p:nvGrpSpPr>
        <p:cNvPr id="1" name="Shape 26"/>
        <p:cNvGrpSpPr/>
        <p:nvPr/>
      </p:nvGrpSpPr>
      <p:grpSpPr>
        <a:xfrm>
          <a:off x="0" y="0"/>
          <a:ext cx="0" cy="0"/>
          <a:chOff x="0" y="0"/>
          <a:chExt cx="0" cy="0"/>
        </a:xfrm>
      </p:grpSpPr>
      <p:sp>
        <p:nvSpPr>
          <p:cNvPr id="27" name="Google Shape;27;p4"/>
          <p:cNvSpPr>
            <a:spLocks noGrp="1"/>
          </p:cNvSpPr>
          <p:nvPr>
            <p:ph type="pic" idx="2"/>
          </p:nvPr>
        </p:nvSpPr>
        <p:spPr>
          <a:xfrm>
            <a:off x="0" y="0"/>
            <a:ext cx="6912000" cy="6858000"/>
          </a:xfrm>
          <a:prstGeom prst="rect">
            <a:avLst/>
          </a:prstGeom>
          <a:solidFill>
            <a:srgbClr val="D8D8D8"/>
          </a:solidFill>
          <a:ln>
            <a:noFill/>
          </a:ln>
        </p:spPr>
      </p:sp>
      <p:sp>
        <p:nvSpPr>
          <p:cNvPr id="28" name="Google Shape;28;p4"/>
          <p:cNvSpPr txBox="1">
            <a:spLocks noGrp="1"/>
          </p:cNvSpPr>
          <p:nvPr>
            <p:ph type="ctrTitle"/>
          </p:nvPr>
        </p:nvSpPr>
        <p:spPr>
          <a:xfrm>
            <a:off x="7560000" y="3160800"/>
            <a:ext cx="3944800" cy="18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3200"/>
              <a:buFont typeface="Arial"/>
              <a:buNone/>
              <a:defRPr sz="4267"/>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 name="Google Shape;29;p4"/>
          <p:cNvSpPr txBox="1">
            <a:spLocks noGrp="1"/>
          </p:cNvSpPr>
          <p:nvPr>
            <p:ph type="subTitle" idx="1"/>
          </p:nvPr>
        </p:nvSpPr>
        <p:spPr>
          <a:xfrm>
            <a:off x="7560000" y="5162400"/>
            <a:ext cx="3944800" cy="757600"/>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200"/>
              <a:buNone/>
              <a:defRPr sz="1600" b="1"/>
            </a:lvl1pPr>
            <a:lvl2pPr lvl="1" algn="l">
              <a:lnSpc>
                <a:spcPct val="105000"/>
              </a:lnSpc>
              <a:spcBef>
                <a:spcPts val="0"/>
              </a:spcBef>
              <a:spcAft>
                <a:spcPts val="0"/>
              </a:spcAft>
              <a:buClr>
                <a:schemeClr val="dk1"/>
              </a:buClr>
              <a:buSzPts val="1200"/>
              <a:buNone/>
              <a:defRPr sz="1600" b="0">
                <a:solidFill>
                  <a:schemeClr val="dk1"/>
                </a:solidFill>
              </a:defRPr>
            </a:lvl2pPr>
            <a:lvl3pPr lvl="2" algn="ctr">
              <a:lnSpc>
                <a:spcPct val="100000"/>
              </a:lnSpc>
              <a:spcBef>
                <a:spcPts val="0"/>
              </a:spcBef>
              <a:spcAft>
                <a:spcPts val="0"/>
              </a:spcAft>
              <a:buSzPts val="1400"/>
              <a:buNone/>
              <a:defRPr sz="1867"/>
            </a:lvl3pPr>
            <a:lvl4pPr lvl="3" algn="ctr">
              <a:lnSpc>
                <a:spcPct val="100000"/>
              </a:lnSpc>
              <a:spcBef>
                <a:spcPts val="2800"/>
              </a:spcBef>
              <a:spcAft>
                <a:spcPts val="0"/>
              </a:spcAft>
              <a:buSzPts val="1200"/>
              <a:buNone/>
              <a:defRPr sz="1600"/>
            </a:lvl4pPr>
            <a:lvl5pPr lvl="4" algn="ctr">
              <a:lnSpc>
                <a:spcPct val="100000"/>
              </a:lnSpc>
              <a:spcBef>
                <a:spcPts val="800"/>
              </a:spcBef>
              <a:spcAft>
                <a:spcPts val="0"/>
              </a:spcAft>
              <a:buSzPts val="1200"/>
              <a:buNone/>
              <a:defRPr sz="1600"/>
            </a:lvl5pPr>
            <a:lvl6pPr lvl="5" algn="ctr">
              <a:lnSpc>
                <a:spcPct val="90000"/>
              </a:lnSpc>
              <a:spcBef>
                <a:spcPts val="800"/>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pic>
        <p:nvPicPr>
          <p:cNvPr id="30" name="Google Shape;30;p4" descr="Logo&#10;&#10;Description automatically generated"/>
          <p:cNvPicPr preferRelativeResize="0"/>
          <p:nvPr/>
        </p:nvPicPr>
        <p:blipFill rotWithShape="1">
          <a:blip r:embed="rId2">
            <a:alphaModFix/>
          </a:blip>
          <a:srcRect/>
          <a:stretch/>
        </p:blipFill>
        <p:spPr>
          <a:xfrm>
            <a:off x="7560000" y="720001"/>
            <a:ext cx="2970000" cy="838751"/>
          </a:xfrm>
          <a:prstGeom prst="rect">
            <a:avLst/>
          </a:prstGeom>
          <a:noFill/>
          <a:ln>
            <a:noFill/>
          </a:ln>
        </p:spPr>
      </p:pic>
      <p:sp>
        <p:nvSpPr>
          <p:cNvPr id="31" name="Google Shape;31;p4"/>
          <p:cNvSpPr txBox="1">
            <a:spLocks noGrp="1"/>
          </p:cNvSpPr>
          <p:nvPr>
            <p:ph type="sldNum" idx="12"/>
          </p:nvPr>
        </p:nvSpPr>
        <p:spPr>
          <a:xfrm>
            <a:off x="11409045" y="6333135"/>
            <a:ext cx="731600" cy="524800"/>
          </a:xfrm>
          <a:prstGeom prst="rect">
            <a:avLst/>
          </a:prstGeom>
        </p:spPr>
        <p:txBody>
          <a:bodyPr spcFirstLastPara="1" wrap="square" lIns="0" tIns="0" rIns="0" bIns="0" anchor="t" anchorCtr="0">
            <a:noAutofit/>
          </a:bodyPr>
          <a:lstStyle>
            <a:lvl1pPr lvl="0">
              <a:buNone/>
              <a:defRPr sz="1733">
                <a:solidFill>
                  <a:schemeClr val="dk2"/>
                </a:solidFill>
              </a:defRPr>
            </a:lvl1pPr>
            <a:lvl2pPr lvl="1">
              <a:buNone/>
              <a:defRPr sz="1733">
                <a:solidFill>
                  <a:schemeClr val="dk2"/>
                </a:solidFill>
              </a:defRPr>
            </a:lvl2pPr>
            <a:lvl3pPr lvl="2">
              <a:buNone/>
              <a:defRPr sz="1733">
                <a:solidFill>
                  <a:schemeClr val="dk2"/>
                </a:solidFill>
              </a:defRPr>
            </a:lvl3pPr>
            <a:lvl4pPr lvl="3">
              <a:buNone/>
              <a:defRPr sz="1733">
                <a:solidFill>
                  <a:schemeClr val="dk2"/>
                </a:solidFill>
              </a:defRPr>
            </a:lvl4pPr>
            <a:lvl5pPr lvl="4">
              <a:buNone/>
              <a:defRPr sz="1733">
                <a:solidFill>
                  <a:schemeClr val="dk2"/>
                </a:solidFill>
              </a:defRPr>
            </a:lvl5pPr>
            <a:lvl6pPr lvl="5">
              <a:buNone/>
              <a:defRPr sz="1733">
                <a:solidFill>
                  <a:schemeClr val="dk2"/>
                </a:solidFill>
              </a:defRPr>
            </a:lvl6pPr>
            <a:lvl7pPr lvl="6">
              <a:buNone/>
              <a:defRPr sz="1733">
                <a:solidFill>
                  <a:schemeClr val="dk2"/>
                </a:solidFill>
              </a:defRPr>
            </a:lvl7pPr>
            <a:lvl8pPr lvl="7">
              <a:buNone/>
              <a:defRPr sz="1733">
                <a:solidFill>
                  <a:schemeClr val="dk2"/>
                </a:solidFill>
              </a:defRPr>
            </a:lvl8pPr>
            <a:lvl9pPr lvl="8">
              <a:buNone/>
              <a:defRPr sz="17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944068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2"/>
        <p:cNvGrpSpPr/>
        <p:nvPr/>
      </p:nvGrpSpPr>
      <p:grpSpPr>
        <a:xfrm>
          <a:off x="0" y="0"/>
          <a:ext cx="0" cy="0"/>
          <a:chOff x="0" y="0"/>
          <a:chExt cx="0" cy="0"/>
        </a:xfrm>
      </p:grpSpPr>
      <p:sp>
        <p:nvSpPr>
          <p:cNvPr id="33" name="Google Shape;33;p5"/>
          <p:cNvSpPr txBox="1">
            <a:spLocks noGrp="1"/>
          </p:cNvSpPr>
          <p:nvPr>
            <p:ph type="body" idx="1"/>
          </p:nvPr>
        </p:nvSpPr>
        <p:spPr>
          <a:xfrm>
            <a:off x="720725" y="1296988"/>
            <a:ext cx="8118000" cy="46164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dk2"/>
              </a:buClr>
              <a:buSzPts val="1400"/>
              <a:buNone/>
              <a:defRPr/>
            </a:lvl1pPr>
            <a:lvl2pPr marL="1219170" lvl="1" indent="-304792" algn="l">
              <a:lnSpc>
                <a:spcPct val="90000"/>
              </a:lnSpc>
              <a:spcBef>
                <a:spcPts val="1733"/>
              </a:spcBef>
              <a:spcAft>
                <a:spcPts val="0"/>
              </a:spcAft>
              <a:buClr>
                <a:schemeClr val="accent3"/>
              </a:buClr>
              <a:buSzPts val="1400"/>
              <a:buNone/>
              <a:defRPr/>
            </a:lvl2pPr>
            <a:lvl3pPr marL="1828754" lvl="2" indent="-304792" algn="l">
              <a:lnSpc>
                <a:spcPct val="100000"/>
              </a:lnSpc>
              <a:spcBef>
                <a:spcPts val="533"/>
              </a:spcBef>
              <a:spcAft>
                <a:spcPts val="0"/>
              </a:spcAft>
              <a:buSzPts val="1400"/>
              <a:buNone/>
              <a:defRPr/>
            </a:lvl3pPr>
            <a:lvl4pPr marL="2438339" lvl="3" indent="-423323" algn="l">
              <a:lnSpc>
                <a:spcPct val="100000"/>
              </a:lnSpc>
              <a:spcBef>
                <a:spcPts val="2800"/>
              </a:spcBef>
              <a:spcAft>
                <a:spcPts val="0"/>
              </a:spcAft>
              <a:buSzPts val="1400"/>
              <a:buChar char="•"/>
              <a:defRPr/>
            </a:lvl4pPr>
            <a:lvl5pPr marL="3047924" lvl="4" indent="-423323" algn="l">
              <a:lnSpc>
                <a:spcPct val="100000"/>
              </a:lnSpc>
              <a:spcBef>
                <a:spcPts val="800"/>
              </a:spcBef>
              <a:spcAft>
                <a:spcPts val="0"/>
              </a:spcAft>
              <a:buSzPts val="1400"/>
              <a:buChar char="•"/>
              <a:defRPr/>
            </a:lvl5pPr>
            <a:lvl6pPr marL="3657509" lvl="5" indent="-423323" algn="l">
              <a:lnSpc>
                <a:spcPct val="90000"/>
              </a:lnSpc>
              <a:spcBef>
                <a:spcPts val="8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4" name="Google Shape;34;p5"/>
          <p:cNvSpPr txBox="1">
            <a:spLocks noGrp="1"/>
          </p:cNvSpPr>
          <p:nvPr>
            <p:ph type="dt" idx="10"/>
          </p:nvPr>
        </p:nvSpPr>
        <p:spPr>
          <a:xfrm>
            <a:off x="8081963"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 name="Google Shape;35;p5"/>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6" name="Google Shape;36;p5"/>
          <p:cNvSpPr txBox="1">
            <a:spLocks noGrp="1"/>
          </p:cNvSpPr>
          <p:nvPr>
            <p:ph type="sldNum" idx="12"/>
          </p:nvPr>
        </p:nvSpPr>
        <p:spPr>
          <a:xfrm>
            <a:off x="11250151" y="6492875"/>
            <a:ext cx="2576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fld id="{00000000-1234-1234-1234-123412341234}" type="slidenum">
              <a:rPr lang="en" smtClean="0"/>
              <a:pPr/>
              <a:t>‹#›</a:t>
            </a:fld>
            <a:endParaRPr lang="en"/>
          </a:p>
        </p:txBody>
      </p:sp>
      <p:sp>
        <p:nvSpPr>
          <p:cNvPr id="37" name="Google Shape;37;p5"/>
          <p:cNvSpPr txBox="1">
            <a:spLocks noGrp="1"/>
          </p:cNvSpPr>
          <p:nvPr>
            <p:ph type="title"/>
          </p:nvPr>
        </p:nvSpPr>
        <p:spPr>
          <a:xfrm>
            <a:off x="720725" y="722313"/>
            <a:ext cx="81180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62666973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720727" y="722313"/>
            <a:ext cx="107504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0" name="Google Shape;40;p6"/>
          <p:cNvSpPr txBox="1">
            <a:spLocks noGrp="1"/>
          </p:cNvSpPr>
          <p:nvPr>
            <p:ph type="body" idx="1"/>
          </p:nvPr>
        </p:nvSpPr>
        <p:spPr>
          <a:xfrm>
            <a:off x="720723" y="1296988"/>
            <a:ext cx="4729200" cy="46164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dk2"/>
              </a:buClr>
              <a:buSzPts val="1400"/>
              <a:buNone/>
              <a:defRPr/>
            </a:lvl1pPr>
            <a:lvl2pPr marL="1219170" lvl="1" indent="-304792" algn="l">
              <a:lnSpc>
                <a:spcPct val="90000"/>
              </a:lnSpc>
              <a:spcBef>
                <a:spcPts val="1733"/>
              </a:spcBef>
              <a:spcAft>
                <a:spcPts val="0"/>
              </a:spcAft>
              <a:buClr>
                <a:schemeClr val="accent3"/>
              </a:buClr>
              <a:buSzPts val="1400"/>
              <a:buNone/>
              <a:defRPr/>
            </a:lvl2pPr>
            <a:lvl3pPr marL="1828754" lvl="2" indent="-304792" algn="l">
              <a:lnSpc>
                <a:spcPct val="100000"/>
              </a:lnSpc>
              <a:spcBef>
                <a:spcPts val="533"/>
              </a:spcBef>
              <a:spcAft>
                <a:spcPts val="0"/>
              </a:spcAft>
              <a:buSzPts val="1400"/>
              <a:buNone/>
              <a:defRPr/>
            </a:lvl3pPr>
            <a:lvl4pPr marL="2438339" lvl="3" indent="-423323" algn="l">
              <a:lnSpc>
                <a:spcPct val="100000"/>
              </a:lnSpc>
              <a:spcBef>
                <a:spcPts val="2800"/>
              </a:spcBef>
              <a:spcAft>
                <a:spcPts val="0"/>
              </a:spcAft>
              <a:buSzPts val="1400"/>
              <a:buChar char="•"/>
              <a:defRPr/>
            </a:lvl4pPr>
            <a:lvl5pPr marL="3047924" lvl="4" indent="-423323" algn="l">
              <a:lnSpc>
                <a:spcPct val="100000"/>
              </a:lnSpc>
              <a:spcBef>
                <a:spcPts val="800"/>
              </a:spcBef>
              <a:spcAft>
                <a:spcPts val="0"/>
              </a:spcAft>
              <a:buSzPts val="1400"/>
              <a:buChar char="•"/>
              <a:defRPr/>
            </a:lvl5pPr>
            <a:lvl6pPr marL="3657509" lvl="5" indent="-423323" algn="l">
              <a:lnSpc>
                <a:spcPct val="90000"/>
              </a:lnSpc>
              <a:spcBef>
                <a:spcPts val="8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1" name="Google Shape;41;p6"/>
          <p:cNvSpPr txBox="1">
            <a:spLocks noGrp="1"/>
          </p:cNvSpPr>
          <p:nvPr>
            <p:ph type="body" idx="2"/>
          </p:nvPr>
        </p:nvSpPr>
        <p:spPr>
          <a:xfrm>
            <a:off x="6096000" y="1296988"/>
            <a:ext cx="4729200" cy="46164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dk2"/>
              </a:buClr>
              <a:buSzPts val="1400"/>
              <a:buNone/>
              <a:defRPr/>
            </a:lvl1pPr>
            <a:lvl2pPr marL="1219170" lvl="1" indent="-304792" algn="l">
              <a:lnSpc>
                <a:spcPct val="90000"/>
              </a:lnSpc>
              <a:spcBef>
                <a:spcPts val="1733"/>
              </a:spcBef>
              <a:spcAft>
                <a:spcPts val="0"/>
              </a:spcAft>
              <a:buClr>
                <a:schemeClr val="accent3"/>
              </a:buClr>
              <a:buSzPts val="1400"/>
              <a:buNone/>
              <a:defRPr/>
            </a:lvl2pPr>
            <a:lvl3pPr marL="1828754" lvl="2" indent="-304792" algn="l">
              <a:lnSpc>
                <a:spcPct val="100000"/>
              </a:lnSpc>
              <a:spcBef>
                <a:spcPts val="533"/>
              </a:spcBef>
              <a:spcAft>
                <a:spcPts val="0"/>
              </a:spcAft>
              <a:buSzPts val="1400"/>
              <a:buNone/>
              <a:defRPr/>
            </a:lvl3pPr>
            <a:lvl4pPr marL="2438339" lvl="3" indent="-423323" algn="l">
              <a:lnSpc>
                <a:spcPct val="100000"/>
              </a:lnSpc>
              <a:spcBef>
                <a:spcPts val="2800"/>
              </a:spcBef>
              <a:spcAft>
                <a:spcPts val="0"/>
              </a:spcAft>
              <a:buSzPts val="1400"/>
              <a:buChar char="•"/>
              <a:defRPr/>
            </a:lvl4pPr>
            <a:lvl5pPr marL="3047924" lvl="4" indent="-423323" algn="l">
              <a:lnSpc>
                <a:spcPct val="100000"/>
              </a:lnSpc>
              <a:spcBef>
                <a:spcPts val="800"/>
              </a:spcBef>
              <a:spcAft>
                <a:spcPts val="0"/>
              </a:spcAft>
              <a:buSzPts val="1400"/>
              <a:buChar char="•"/>
              <a:defRPr/>
            </a:lvl5pPr>
            <a:lvl6pPr marL="3657509" lvl="5" indent="-423323" algn="l">
              <a:lnSpc>
                <a:spcPct val="90000"/>
              </a:lnSpc>
              <a:spcBef>
                <a:spcPts val="8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2" name="Google Shape;42;p6"/>
          <p:cNvSpPr txBox="1">
            <a:spLocks noGrp="1"/>
          </p:cNvSpPr>
          <p:nvPr>
            <p:ph type="dt" idx="10"/>
          </p:nvPr>
        </p:nvSpPr>
        <p:spPr>
          <a:xfrm>
            <a:off x="8081963"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 name="Google Shape;43;p6"/>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 name="Google Shape;44;p6"/>
          <p:cNvSpPr txBox="1">
            <a:spLocks noGrp="1"/>
          </p:cNvSpPr>
          <p:nvPr>
            <p:ph type="sldNum" idx="12"/>
          </p:nvPr>
        </p:nvSpPr>
        <p:spPr>
          <a:xfrm>
            <a:off x="11250151" y="6492875"/>
            <a:ext cx="2576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142194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45"/>
        <p:cNvGrpSpPr/>
        <p:nvPr/>
      </p:nvGrpSpPr>
      <p:grpSpPr>
        <a:xfrm>
          <a:off x="0" y="0"/>
          <a:ext cx="0" cy="0"/>
          <a:chOff x="0" y="0"/>
          <a:chExt cx="0" cy="0"/>
        </a:xfrm>
      </p:grpSpPr>
      <p:sp>
        <p:nvSpPr>
          <p:cNvPr id="46" name="Google Shape;46;p7"/>
          <p:cNvSpPr txBox="1">
            <a:spLocks noGrp="1"/>
          </p:cNvSpPr>
          <p:nvPr>
            <p:ph type="dt" idx="10"/>
          </p:nvPr>
        </p:nvSpPr>
        <p:spPr>
          <a:xfrm>
            <a:off x="8081963"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7" name="Google Shape;47;p7"/>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Google Shape;48;p7"/>
          <p:cNvSpPr txBox="1">
            <a:spLocks noGrp="1"/>
          </p:cNvSpPr>
          <p:nvPr>
            <p:ph type="sldNum" idx="12"/>
          </p:nvPr>
        </p:nvSpPr>
        <p:spPr>
          <a:xfrm>
            <a:off x="11250151" y="6492875"/>
            <a:ext cx="2576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fld id="{00000000-1234-1234-1234-123412341234}" type="slidenum">
              <a:rPr lang="en" smtClean="0"/>
              <a:pPr/>
              <a:t>‹#›</a:t>
            </a:fld>
            <a:endParaRPr lang="en"/>
          </a:p>
        </p:txBody>
      </p:sp>
      <p:sp>
        <p:nvSpPr>
          <p:cNvPr id="49" name="Google Shape;49;p7"/>
          <p:cNvSpPr txBox="1">
            <a:spLocks noGrp="1"/>
          </p:cNvSpPr>
          <p:nvPr>
            <p:ph type="body" idx="1"/>
          </p:nvPr>
        </p:nvSpPr>
        <p:spPr>
          <a:xfrm>
            <a:off x="720727" y="1296988"/>
            <a:ext cx="5518800" cy="46164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dk2"/>
              </a:buClr>
              <a:buSzPts val="1400"/>
              <a:buNone/>
              <a:defRPr/>
            </a:lvl1pPr>
            <a:lvl2pPr marL="1219170" lvl="1" indent="-304792" algn="l">
              <a:lnSpc>
                <a:spcPct val="90000"/>
              </a:lnSpc>
              <a:spcBef>
                <a:spcPts val="1733"/>
              </a:spcBef>
              <a:spcAft>
                <a:spcPts val="0"/>
              </a:spcAft>
              <a:buClr>
                <a:schemeClr val="accent3"/>
              </a:buClr>
              <a:buSzPts val="1400"/>
              <a:buNone/>
              <a:defRPr/>
            </a:lvl2pPr>
            <a:lvl3pPr marL="1828754" lvl="2" indent="-304792" algn="l">
              <a:lnSpc>
                <a:spcPct val="100000"/>
              </a:lnSpc>
              <a:spcBef>
                <a:spcPts val="533"/>
              </a:spcBef>
              <a:spcAft>
                <a:spcPts val="0"/>
              </a:spcAft>
              <a:buSzPts val="1400"/>
              <a:buNone/>
              <a:defRPr/>
            </a:lvl3pPr>
            <a:lvl4pPr marL="2438339" lvl="3" indent="-423323" algn="l">
              <a:lnSpc>
                <a:spcPct val="100000"/>
              </a:lnSpc>
              <a:spcBef>
                <a:spcPts val="2800"/>
              </a:spcBef>
              <a:spcAft>
                <a:spcPts val="0"/>
              </a:spcAft>
              <a:buSzPts val="1400"/>
              <a:buChar char="•"/>
              <a:defRPr/>
            </a:lvl4pPr>
            <a:lvl5pPr marL="3047924" lvl="4" indent="-423323" algn="l">
              <a:lnSpc>
                <a:spcPct val="100000"/>
              </a:lnSpc>
              <a:spcBef>
                <a:spcPts val="800"/>
              </a:spcBef>
              <a:spcAft>
                <a:spcPts val="0"/>
              </a:spcAft>
              <a:buSzPts val="1400"/>
              <a:buChar char="•"/>
              <a:defRPr/>
            </a:lvl5pPr>
            <a:lvl6pPr marL="3657509" lvl="5" indent="-423323" algn="l">
              <a:lnSpc>
                <a:spcPct val="90000"/>
              </a:lnSpc>
              <a:spcBef>
                <a:spcPts val="8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0" name="Google Shape;50;p7"/>
          <p:cNvSpPr txBox="1">
            <a:spLocks noGrp="1"/>
          </p:cNvSpPr>
          <p:nvPr>
            <p:ph type="title"/>
          </p:nvPr>
        </p:nvSpPr>
        <p:spPr>
          <a:xfrm>
            <a:off x="720727" y="722313"/>
            <a:ext cx="55188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1" name="Google Shape;51;p7"/>
          <p:cNvSpPr>
            <a:spLocks noGrp="1"/>
          </p:cNvSpPr>
          <p:nvPr>
            <p:ph type="pic" idx="2"/>
          </p:nvPr>
        </p:nvSpPr>
        <p:spPr>
          <a:xfrm>
            <a:off x="6900000" y="0"/>
            <a:ext cx="5292000" cy="6858000"/>
          </a:xfrm>
          <a:prstGeom prst="rect">
            <a:avLst/>
          </a:prstGeom>
          <a:solidFill>
            <a:srgbClr val="D8D8D8"/>
          </a:solidFill>
          <a:ln>
            <a:noFill/>
          </a:ln>
        </p:spPr>
      </p:sp>
    </p:spTree>
    <p:extLst>
      <p:ext uri="{BB962C8B-B14F-4D97-AF65-F5344CB8AC3E}">
        <p14:creationId xmlns:p14="http://schemas.microsoft.com/office/powerpoint/2010/main" val="364161813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and Large Image">
  <p:cSld name="Content and Large Image">
    <p:spTree>
      <p:nvGrpSpPr>
        <p:cNvPr id="1" name="Shape 52"/>
        <p:cNvGrpSpPr/>
        <p:nvPr/>
      </p:nvGrpSpPr>
      <p:grpSpPr>
        <a:xfrm>
          <a:off x="0" y="0"/>
          <a:ext cx="0" cy="0"/>
          <a:chOff x="0" y="0"/>
          <a:chExt cx="0" cy="0"/>
        </a:xfrm>
      </p:grpSpPr>
      <p:sp>
        <p:nvSpPr>
          <p:cNvPr id="53" name="Google Shape;53;p8"/>
          <p:cNvSpPr txBox="1">
            <a:spLocks noGrp="1"/>
          </p:cNvSpPr>
          <p:nvPr>
            <p:ph type="dt" idx="10"/>
          </p:nvPr>
        </p:nvSpPr>
        <p:spPr>
          <a:xfrm>
            <a:off x="8081963"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4" name="Google Shape;54;p8"/>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5" name="Google Shape;55;p8"/>
          <p:cNvSpPr txBox="1">
            <a:spLocks noGrp="1"/>
          </p:cNvSpPr>
          <p:nvPr>
            <p:ph type="sldNum" idx="12"/>
          </p:nvPr>
        </p:nvSpPr>
        <p:spPr>
          <a:xfrm>
            <a:off x="11250151" y="6492875"/>
            <a:ext cx="2576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fld id="{00000000-1234-1234-1234-123412341234}" type="slidenum">
              <a:rPr lang="en" smtClean="0"/>
              <a:pPr/>
              <a:t>‹#›</a:t>
            </a:fld>
            <a:endParaRPr lang="en"/>
          </a:p>
        </p:txBody>
      </p:sp>
      <p:sp>
        <p:nvSpPr>
          <p:cNvPr id="56" name="Google Shape;56;p8"/>
          <p:cNvSpPr txBox="1">
            <a:spLocks noGrp="1"/>
          </p:cNvSpPr>
          <p:nvPr>
            <p:ph type="body" idx="1"/>
          </p:nvPr>
        </p:nvSpPr>
        <p:spPr>
          <a:xfrm>
            <a:off x="720727" y="1296988"/>
            <a:ext cx="3913200" cy="46164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dk2"/>
              </a:buClr>
              <a:buSzPts val="1400"/>
              <a:buNone/>
              <a:defRPr/>
            </a:lvl1pPr>
            <a:lvl2pPr marL="1219170" lvl="1" indent="-304792" algn="l">
              <a:lnSpc>
                <a:spcPct val="90000"/>
              </a:lnSpc>
              <a:spcBef>
                <a:spcPts val="1733"/>
              </a:spcBef>
              <a:spcAft>
                <a:spcPts val="0"/>
              </a:spcAft>
              <a:buClr>
                <a:schemeClr val="accent3"/>
              </a:buClr>
              <a:buSzPts val="1400"/>
              <a:buNone/>
              <a:defRPr/>
            </a:lvl2pPr>
            <a:lvl3pPr marL="1828754" lvl="2" indent="-304792" algn="l">
              <a:lnSpc>
                <a:spcPct val="100000"/>
              </a:lnSpc>
              <a:spcBef>
                <a:spcPts val="533"/>
              </a:spcBef>
              <a:spcAft>
                <a:spcPts val="0"/>
              </a:spcAft>
              <a:buSzPts val="1400"/>
              <a:buNone/>
              <a:defRPr/>
            </a:lvl3pPr>
            <a:lvl4pPr marL="2438339" lvl="3" indent="-423323" algn="l">
              <a:lnSpc>
                <a:spcPct val="100000"/>
              </a:lnSpc>
              <a:spcBef>
                <a:spcPts val="2800"/>
              </a:spcBef>
              <a:spcAft>
                <a:spcPts val="0"/>
              </a:spcAft>
              <a:buSzPts val="1400"/>
              <a:buChar char="•"/>
              <a:defRPr/>
            </a:lvl4pPr>
            <a:lvl5pPr marL="3047924" lvl="4" indent="-423323" algn="l">
              <a:lnSpc>
                <a:spcPct val="100000"/>
              </a:lnSpc>
              <a:spcBef>
                <a:spcPts val="800"/>
              </a:spcBef>
              <a:spcAft>
                <a:spcPts val="0"/>
              </a:spcAft>
              <a:buSzPts val="1400"/>
              <a:buChar char="•"/>
              <a:defRPr/>
            </a:lvl5pPr>
            <a:lvl6pPr marL="3657509" lvl="5" indent="-423323" algn="l">
              <a:lnSpc>
                <a:spcPct val="90000"/>
              </a:lnSpc>
              <a:spcBef>
                <a:spcPts val="8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7" name="Google Shape;57;p8"/>
          <p:cNvSpPr txBox="1">
            <a:spLocks noGrp="1"/>
          </p:cNvSpPr>
          <p:nvPr>
            <p:ph type="title"/>
          </p:nvPr>
        </p:nvSpPr>
        <p:spPr>
          <a:xfrm>
            <a:off x="720727" y="722313"/>
            <a:ext cx="39132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8"/>
          <p:cNvSpPr>
            <a:spLocks noGrp="1"/>
          </p:cNvSpPr>
          <p:nvPr>
            <p:ph type="pic" idx="2"/>
          </p:nvPr>
        </p:nvSpPr>
        <p:spPr>
          <a:xfrm>
            <a:off x="5334000" y="0"/>
            <a:ext cx="6858000" cy="6858000"/>
          </a:xfrm>
          <a:prstGeom prst="rect">
            <a:avLst/>
          </a:prstGeom>
          <a:solidFill>
            <a:srgbClr val="D8D8D8"/>
          </a:solidFill>
          <a:ln>
            <a:noFill/>
          </a:ln>
        </p:spPr>
      </p:sp>
    </p:spTree>
    <p:extLst>
      <p:ext uri="{BB962C8B-B14F-4D97-AF65-F5344CB8AC3E}">
        <p14:creationId xmlns:p14="http://schemas.microsoft.com/office/powerpoint/2010/main" val="287311819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ree Columns with Images">
  <p:cSld name="Three Columns with Images">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720727" y="722313"/>
            <a:ext cx="107504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1" name="Google Shape;61;p9"/>
          <p:cNvSpPr txBox="1">
            <a:spLocks noGrp="1"/>
          </p:cNvSpPr>
          <p:nvPr>
            <p:ph type="dt" idx="10"/>
          </p:nvPr>
        </p:nvSpPr>
        <p:spPr>
          <a:xfrm>
            <a:off x="8081963"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 name="Google Shape;62;p9"/>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9"/>
          <p:cNvSpPr txBox="1">
            <a:spLocks noGrp="1"/>
          </p:cNvSpPr>
          <p:nvPr>
            <p:ph type="sldNum" idx="12"/>
          </p:nvPr>
        </p:nvSpPr>
        <p:spPr>
          <a:xfrm>
            <a:off x="11250151" y="6492875"/>
            <a:ext cx="2576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fld id="{00000000-1234-1234-1234-123412341234}" type="slidenum">
              <a:rPr lang="en" smtClean="0"/>
              <a:pPr/>
              <a:t>‹#›</a:t>
            </a:fld>
            <a:endParaRPr lang="en"/>
          </a:p>
        </p:txBody>
      </p:sp>
      <p:sp>
        <p:nvSpPr>
          <p:cNvPr id="64" name="Google Shape;64;p9"/>
          <p:cNvSpPr>
            <a:spLocks noGrp="1"/>
          </p:cNvSpPr>
          <p:nvPr>
            <p:ph type="pic" idx="2"/>
          </p:nvPr>
        </p:nvSpPr>
        <p:spPr>
          <a:xfrm>
            <a:off x="720725" y="1857600"/>
            <a:ext cx="3463200" cy="1656000"/>
          </a:xfrm>
          <a:prstGeom prst="rect">
            <a:avLst/>
          </a:prstGeom>
          <a:solidFill>
            <a:srgbClr val="D8D8D8"/>
          </a:solidFill>
          <a:ln>
            <a:noFill/>
          </a:ln>
        </p:spPr>
      </p:sp>
      <p:sp>
        <p:nvSpPr>
          <p:cNvPr id="65" name="Google Shape;65;p9"/>
          <p:cNvSpPr txBox="1">
            <a:spLocks noGrp="1"/>
          </p:cNvSpPr>
          <p:nvPr>
            <p:ph type="body" idx="1"/>
          </p:nvPr>
        </p:nvSpPr>
        <p:spPr>
          <a:xfrm>
            <a:off x="720725" y="3513600"/>
            <a:ext cx="3463200" cy="2400000"/>
          </a:xfrm>
          <a:prstGeom prst="rect">
            <a:avLst/>
          </a:prstGeom>
          <a:solidFill>
            <a:schemeClr val="accent1"/>
          </a:solidFill>
          <a:ln>
            <a:noFill/>
          </a:ln>
        </p:spPr>
        <p:txBody>
          <a:bodyPr spcFirstLastPara="1" wrap="square" lIns="162000" tIns="162000" rIns="162000" bIns="162000" anchor="t" anchorCtr="0">
            <a:noAutofit/>
          </a:bodyPr>
          <a:lstStyle>
            <a:lvl1pPr marL="609585" lvl="0" indent="-304792" algn="l">
              <a:lnSpc>
                <a:spcPct val="100000"/>
              </a:lnSpc>
              <a:spcBef>
                <a:spcPts val="0"/>
              </a:spcBef>
              <a:spcAft>
                <a:spcPts val="0"/>
              </a:spcAft>
              <a:buClr>
                <a:schemeClr val="lt1"/>
              </a:buClr>
              <a:buSzPts val="1100"/>
              <a:buNone/>
              <a:defRPr sz="1467">
                <a:solidFill>
                  <a:schemeClr val="lt1"/>
                </a:solidFill>
              </a:defRPr>
            </a:lvl1pPr>
            <a:lvl2pPr marL="1219170" lvl="1" indent="-304792" algn="l">
              <a:lnSpc>
                <a:spcPct val="100000"/>
              </a:lnSpc>
              <a:spcBef>
                <a:spcPts val="0"/>
              </a:spcBef>
              <a:spcAft>
                <a:spcPts val="0"/>
              </a:spcAft>
              <a:buClr>
                <a:schemeClr val="lt1"/>
              </a:buClr>
              <a:buSzPts val="1500"/>
              <a:buNone/>
              <a:defRPr sz="2000">
                <a:solidFill>
                  <a:schemeClr val="lt1"/>
                </a:solidFill>
              </a:defRPr>
            </a:lvl2pPr>
            <a:lvl3pPr marL="1828754" lvl="2" indent="-304792" algn="l">
              <a:lnSpc>
                <a:spcPct val="100000"/>
              </a:lnSpc>
              <a:spcBef>
                <a:spcPts val="533"/>
              </a:spcBef>
              <a:spcAft>
                <a:spcPts val="0"/>
              </a:spcAft>
              <a:buSzPts val="1400"/>
              <a:buNone/>
              <a:defRPr>
                <a:solidFill>
                  <a:schemeClr val="lt1"/>
                </a:solidFill>
              </a:defRPr>
            </a:lvl3pPr>
            <a:lvl4pPr marL="2438339" lvl="3" indent="-397923" algn="l">
              <a:lnSpc>
                <a:spcPct val="100000"/>
              </a:lnSpc>
              <a:spcBef>
                <a:spcPts val="0"/>
              </a:spcBef>
              <a:spcAft>
                <a:spcPts val="0"/>
              </a:spcAft>
              <a:buSzPts val="1100"/>
              <a:buChar char="•"/>
              <a:defRPr sz="1467">
                <a:solidFill>
                  <a:schemeClr val="lt1"/>
                </a:solidFill>
              </a:defRPr>
            </a:lvl4pPr>
            <a:lvl5pPr marL="3047924" lvl="4" indent="-397923" algn="l">
              <a:lnSpc>
                <a:spcPct val="100000"/>
              </a:lnSpc>
              <a:spcBef>
                <a:spcPts val="0"/>
              </a:spcBef>
              <a:spcAft>
                <a:spcPts val="0"/>
              </a:spcAft>
              <a:buSzPts val="1100"/>
              <a:buChar char="•"/>
              <a:defRPr sz="1467">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6" name="Google Shape;66;p9"/>
          <p:cNvSpPr>
            <a:spLocks noGrp="1"/>
          </p:cNvSpPr>
          <p:nvPr>
            <p:ph type="pic" idx="3"/>
          </p:nvPr>
        </p:nvSpPr>
        <p:spPr>
          <a:xfrm>
            <a:off x="4364400" y="1857600"/>
            <a:ext cx="3463200" cy="1656000"/>
          </a:xfrm>
          <a:prstGeom prst="rect">
            <a:avLst/>
          </a:prstGeom>
          <a:solidFill>
            <a:srgbClr val="D8D8D8"/>
          </a:solidFill>
          <a:ln>
            <a:noFill/>
          </a:ln>
        </p:spPr>
      </p:sp>
      <p:sp>
        <p:nvSpPr>
          <p:cNvPr id="67" name="Google Shape;67;p9"/>
          <p:cNvSpPr txBox="1">
            <a:spLocks noGrp="1"/>
          </p:cNvSpPr>
          <p:nvPr>
            <p:ph type="body" idx="4"/>
          </p:nvPr>
        </p:nvSpPr>
        <p:spPr>
          <a:xfrm>
            <a:off x="4364400" y="3513600"/>
            <a:ext cx="3463200" cy="2400000"/>
          </a:xfrm>
          <a:prstGeom prst="rect">
            <a:avLst/>
          </a:prstGeom>
          <a:solidFill>
            <a:schemeClr val="accent1"/>
          </a:solidFill>
          <a:ln>
            <a:noFill/>
          </a:ln>
        </p:spPr>
        <p:txBody>
          <a:bodyPr spcFirstLastPara="1" wrap="square" lIns="162000" tIns="162000" rIns="162000" bIns="162000" anchor="t" anchorCtr="0">
            <a:noAutofit/>
          </a:bodyPr>
          <a:lstStyle>
            <a:lvl1pPr marL="609585" lvl="0" indent="-304792" algn="l">
              <a:lnSpc>
                <a:spcPct val="100000"/>
              </a:lnSpc>
              <a:spcBef>
                <a:spcPts val="0"/>
              </a:spcBef>
              <a:spcAft>
                <a:spcPts val="0"/>
              </a:spcAft>
              <a:buClr>
                <a:schemeClr val="lt1"/>
              </a:buClr>
              <a:buSzPts val="1100"/>
              <a:buNone/>
              <a:defRPr sz="1467">
                <a:solidFill>
                  <a:schemeClr val="lt1"/>
                </a:solidFill>
              </a:defRPr>
            </a:lvl1pPr>
            <a:lvl2pPr marL="1219170" lvl="1" indent="-304792" algn="l">
              <a:lnSpc>
                <a:spcPct val="100000"/>
              </a:lnSpc>
              <a:spcBef>
                <a:spcPts val="0"/>
              </a:spcBef>
              <a:spcAft>
                <a:spcPts val="0"/>
              </a:spcAft>
              <a:buClr>
                <a:schemeClr val="lt1"/>
              </a:buClr>
              <a:buSzPts val="1500"/>
              <a:buNone/>
              <a:defRPr sz="2000">
                <a:solidFill>
                  <a:schemeClr val="lt1"/>
                </a:solidFill>
              </a:defRPr>
            </a:lvl2pPr>
            <a:lvl3pPr marL="1828754" lvl="2" indent="-304792" algn="l">
              <a:lnSpc>
                <a:spcPct val="100000"/>
              </a:lnSpc>
              <a:spcBef>
                <a:spcPts val="533"/>
              </a:spcBef>
              <a:spcAft>
                <a:spcPts val="0"/>
              </a:spcAft>
              <a:buSzPts val="1400"/>
              <a:buNone/>
              <a:defRPr>
                <a:solidFill>
                  <a:schemeClr val="lt1"/>
                </a:solidFill>
              </a:defRPr>
            </a:lvl3pPr>
            <a:lvl4pPr marL="2438339" lvl="3" indent="-397923" algn="l">
              <a:lnSpc>
                <a:spcPct val="100000"/>
              </a:lnSpc>
              <a:spcBef>
                <a:spcPts val="0"/>
              </a:spcBef>
              <a:spcAft>
                <a:spcPts val="0"/>
              </a:spcAft>
              <a:buSzPts val="1100"/>
              <a:buChar char="•"/>
              <a:defRPr sz="1467">
                <a:solidFill>
                  <a:schemeClr val="lt1"/>
                </a:solidFill>
              </a:defRPr>
            </a:lvl4pPr>
            <a:lvl5pPr marL="3047924" lvl="4" indent="-397923" algn="l">
              <a:lnSpc>
                <a:spcPct val="100000"/>
              </a:lnSpc>
              <a:spcBef>
                <a:spcPts val="0"/>
              </a:spcBef>
              <a:spcAft>
                <a:spcPts val="0"/>
              </a:spcAft>
              <a:buSzPts val="1100"/>
              <a:buChar char="•"/>
              <a:defRPr sz="1467">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8" name="Google Shape;68;p9"/>
          <p:cNvSpPr>
            <a:spLocks noGrp="1"/>
          </p:cNvSpPr>
          <p:nvPr>
            <p:ph type="pic" idx="5"/>
          </p:nvPr>
        </p:nvSpPr>
        <p:spPr>
          <a:xfrm>
            <a:off x="8008075" y="1857600"/>
            <a:ext cx="3463200" cy="1656000"/>
          </a:xfrm>
          <a:prstGeom prst="rect">
            <a:avLst/>
          </a:prstGeom>
          <a:solidFill>
            <a:srgbClr val="D8D8D8"/>
          </a:solidFill>
          <a:ln>
            <a:noFill/>
          </a:ln>
        </p:spPr>
      </p:sp>
      <p:sp>
        <p:nvSpPr>
          <p:cNvPr id="69" name="Google Shape;69;p9"/>
          <p:cNvSpPr txBox="1">
            <a:spLocks noGrp="1"/>
          </p:cNvSpPr>
          <p:nvPr>
            <p:ph type="body" idx="6"/>
          </p:nvPr>
        </p:nvSpPr>
        <p:spPr>
          <a:xfrm>
            <a:off x="8008075" y="3513600"/>
            <a:ext cx="3463200" cy="2400000"/>
          </a:xfrm>
          <a:prstGeom prst="rect">
            <a:avLst/>
          </a:prstGeom>
          <a:solidFill>
            <a:schemeClr val="accent1"/>
          </a:solidFill>
          <a:ln>
            <a:noFill/>
          </a:ln>
        </p:spPr>
        <p:txBody>
          <a:bodyPr spcFirstLastPara="1" wrap="square" lIns="162000" tIns="162000" rIns="162000" bIns="162000" anchor="t" anchorCtr="0">
            <a:noAutofit/>
          </a:bodyPr>
          <a:lstStyle>
            <a:lvl1pPr marL="609585" lvl="0" indent="-304792" algn="l">
              <a:lnSpc>
                <a:spcPct val="100000"/>
              </a:lnSpc>
              <a:spcBef>
                <a:spcPts val="0"/>
              </a:spcBef>
              <a:spcAft>
                <a:spcPts val="0"/>
              </a:spcAft>
              <a:buClr>
                <a:schemeClr val="lt1"/>
              </a:buClr>
              <a:buSzPts val="1100"/>
              <a:buNone/>
              <a:defRPr sz="1467">
                <a:solidFill>
                  <a:schemeClr val="lt1"/>
                </a:solidFill>
              </a:defRPr>
            </a:lvl1pPr>
            <a:lvl2pPr marL="1219170" lvl="1" indent="-304792" algn="l">
              <a:lnSpc>
                <a:spcPct val="100000"/>
              </a:lnSpc>
              <a:spcBef>
                <a:spcPts val="0"/>
              </a:spcBef>
              <a:spcAft>
                <a:spcPts val="0"/>
              </a:spcAft>
              <a:buClr>
                <a:schemeClr val="lt1"/>
              </a:buClr>
              <a:buSzPts val="1500"/>
              <a:buNone/>
              <a:defRPr sz="2000">
                <a:solidFill>
                  <a:schemeClr val="lt1"/>
                </a:solidFill>
              </a:defRPr>
            </a:lvl2pPr>
            <a:lvl3pPr marL="1828754" lvl="2" indent="-304792" algn="l">
              <a:lnSpc>
                <a:spcPct val="100000"/>
              </a:lnSpc>
              <a:spcBef>
                <a:spcPts val="533"/>
              </a:spcBef>
              <a:spcAft>
                <a:spcPts val="0"/>
              </a:spcAft>
              <a:buSzPts val="1400"/>
              <a:buNone/>
              <a:defRPr>
                <a:solidFill>
                  <a:schemeClr val="lt1"/>
                </a:solidFill>
              </a:defRPr>
            </a:lvl3pPr>
            <a:lvl4pPr marL="2438339" lvl="3" indent="-397923" algn="l">
              <a:lnSpc>
                <a:spcPct val="100000"/>
              </a:lnSpc>
              <a:spcBef>
                <a:spcPts val="0"/>
              </a:spcBef>
              <a:spcAft>
                <a:spcPts val="0"/>
              </a:spcAft>
              <a:buSzPts val="1100"/>
              <a:buChar char="•"/>
              <a:defRPr sz="1467">
                <a:solidFill>
                  <a:schemeClr val="lt1"/>
                </a:solidFill>
              </a:defRPr>
            </a:lvl4pPr>
            <a:lvl5pPr marL="3047924" lvl="4" indent="-397923" algn="l">
              <a:lnSpc>
                <a:spcPct val="100000"/>
              </a:lnSpc>
              <a:spcBef>
                <a:spcPts val="0"/>
              </a:spcBef>
              <a:spcAft>
                <a:spcPts val="0"/>
              </a:spcAft>
              <a:buSzPts val="1100"/>
              <a:buChar char="•"/>
              <a:defRPr sz="1467">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80711835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lumns with Images">
  <p:cSld name="Two Columns with Images">
    <p:spTree>
      <p:nvGrpSpPr>
        <p:cNvPr id="1" name="Shape 70"/>
        <p:cNvGrpSpPr/>
        <p:nvPr/>
      </p:nvGrpSpPr>
      <p:grpSpPr>
        <a:xfrm>
          <a:off x="0" y="0"/>
          <a:ext cx="0" cy="0"/>
          <a:chOff x="0" y="0"/>
          <a:chExt cx="0" cy="0"/>
        </a:xfrm>
      </p:grpSpPr>
      <p:sp>
        <p:nvSpPr>
          <p:cNvPr id="71" name="Google Shape;71;p10"/>
          <p:cNvSpPr txBox="1">
            <a:spLocks noGrp="1"/>
          </p:cNvSpPr>
          <p:nvPr>
            <p:ph type="title"/>
          </p:nvPr>
        </p:nvSpPr>
        <p:spPr>
          <a:xfrm>
            <a:off x="720727" y="722313"/>
            <a:ext cx="107504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0"/>
          <p:cNvSpPr txBox="1">
            <a:spLocks noGrp="1"/>
          </p:cNvSpPr>
          <p:nvPr>
            <p:ph type="dt" idx="10"/>
          </p:nvPr>
        </p:nvSpPr>
        <p:spPr>
          <a:xfrm>
            <a:off x="8081963"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0"/>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0"/>
          <p:cNvSpPr txBox="1">
            <a:spLocks noGrp="1"/>
          </p:cNvSpPr>
          <p:nvPr>
            <p:ph type="sldNum" idx="12"/>
          </p:nvPr>
        </p:nvSpPr>
        <p:spPr>
          <a:xfrm>
            <a:off x="11250151" y="6492875"/>
            <a:ext cx="2576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fld id="{00000000-1234-1234-1234-123412341234}" type="slidenum">
              <a:rPr lang="en" smtClean="0"/>
              <a:pPr/>
              <a:t>‹#›</a:t>
            </a:fld>
            <a:endParaRPr lang="en"/>
          </a:p>
        </p:txBody>
      </p:sp>
      <p:sp>
        <p:nvSpPr>
          <p:cNvPr id="75" name="Google Shape;75;p10"/>
          <p:cNvSpPr>
            <a:spLocks noGrp="1"/>
          </p:cNvSpPr>
          <p:nvPr>
            <p:ph type="pic" idx="2"/>
          </p:nvPr>
        </p:nvSpPr>
        <p:spPr>
          <a:xfrm>
            <a:off x="720725" y="1857600"/>
            <a:ext cx="5302800" cy="2016000"/>
          </a:xfrm>
          <a:prstGeom prst="rect">
            <a:avLst/>
          </a:prstGeom>
          <a:solidFill>
            <a:srgbClr val="D8D8D8"/>
          </a:solidFill>
          <a:ln>
            <a:noFill/>
          </a:ln>
        </p:spPr>
      </p:sp>
      <p:sp>
        <p:nvSpPr>
          <p:cNvPr id="76" name="Google Shape;76;p10"/>
          <p:cNvSpPr txBox="1">
            <a:spLocks noGrp="1"/>
          </p:cNvSpPr>
          <p:nvPr>
            <p:ph type="body" idx="1"/>
          </p:nvPr>
        </p:nvSpPr>
        <p:spPr>
          <a:xfrm>
            <a:off x="720725" y="3872239"/>
            <a:ext cx="5302800" cy="2041200"/>
          </a:xfrm>
          <a:prstGeom prst="rect">
            <a:avLst/>
          </a:prstGeom>
          <a:solidFill>
            <a:schemeClr val="accent1"/>
          </a:solidFill>
          <a:ln>
            <a:noFill/>
          </a:ln>
        </p:spPr>
        <p:txBody>
          <a:bodyPr spcFirstLastPara="1" wrap="square" lIns="162000" tIns="162000" rIns="162000" bIns="162000" anchor="t" anchorCtr="0">
            <a:noAutofit/>
          </a:bodyPr>
          <a:lstStyle>
            <a:lvl1pPr marL="609585" lvl="0" indent="-304792" algn="l">
              <a:lnSpc>
                <a:spcPct val="100000"/>
              </a:lnSpc>
              <a:spcBef>
                <a:spcPts val="0"/>
              </a:spcBef>
              <a:spcAft>
                <a:spcPts val="0"/>
              </a:spcAft>
              <a:buClr>
                <a:schemeClr val="lt1"/>
              </a:buClr>
              <a:buSzPts val="1100"/>
              <a:buNone/>
              <a:defRPr sz="1467">
                <a:solidFill>
                  <a:schemeClr val="lt1"/>
                </a:solidFill>
              </a:defRPr>
            </a:lvl1pPr>
            <a:lvl2pPr marL="1219170" lvl="1" indent="-304792" algn="l">
              <a:lnSpc>
                <a:spcPct val="100000"/>
              </a:lnSpc>
              <a:spcBef>
                <a:spcPts val="0"/>
              </a:spcBef>
              <a:spcAft>
                <a:spcPts val="0"/>
              </a:spcAft>
              <a:buClr>
                <a:schemeClr val="lt1"/>
              </a:buClr>
              <a:buSzPts val="1500"/>
              <a:buNone/>
              <a:defRPr sz="2000">
                <a:solidFill>
                  <a:schemeClr val="lt1"/>
                </a:solidFill>
              </a:defRPr>
            </a:lvl2pPr>
            <a:lvl3pPr marL="1828754" lvl="2" indent="-304792" algn="l">
              <a:lnSpc>
                <a:spcPct val="100000"/>
              </a:lnSpc>
              <a:spcBef>
                <a:spcPts val="533"/>
              </a:spcBef>
              <a:spcAft>
                <a:spcPts val="0"/>
              </a:spcAft>
              <a:buSzPts val="1400"/>
              <a:buNone/>
              <a:defRPr>
                <a:solidFill>
                  <a:schemeClr val="lt1"/>
                </a:solidFill>
              </a:defRPr>
            </a:lvl3pPr>
            <a:lvl4pPr marL="2438339" lvl="3" indent="-397923" algn="l">
              <a:lnSpc>
                <a:spcPct val="100000"/>
              </a:lnSpc>
              <a:spcBef>
                <a:spcPts val="0"/>
              </a:spcBef>
              <a:spcAft>
                <a:spcPts val="0"/>
              </a:spcAft>
              <a:buSzPts val="1100"/>
              <a:buChar char="•"/>
              <a:defRPr sz="1467">
                <a:solidFill>
                  <a:schemeClr val="lt1"/>
                </a:solidFill>
              </a:defRPr>
            </a:lvl4pPr>
            <a:lvl5pPr marL="3047924" lvl="4" indent="-397923" algn="l">
              <a:lnSpc>
                <a:spcPct val="100000"/>
              </a:lnSpc>
              <a:spcBef>
                <a:spcPts val="0"/>
              </a:spcBef>
              <a:spcAft>
                <a:spcPts val="0"/>
              </a:spcAft>
              <a:buSzPts val="1100"/>
              <a:buChar char="•"/>
              <a:defRPr sz="1467">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7" name="Google Shape;77;p10"/>
          <p:cNvSpPr>
            <a:spLocks noGrp="1"/>
          </p:cNvSpPr>
          <p:nvPr>
            <p:ph type="pic" idx="3"/>
          </p:nvPr>
        </p:nvSpPr>
        <p:spPr>
          <a:xfrm>
            <a:off x="6166888" y="1857600"/>
            <a:ext cx="5302800" cy="2016000"/>
          </a:xfrm>
          <a:prstGeom prst="rect">
            <a:avLst/>
          </a:prstGeom>
          <a:solidFill>
            <a:srgbClr val="D8D8D8"/>
          </a:solidFill>
          <a:ln>
            <a:noFill/>
          </a:ln>
        </p:spPr>
      </p:sp>
      <p:sp>
        <p:nvSpPr>
          <p:cNvPr id="78" name="Google Shape;78;p10"/>
          <p:cNvSpPr txBox="1">
            <a:spLocks noGrp="1"/>
          </p:cNvSpPr>
          <p:nvPr>
            <p:ph type="body" idx="4"/>
          </p:nvPr>
        </p:nvSpPr>
        <p:spPr>
          <a:xfrm>
            <a:off x="6166888" y="3872239"/>
            <a:ext cx="5302800" cy="2041200"/>
          </a:xfrm>
          <a:prstGeom prst="rect">
            <a:avLst/>
          </a:prstGeom>
          <a:solidFill>
            <a:schemeClr val="accent1"/>
          </a:solidFill>
          <a:ln>
            <a:noFill/>
          </a:ln>
        </p:spPr>
        <p:txBody>
          <a:bodyPr spcFirstLastPara="1" wrap="square" lIns="162000" tIns="162000" rIns="162000" bIns="162000" anchor="t" anchorCtr="0">
            <a:noAutofit/>
          </a:bodyPr>
          <a:lstStyle>
            <a:lvl1pPr marL="609585" lvl="0" indent="-304792" algn="l">
              <a:lnSpc>
                <a:spcPct val="100000"/>
              </a:lnSpc>
              <a:spcBef>
                <a:spcPts val="0"/>
              </a:spcBef>
              <a:spcAft>
                <a:spcPts val="0"/>
              </a:spcAft>
              <a:buClr>
                <a:schemeClr val="lt1"/>
              </a:buClr>
              <a:buSzPts val="1100"/>
              <a:buNone/>
              <a:defRPr sz="1467">
                <a:solidFill>
                  <a:schemeClr val="lt1"/>
                </a:solidFill>
              </a:defRPr>
            </a:lvl1pPr>
            <a:lvl2pPr marL="1219170" lvl="1" indent="-304792" algn="l">
              <a:lnSpc>
                <a:spcPct val="100000"/>
              </a:lnSpc>
              <a:spcBef>
                <a:spcPts val="0"/>
              </a:spcBef>
              <a:spcAft>
                <a:spcPts val="0"/>
              </a:spcAft>
              <a:buClr>
                <a:schemeClr val="lt1"/>
              </a:buClr>
              <a:buSzPts val="1500"/>
              <a:buNone/>
              <a:defRPr sz="2000">
                <a:solidFill>
                  <a:schemeClr val="lt1"/>
                </a:solidFill>
              </a:defRPr>
            </a:lvl2pPr>
            <a:lvl3pPr marL="1828754" lvl="2" indent="-304792" algn="l">
              <a:lnSpc>
                <a:spcPct val="100000"/>
              </a:lnSpc>
              <a:spcBef>
                <a:spcPts val="533"/>
              </a:spcBef>
              <a:spcAft>
                <a:spcPts val="0"/>
              </a:spcAft>
              <a:buSzPts val="1400"/>
              <a:buNone/>
              <a:defRPr>
                <a:solidFill>
                  <a:schemeClr val="lt1"/>
                </a:solidFill>
              </a:defRPr>
            </a:lvl3pPr>
            <a:lvl4pPr marL="2438339" lvl="3" indent="-397923" algn="l">
              <a:lnSpc>
                <a:spcPct val="100000"/>
              </a:lnSpc>
              <a:spcBef>
                <a:spcPts val="0"/>
              </a:spcBef>
              <a:spcAft>
                <a:spcPts val="0"/>
              </a:spcAft>
              <a:buSzPts val="1100"/>
              <a:buChar char="•"/>
              <a:defRPr sz="1467">
                <a:solidFill>
                  <a:schemeClr val="lt1"/>
                </a:solidFill>
              </a:defRPr>
            </a:lvl4pPr>
            <a:lvl5pPr marL="3047924" lvl="4" indent="-397923" algn="l">
              <a:lnSpc>
                <a:spcPct val="100000"/>
              </a:lnSpc>
              <a:spcBef>
                <a:spcPts val="0"/>
              </a:spcBef>
              <a:spcAft>
                <a:spcPts val="0"/>
              </a:spcAft>
              <a:buSzPts val="1100"/>
              <a:buChar char="•"/>
              <a:defRPr sz="1467">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36738652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ree Column">
  <p:cSld name="Three Column">
    <p:bg>
      <p:bgPr>
        <a:solidFill>
          <a:schemeClr val="accent1"/>
        </a:solidFill>
        <a:effectLst/>
      </p:bgPr>
    </p:bg>
    <p:spTree>
      <p:nvGrpSpPr>
        <p:cNvPr id="1" name="Shape 79"/>
        <p:cNvGrpSpPr/>
        <p:nvPr/>
      </p:nvGrpSpPr>
      <p:grpSpPr>
        <a:xfrm>
          <a:off x="0" y="0"/>
          <a:ext cx="0" cy="0"/>
          <a:chOff x="0" y="0"/>
          <a:chExt cx="0" cy="0"/>
        </a:xfrm>
      </p:grpSpPr>
      <p:sp>
        <p:nvSpPr>
          <p:cNvPr id="80" name="Google Shape;80;p11"/>
          <p:cNvSpPr/>
          <p:nvPr/>
        </p:nvSpPr>
        <p:spPr>
          <a:xfrm>
            <a:off x="0" y="0"/>
            <a:ext cx="12192000" cy="23148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81" name="Google Shape;81;p11"/>
          <p:cNvSpPr txBox="1">
            <a:spLocks noGrp="1"/>
          </p:cNvSpPr>
          <p:nvPr>
            <p:ph type="title"/>
          </p:nvPr>
        </p:nvSpPr>
        <p:spPr>
          <a:xfrm>
            <a:off x="720727" y="722313"/>
            <a:ext cx="107504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2" name="Google Shape;82;p11"/>
          <p:cNvSpPr txBox="1">
            <a:spLocks noGrp="1"/>
          </p:cNvSpPr>
          <p:nvPr>
            <p:ph type="dt" idx="10"/>
          </p:nvPr>
        </p:nvSpPr>
        <p:spPr>
          <a:xfrm>
            <a:off x="8081963"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1"/>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1"/>
          <p:cNvSpPr txBox="1">
            <a:spLocks noGrp="1"/>
          </p:cNvSpPr>
          <p:nvPr>
            <p:ph type="sldNum" idx="12"/>
          </p:nvPr>
        </p:nvSpPr>
        <p:spPr>
          <a:xfrm>
            <a:off x="11250151" y="6492875"/>
            <a:ext cx="2576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sz="1067" b="0" i="0" u="none" strike="noStrike" cap="none">
                <a:solidFill>
                  <a:schemeClr val="lt1"/>
                </a:solidFill>
                <a:latin typeface="Arial"/>
                <a:ea typeface="Arial"/>
                <a:cs typeface="Arial"/>
                <a:sym typeface="Arial"/>
              </a:defRPr>
            </a:lvl1pPr>
            <a:lvl2pPr marL="0" lvl="1" indent="0" algn="r">
              <a:lnSpc>
                <a:spcPct val="90000"/>
              </a:lnSpc>
              <a:spcBef>
                <a:spcPts val="0"/>
              </a:spcBef>
              <a:buNone/>
              <a:defRPr sz="1067" b="0" i="0" u="none" strike="noStrike" cap="none">
                <a:solidFill>
                  <a:schemeClr val="lt1"/>
                </a:solidFill>
                <a:latin typeface="Arial"/>
                <a:ea typeface="Arial"/>
                <a:cs typeface="Arial"/>
                <a:sym typeface="Arial"/>
              </a:defRPr>
            </a:lvl2pPr>
            <a:lvl3pPr marL="0" lvl="2" indent="0" algn="r">
              <a:lnSpc>
                <a:spcPct val="90000"/>
              </a:lnSpc>
              <a:spcBef>
                <a:spcPts val="0"/>
              </a:spcBef>
              <a:buNone/>
              <a:defRPr sz="1067" b="0" i="0" u="none" strike="noStrike" cap="none">
                <a:solidFill>
                  <a:schemeClr val="lt1"/>
                </a:solidFill>
                <a:latin typeface="Arial"/>
                <a:ea typeface="Arial"/>
                <a:cs typeface="Arial"/>
                <a:sym typeface="Arial"/>
              </a:defRPr>
            </a:lvl3pPr>
            <a:lvl4pPr marL="0" lvl="3" indent="0" algn="r">
              <a:lnSpc>
                <a:spcPct val="90000"/>
              </a:lnSpc>
              <a:spcBef>
                <a:spcPts val="0"/>
              </a:spcBef>
              <a:buNone/>
              <a:defRPr sz="1067" b="0" i="0" u="none" strike="noStrike" cap="none">
                <a:solidFill>
                  <a:schemeClr val="lt1"/>
                </a:solidFill>
                <a:latin typeface="Arial"/>
                <a:ea typeface="Arial"/>
                <a:cs typeface="Arial"/>
                <a:sym typeface="Arial"/>
              </a:defRPr>
            </a:lvl4pPr>
            <a:lvl5pPr marL="0" lvl="4" indent="0" algn="r">
              <a:lnSpc>
                <a:spcPct val="90000"/>
              </a:lnSpc>
              <a:spcBef>
                <a:spcPts val="0"/>
              </a:spcBef>
              <a:buNone/>
              <a:defRPr sz="1067" b="0" i="0" u="none" strike="noStrike" cap="none">
                <a:solidFill>
                  <a:schemeClr val="lt1"/>
                </a:solidFill>
                <a:latin typeface="Arial"/>
                <a:ea typeface="Arial"/>
                <a:cs typeface="Arial"/>
                <a:sym typeface="Arial"/>
              </a:defRPr>
            </a:lvl5pPr>
            <a:lvl6pPr marL="0" lvl="5" indent="0" algn="r">
              <a:lnSpc>
                <a:spcPct val="90000"/>
              </a:lnSpc>
              <a:spcBef>
                <a:spcPts val="0"/>
              </a:spcBef>
              <a:buNone/>
              <a:defRPr sz="1067" b="0" i="0" u="none" strike="noStrike" cap="none">
                <a:solidFill>
                  <a:schemeClr val="lt1"/>
                </a:solidFill>
                <a:latin typeface="Arial"/>
                <a:ea typeface="Arial"/>
                <a:cs typeface="Arial"/>
                <a:sym typeface="Arial"/>
              </a:defRPr>
            </a:lvl6pPr>
            <a:lvl7pPr marL="0" lvl="6" indent="0" algn="r">
              <a:lnSpc>
                <a:spcPct val="90000"/>
              </a:lnSpc>
              <a:spcBef>
                <a:spcPts val="0"/>
              </a:spcBef>
              <a:buNone/>
              <a:defRPr sz="1067" b="0" i="0" u="none" strike="noStrike" cap="none">
                <a:solidFill>
                  <a:schemeClr val="lt1"/>
                </a:solidFill>
                <a:latin typeface="Arial"/>
                <a:ea typeface="Arial"/>
                <a:cs typeface="Arial"/>
                <a:sym typeface="Arial"/>
              </a:defRPr>
            </a:lvl7pPr>
            <a:lvl8pPr marL="0" lvl="7" indent="0" algn="r">
              <a:lnSpc>
                <a:spcPct val="90000"/>
              </a:lnSpc>
              <a:spcBef>
                <a:spcPts val="0"/>
              </a:spcBef>
              <a:buNone/>
              <a:defRPr sz="1067" b="0" i="0" u="none" strike="noStrike" cap="none">
                <a:solidFill>
                  <a:schemeClr val="lt1"/>
                </a:solidFill>
                <a:latin typeface="Arial"/>
                <a:ea typeface="Arial"/>
                <a:cs typeface="Arial"/>
                <a:sym typeface="Arial"/>
              </a:defRPr>
            </a:lvl8pPr>
            <a:lvl9pPr marL="0" lvl="8" indent="0" algn="r">
              <a:lnSpc>
                <a:spcPct val="90000"/>
              </a:lnSpc>
              <a:spcBef>
                <a:spcPts val="0"/>
              </a:spcBef>
              <a:buNone/>
              <a:defRPr sz="1067"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85" name="Google Shape;85;p11"/>
          <p:cNvSpPr txBox="1">
            <a:spLocks noGrp="1"/>
          </p:cNvSpPr>
          <p:nvPr>
            <p:ph type="body" idx="1"/>
          </p:nvPr>
        </p:nvSpPr>
        <p:spPr>
          <a:xfrm>
            <a:off x="720725" y="1296988"/>
            <a:ext cx="6681600" cy="584400"/>
          </a:xfrm>
          <a:prstGeom prst="rect">
            <a:avLst/>
          </a:prstGeom>
          <a:noFill/>
          <a:ln>
            <a:noFill/>
          </a:ln>
        </p:spPr>
        <p:txBody>
          <a:bodyPr spcFirstLastPara="1" wrap="square" lIns="0" tIns="0" rIns="0" bIns="0" anchor="t" anchorCtr="0">
            <a:noAutofit/>
          </a:bodyPr>
          <a:lstStyle>
            <a:lvl1pPr marL="609585" lvl="0" indent="-304792" algn="l">
              <a:lnSpc>
                <a:spcPct val="105000"/>
              </a:lnSpc>
              <a:spcBef>
                <a:spcPts val="0"/>
              </a:spcBef>
              <a:spcAft>
                <a:spcPts val="0"/>
              </a:spcAft>
              <a:buClr>
                <a:schemeClr val="dk2"/>
              </a:buClr>
              <a:buSzPts val="1400"/>
              <a:buNone/>
              <a:defRPr sz="1867">
                <a:solidFill>
                  <a:schemeClr val="dk2"/>
                </a:solidFill>
              </a:defRPr>
            </a:lvl1pPr>
            <a:lvl2pPr marL="1219170" lvl="1" indent="-304792" algn="l">
              <a:lnSpc>
                <a:spcPct val="90000"/>
              </a:lnSpc>
              <a:spcBef>
                <a:spcPts val="0"/>
              </a:spcBef>
              <a:spcAft>
                <a:spcPts val="0"/>
              </a:spcAft>
              <a:buClr>
                <a:schemeClr val="accent3"/>
              </a:buClr>
              <a:buSzPts val="1400"/>
              <a:buNone/>
              <a:defRPr/>
            </a:lvl2pPr>
            <a:lvl3pPr marL="1828754" lvl="2" indent="-304792" algn="l">
              <a:lnSpc>
                <a:spcPct val="100000"/>
              </a:lnSpc>
              <a:spcBef>
                <a:spcPts val="533"/>
              </a:spcBef>
              <a:spcAft>
                <a:spcPts val="0"/>
              </a:spcAft>
              <a:buSzPts val="1400"/>
              <a:buNone/>
              <a:defRPr/>
            </a:lvl3pPr>
            <a:lvl4pPr marL="2438339" lvl="3" indent="-423323" algn="l">
              <a:lnSpc>
                <a:spcPct val="100000"/>
              </a:lnSpc>
              <a:spcBef>
                <a:spcPts val="2800"/>
              </a:spcBef>
              <a:spcAft>
                <a:spcPts val="0"/>
              </a:spcAft>
              <a:buSzPts val="1400"/>
              <a:buChar char="•"/>
              <a:defRPr/>
            </a:lvl4pPr>
            <a:lvl5pPr marL="3047924" lvl="4" indent="-423323" algn="l">
              <a:lnSpc>
                <a:spcPct val="100000"/>
              </a:lnSpc>
              <a:spcBef>
                <a:spcPts val="800"/>
              </a:spcBef>
              <a:spcAft>
                <a:spcPts val="0"/>
              </a:spcAft>
              <a:buSzPts val="1400"/>
              <a:buChar char="•"/>
              <a:defRPr/>
            </a:lvl5pPr>
            <a:lvl6pPr marL="3657509" lvl="5" indent="-423323" algn="l">
              <a:lnSpc>
                <a:spcPct val="90000"/>
              </a:lnSpc>
              <a:spcBef>
                <a:spcPts val="8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6" name="Google Shape;86;p11"/>
          <p:cNvSpPr txBox="1">
            <a:spLocks noGrp="1"/>
          </p:cNvSpPr>
          <p:nvPr>
            <p:ph type="body" idx="2"/>
          </p:nvPr>
        </p:nvSpPr>
        <p:spPr>
          <a:xfrm>
            <a:off x="720724" y="2728800"/>
            <a:ext cx="3464000" cy="31848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1100"/>
              <a:buNone/>
              <a:defRPr sz="1467">
                <a:solidFill>
                  <a:schemeClr val="lt1"/>
                </a:solidFill>
              </a:defRPr>
            </a:lvl1pPr>
            <a:lvl2pPr marL="1219170" lvl="1" indent="-304792" algn="l">
              <a:lnSpc>
                <a:spcPct val="100000"/>
              </a:lnSpc>
              <a:spcBef>
                <a:spcPts val="0"/>
              </a:spcBef>
              <a:spcAft>
                <a:spcPts val="0"/>
              </a:spcAft>
              <a:buClr>
                <a:schemeClr val="lt1"/>
              </a:buClr>
              <a:buSzPts val="1500"/>
              <a:buNone/>
              <a:defRPr sz="2000">
                <a:solidFill>
                  <a:schemeClr val="lt1"/>
                </a:solidFill>
              </a:defRPr>
            </a:lvl2pPr>
            <a:lvl3pPr marL="1828754" lvl="2" indent="-304792" algn="l">
              <a:lnSpc>
                <a:spcPct val="100000"/>
              </a:lnSpc>
              <a:spcBef>
                <a:spcPts val="533"/>
              </a:spcBef>
              <a:spcAft>
                <a:spcPts val="0"/>
              </a:spcAft>
              <a:buSzPts val="1400"/>
              <a:buNone/>
              <a:defRPr>
                <a:solidFill>
                  <a:schemeClr val="lt1"/>
                </a:solidFill>
              </a:defRPr>
            </a:lvl3pPr>
            <a:lvl4pPr marL="2438339" lvl="3" indent="-397923" algn="l">
              <a:lnSpc>
                <a:spcPct val="100000"/>
              </a:lnSpc>
              <a:spcBef>
                <a:spcPts val="0"/>
              </a:spcBef>
              <a:spcAft>
                <a:spcPts val="0"/>
              </a:spcAft>
              <a:buSzPts val="1100"/>
              <a:buChar char="•"/>
              <a:defRPr sz="1467">
                <a:solidFill>
                  <a:schemeClr val="lt1"/>
                </a:solidFill>
              </a:defRPr>
            </a:lvl4pPr>
            <a:lvl5pPr marL="3047924" lvl="4" indent="-397923" algn="l">
              <a:lnSpc>
                <a:spcPct val="100000"/>
              </a:lnSpc>
              <a:spcBef>
                <a:spcPts val="0"/>
              </a:spcBef>
              <a:spcAft>
                <a:spcPts val="0"/>
              </a:spcAft>
              <a:buSzPts val="1100"/>
              <a:buChar char="•"/>
              <a:defRPr sz="1467">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7" name="Google Shape;87;p11"/>
          <p:cNvSpPr txBox="1">
            <a:spLocks noGrp="1"/>
          </p:cNvSpPr>
          <p:nvPr>
            <p:ph type="body" idx="3"/>
          </p:nvPr>
        </p:nvSpPr>
        <p:spPr>
          <a:xfrm>
            <a:off x="4363199" y="2728800"/>
            <a:ext cx="3464000" cy="31848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1100"/>
              <a:buNone/>
              <a:defRPr sz="1467">
                <a:solidFill>
                  <a:schemeClr val="lt1"/>
                </a:solidFill>
              </a:defRPr>
            </a:lvl1pPr>
            <a:lvl2pPr marL="1219170" lvl="1" indent="-304792" algn="l">
              <a:lnSpc>
                <a:spcPct val="100000"/>
              </a:lnSpc>
              <a:spcBef>
                <a:spcPts val="0"/>
              </a:spcBef>
              <a:spcAft>
                <a:spcPts val="0"/>
              </a:spcAft>
              <a:buClr>
                <a:schemeClr val="lt1"/>
              </a:buClr>
              <a:buSzPts val="1500"/>
              <a:buNone/>
              <a:defRPr sz="2000">
                <a:solidFill>
                  <a:schemeClr val="lt1"/>
                </a:solidFill>
              </a:defRPr>
            </a:lvl2pPr>
            <a:lvl3pPr marL="1828754" lvl="2" indent="-304792" algn="l">
              <a:lnSpc>
                <a:spcPct val="100000"/>
              </a:lnSpc>
              <a:spcBef>
                <a:spcPts val="533"/>
              </a:spcBef>
              <a:spcAft>
                <a:spcPts val="0"/>
              </a:spcAft>
              <a:buSzPts val="1400"/>
              <a:buNone/>
              <a:defRPr>
                <a:solidFill>
                  <a:schemeClr val="lt1"/>
                </a:solidFill>
              </a:defRPr>
            </a:lvl3pPr>
            <a:lvl4pPr marL="2438339" lvl="3" indent="-397923" algn="l">
              <a:lnSpc>
                <a:spcPct val="100000"/>
              </a:lnSpc>
              <a:spcBef>
                <a:spcPts val="0"/>
              </a:spcBef>
              <a:spcAft>
                <a:spcPts val="0"/>
              </a:spcAft>
              <a:buSzPts val="1100"/>
              <a:buChar char="•"/>
              <a:defRPr sz="1467">
                <a:solidFill>
                  <a:schemeClr val="lt1"/>
                </a:solidFill>
              </a:defRPr>
            </a:lvl4pPr>
            <a:lvl5pPr marL="3047924" lvl="4" indent="-397923" algn="l">
              <a:lnSpc>
                <a:spcPct val="100000"/>
              </a:lnSpc>
              <a:spcBef>
                <a:spcPts val="0"/>
              </a:spcBef>
              <a:spcAft>
                <a:spcPts val="0"/>
              </a:spcAft>
              <a:buSzPts val="1100"/>
              <a:buChar char="•"/>
              <a:defRPr sz="1467">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8" name="Google Shape;88;p11"/>
          <p:cNvSpPr txBox="1">
            <a:spLocks noGrp="1"/>
          </p:cNvSpPr>
          <p:nvPr>
            <p:ph type="body" idx="4"/>
          </p:nvPr>
        </p:nvSpPr>
        <p:spPr>
          <a:xfrm>
            <a:off x="8005673" y="2728800"/>
            <a:ext cx="3464000" cy="31848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lt1"/>
              </a:buClr>
              <a:buSzPts val="1100"/>
              <a:buNone/>
              <a:defRPr sz="1467">
                <a:solidFill>
                  <a:schemeClr val="lt1"/>
                </a:solidFill>
              </a:defRPr>
            </a:lvl1pPr>
            <a:lvl2pPr marL="1219170" lvl="1" indent="-304792" algn="l">
              <a:lnSpc>
                <a:spcPct val="100000"/>
              </a:lnSpc>
              <a:spcBef>
                <a:spcPts val="0"/>
              </a:spcBef>
              <a:spcAft>
                <a:spcPts val="0"/>
              </a:spcAft>
              <a:buClr>
                <a:schemeClr val="lt1"/>
              </a:buClr>
              <a:buSzPts val="1500"/>
              <a:buNone/>
              <a:defRPr sz="2000">
                <a:solidFill>
                  <a:schemeClr val="lt1"/>
                </a:solidFill>
              </a:defRPr>
            </a:lvl2pPr>
            <a:lvl3pPr marL="1828754" lvl="2" indent="-304792" algn="l">
              <a:lnSpc>
                <a:spcPct val="100000"/>
              </a:lnSpc>
              <a:spcBef>
                <a:spcPts val="533"/>
              </a:spcBef>
              <a:spcAft>
                <a:spcPts val="0"/>
              </a:spcAft>
              <a:buSzPts val="1400"/>
              <a:buNone/>
              <a:defRPr>
                <a:solidFill>
                  <a:schemeClr val="lt1"/>
                </a:solidFill>
              </a:defRPr>
            </a:lvl3pPr>
            <a:lvl4pPr marL="2438339" lvl="3" indent="-397923" algn="l">
              <a:lnSpc>
                <a:spcPct val="100000"/>
              </a:lnSpc>
              <a:spcBef>
                <a:spcPts val="0"/>
              </a:spcBef>
              <a:spcAft>
                <a:spcPts val="0"/>
              </a:spcAft>
              <a:buSzPts val="1100"/>
              <a:buChar char="•"/>
              <a:defRPr sz="1467">
                <a:solidFill>
                  <a:schemeClr val="lt1"/>
                </a:solidFill>
              </a:defRPr>
            </a:lvl4pPr>
            <a:lvl5pPr marL="3047924" lvl="4" indent="-397923" algn="l">
              <a:lnSpc>
                <a:spcPct val="100000"/>
              </a:lnSpc>
              <a:spcBef>
                <a:spcPts val="0"/>
              </a:spcBef>
              <a:spcAft>
                <a:spcPts val="0"/>
              </a:spcAft>
              <a:buSzPts val="1100"/>
              <a:buChar char="•"/>
              <a:defRPr sz="1467">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89" name="Google Shape;89;p11"/>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31525603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Wide" type="obj">
  <p:cSld name="Title and Content Wide">
    <p:spTree>
      <p:nvGrpSpPr>
        <p:cNvPr id="1" name="Shape 90"/>
        <p:cNvGrpSpPr/>
        <p:nvPr/>
      </p:nvGrpSpPr>
      <p:grpSpPr>
        <a:xfrm>
          <a:off x="0" y="0"/>
          <a:ext cx="0" cy="0"/>
          <a:chOff x="0" y="0"/>
          <a:chExt cx="0" cy="0"/>
        </a:xfrm>
      </p:grpSpPr>
      <p:sp>
        <p:nvSpPr>
          <p:cNvPr id="91" name="Google Shape;91;p12"/>
          <p:cNvSpPr txBox="1">
            <a:spLocks noGrp="1"/>
          </p:cNvSpPr>
          <p:nvPr>
            <p:ph type="title"/>
          </p:nvPr>
        </p:nvSpPr>
        <p:spPr>
          <a:xfrm>
            <a:off x="720727" y="722313"/>
            <a:ext cx="107504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2"/>
          <p:cNvSpPr txBox="1">
            <a:spLocks noGrp="1"/>
          </p:cNvSpPr>
          <p:nvPr>
            <p:ph type="body" idx="1"/>
          </p:nvPr>
        </p:nvSpPr>
        <p:spPr>
          <a:xfrm>
            <a:off x="720725" y="1296988"/>
            <a:ext cx="10750400" cy="46164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dk2"/>
              </a:buClr>
              <a:buSzPts val="1400"/>
              <a:buNone/>
              <a:defRPr/>
            </a:lvl1pPr>
            <a:lvl2pPr marL="1219170" lvl="1" indent="-304792" algn="l">
              <a:lnSpc>
                <a:spcPct val="90000"/>
              </a:lnSpc>
              <a:spcBef>
                <a:spcPts val="1733"/>
              </a:spcBef>
              <a:spcAft>
                <a:spcPts val="0"/>
              </a:spcAft>
              <a:buClr>
                <a:schemeClr val="accent3"/>
              </a:buClr>
              <a:buSzPts val="1400"/>
              <a:buNone/>
              <a:defRPr/>
            </a:lvl2pPr>
            <a:lvl3pPr marL="1828754" lvl="2" indent="-304792" algn="l">
              <a:lnSpc>
                <a:spcPct val="100000"/>
              </a:lnSpc>
              <a:spcBef>
                <a:spcPts val="533"/>
              </a:spcBef>
              <a:spcAft>
                <a:spcPts val="0"/>
              </a:spcAft>
              <a:buSzPts val="1400"/>
              <a:buNone/>
              <a:defRPr/>
            </a:lvl3pPr>
            <a:lvl4pPr marL="2438339" lvl="3" indent="-423323" algn="l">
              <a:lnSpc>
                <a:spcPct val="100000"/>
              </a:lnSpc>
              <a:spcBef>
                <a:spcPts val="2800"/>
              </a:spcBef>
              <a:spcAft>
                <a:spcPts val="0"/>
              </a:spcAft>
              <a:buSzPts val="1400"/>
              <a:buChar char="•"/>
              <a:defRPr/>
            </a:lvl4pPr>
            <a:lvl5pPr marL="3047924" lvl="4" indent="-423323" algn="l">
              <a:lnSpc>
                <a:spcPct val="100000"/>
              </a:lnSpc>
              <a:spcBef>
                <a:spcPts val="800"/>
              </a:spcBef>
              <a:spcAft>
                <a:spcPts val="0"/>
              </a:spcAft>
              <a:buSzPts val="1400"/>
              <a:buChar char="•"/>
              <a:defRPr/>
            </a:lvl5pPr>
            <a:lvl6pPr marL="3657509" lvl="5" indent="-423323" algn="l">
              <a:lnSpc>
                <a:spcPct val="90000"/>
              </a:lnSpc>
              <a:spcBef>
                <a:spcPts val="8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3" name="Google Shape;93;p12"/>
          <p:cNvSpPr txBox="1">
            <a:spLocks noGrp="1"/>
          </p:cNvSpPr>
          <p:nvPr>
            <p:ph type="dt" idx="10"/>
          </p:nvPr>
        </p:nvSpPr>
        <p:spPr>
          <a:xfrm>
            <a:off x="8081963"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2"/>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2"/>
          <p:cNvSpPr txBox="1">
            <a:spLocks noGrp="1"/>
          </p:cNvSpPr>
          <p:nvPr>
            <p:ph type="sldNum" idx="12"/>
          </p:nvPr>
        </p:nvSpPr>
        <p:spPr>
          <a:xfrm>
            <a:off x="11250151" y="6492875"/>
            <a:ext cx="2576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7787669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with Images">
  <p:cSld name="Three Columns with Images">
    <p:spTree>
      <p:nvGrpSpPr>
        <p:cNvPr id="1" name="Shape 39"/>
        <p:cNvGrpSpPr/>
        <p:nvPr/>
      </p:nvGrpSpPr>
      <p:grpSpPr>
        <a:xfrm>
          <a:off x="0" y="0"/>
          <a:ext cx="0" cy="0"/>
          <a:chOff x="0" y="0"/>
          <a:chExt cx="0" cy="0"/>
        </a:xfrm>
      </p:grpSpPr>
      <p:sp>
        <p:nvSpPr>
          <p:cNvPr id="40" name="Google Shape;40;g2c08e436147_0_319"/>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2c08e436147_0_319"/>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2c08e436147_0_319"/>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2c08e436147_0_319"/>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4" name="Google Shape;44;g2c08e436147_0_319"/>
          <p:cNvSpPr>
            <a:spLocks noGrp="1"/>
          </p:cNvSpPr>
          <p:nvPr>
            <p:ph type="pic" idx="2"/>
          </p:nvPr>
        </p:nvSpPr>
        <p:spPr>
          <a:xfrm>
            <a:off x="720725" y="1857600"/>
            <a:ext cx="3463200" cy="1656000"/>
          </a:xfrm>
          <a:prstGeom prst="rect">
            <a:avLst/>
          </a:prstGeom>
          <a:solidFill>
            <a:srgbClr val="D8D8D8"/>
          </a:solidFill>
          <a:ln>
            <a:noFill/>
          </a:ln>
        </p:spPr>
      </p:sp>
      <p:sp>
        <p:nvSpPr>
          <p:cNvPr id="45" name="Google Shape;45;g2c08e436147_0_319"/>
          <p:cNvSpPr txBox="1">
            <a:spLocks noGrp="1"/>
          </p:cNvSpPr>
          <p:nvPr>
            <p:ph type="body" idx="1"/>
          </p:nvPr>
        </p:nvSpPr>
        <p:spPr>
          <a:xfrm>
            <a:off x="720725"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g2c08e436147_0_319"/>
          <p:cNvSpPr>
            <a:spLocks noGrp="1"/>
          </p:cNvSpPr>
          <p:nvPr>
            <p:ph type="pic" idx="3"/>
          </p:nvPr>
        </p:nvSpPr>
        <p:spPr>
          <a:xfrm>
            <a:off x="4364400" y="1857600"/>
            <a:ext cx="3463200" cy="1656000"/>
          </a:xfrm>
          <a:prstGeom prst="rect">
            <a:avLst/>
          </a:prstGeom>
          <a:solidFill>
            <a:srgbClr val="D8D8D8"/>
          </a:solidFill>
          <a:ln>
            <a:noFill/>
          </a:ln>
        </p:spPr>
      </p:sp>
      <p:sp>
        <p:nvSpPr>
          <p:cNvPr id="47" name="Google Shape;47;g2c08e436147_0_319"/>
          <p:cNvSpPr txBox="1">
            <a:spLocks noGrp="1"/>
          </p:cNvSpPr>
          <p:nvPr>
            <p:ph type="body" idx="4"/>
          </p:nvPr>
        </p:nvSpPr>
        <p:spPr>
          <a:xfrm>
            <a:off x="4364400"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g2c08e436147_0_319"/>
          <p:cNvSpPr>
            <a:spLocks noGrp="1"/>
          </p:cNvSpPr>
          <p:nvPr>
            <p:ph type="pic" idx="5"/>
          </p:nvPr>
        </p:nvSpPr>
        <p:spPr>
          <a:xfrm>
            <a:off x="8008075" y="1857600"/>
            <a:ext cx="3463200" cy="1656000"/>
          </a:xfrm>
          <a:prstGeom prst="rect">
            <a:avLst/>
          </a:prstGeom>
          <a:solidFill>
            <a:srgbClr val="D8D8D8"/>
          </a:solidFill>
          <a:ln>
            <a:noFill/>
          </a:ln>
        </p:spPr>
      </p:sp>
      <p:sp>
        <p:nvSpPr>
          <p:cNvPr id="49" name="Google Shape;49;g2c08e436147_0_319"/>
          <p:cNvSpPr txBox="1">
            <a:spLocks noGrp="1"/>
          </p:cNvSpPr>
          <p:nvPr>
            <p:ph type="body" idx="6"/>
          </p:nvPr>
        </p:nvSpPr>
        <p:spPr>
          <a:xfrm>
            <a:off x="8008075"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Image">
  <p:cSld name="Section Header Image">
    <p:bg>
      <p:bgPr>
        <a:solidFill>
          <a:schemeClr val="lt1"/>
        </a:solidFill>
        <a:effectLst/>
      </p:bgPr>
    </p:bg>
    <p:spTree>
      <p:nvGrpSpPr>
        <p:cNvPr id="1" name="Shape 96"/>
        <p:cNvGrpSpPr/>
        <p:nvPr/>
      </p:nvGrpSpPr>
      <p:grpSpPr>
        <a:xfrm>
          <a:off x="0" y="0"/>
          <a:ext cx="0" cy="0"/>
          <a:chOff x="0" y="0"/>
          <a:chExt cx="0" cy="0"/>
        </a:xfrm>
      </p:grpSpPr>
      <p:sp>
        <p:nvSpPr>
          <p:cNvPr id="97" name="Google Shape;97;p13"/>
          <p:cNvSpPr txBox="1">
            <a:spLocks noGrp="1"/>
          </p:cNvSpPr>
          <p:nvPr>
            <p:ph type="sldNum" idx="12"/>
          </p:nvPr>
        </p:nvSpPr>
        <p:spPr>
          <a:xfrm>
            <a:off x="11250151" y="6492875"/>
            <a:ext cx="2576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fld id="{00000000-1234-1234-1234-123412341234}" type="slidenum">
              <a:rPr lang="en" smtClean="0"/>
              <a:pPr/>
              <a:t>‹#›</a:t>
            </a:fld>
            <a:endParaRPr lang="en"/>
          </a:p>
        </p:txBody>
      </p:sp>
      <p:sp>
        <p:nvSpPr>
          <p:cNvPr id="98" name="Google Shape;98;p13"/>
          <p:cNvSpPr>
            <a:spLocks noGrp="1"/>
          </p:cNvSpPr>
          <p:nvPr>
            <p:ph type="pic" idx="2"/>
          </p:nvPr>
        </p:nvSpPr>
        <p:spPr>
          <a:xfrm>
            <a:off x="5334000" y="0"/>
            <a:ext cx="6858000" cy="6858000"/>
          </a:xfrm>
          <a:prstGeom prst="rect">
            <a:avLst/>
          </a:prstGeom>
          <a:solidFill>
            <a:srgbClr val="D8D8D8"/>
          </a:solidFill>
          <a:ln>
            <a:noFill/>
          </a:ln>
        </p:spPr>
      </p:sp>
      <p:sp>
        <p:nvSpPr>
          <p:cNvPr id="99" name="Google Shape;99;p13"/>
          <p:cNvSpPr txBox="1">
            <a:spLocks noGrp="1"/>
          </p:cNvSpPr>
          <p:nvPr>
            <p:ph type="title"/>
          </p:nvPr>
        </p:nvSpPr>
        <p:spPr>
          <a:xfrm>
            <a:off x="720725" y="1296988"/>
            <a:ext cx="4169200" cy="3853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1"/>
              </a:buClr>
              <a:buSzPts val="3700"/>
              <a:buFont typeface="Arial"/>
              <a:buNone/>
              <a:defRPr sz="4933">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88820977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100"/>
        <p:cNvGrpSpPr/>
        <p:nvPr/>
      </p:nvGrpSpPr>
      <p:grpSpPr>
        <a:xfrm>
          <a:off x="0" y="0"/>
          <a:ext cx="0" cy="0"/>
          <a:chOff x="0" y="0"/>
          <a:chExt cx="0" cy="0"/>
        </a:xfrm>
      </p:grpSpPr>
      <p:sp>
        <p:nvSpPr>
          <p:cNvPr id="101" name="Google Shape;101;p14"/>
          <p:cNvSpPr txBox="1">
            <a:spLocks noGrp="1"/>
          </p:cNvSpPr>
          <p:nvPr>
            <p:ph type="title"/>
          </p:nvPr>
        </p:nvSpPr>
        <p:spPr>
          <a:xfrm>
            <a:off x="720725" y="1296988"/>
            <a:ext cx="6155600" cy="3853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700"/>
              <a:buFont typeface="Arial"/>
              <a:buNone/>
              <a:defRPr sz="4933">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14"/>
          <p:cNvSpPr txBox="1">
            <a:spLocks noGrp="1"/>
          </p:cNvSpPr>
          <p:nvPr>
            <p:ph type="sldNum" idx="12"/>
          </p:nvPr>
        </p:nvSpPr>
        <p:spPr>
          <a:xfrm>
            <a:off x="11250151" y="6492875"/>
            <a:ext cx="2576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sz="1067" b="0" i="0" u="none" strike="noStrike" cap="none">
                <a:solidFill>
                  <a:schemeClr val="lt1"/>
                </a:solidFill>
                <a:latin typeface="Arial"/>
                <a:ea typeface="Arial"/>
                <a:cs typeface="Arial"/>
                <a:sym typeface="Arial"/>
              </a:defRPr>
            </a:lvl1pPr>
            <a:lvl2pPr marL="0" lvl="1" indent="0" algn="r">
              <a:lnSpc>
                <a:spcPct val="90000"/>
              </a:lnSpc>
              <a:spcBef>
                <a:spcPts val="0"/>
              </a:spcBef>
              <a:buNone/>
              <a:defRPr sz="1067" b="0" i="0" u="none" strike="noStrike" cap="none">
                <a:solidFill>
                  <a:schemeClr val="lt1"/>
                </a:solidFill>
                <a:latin typeface="Arial"/>
                <a:ea typeface="Arial"/>
                <a:cs typeface="Arial"/>
                <a:sym typeface="Arial"/>
              </a:defRPr>
            </a:lvl2pPr>
            <a:lvl3pPr marL="0" lvl="2" indent="0" algn="r">
              <a:lnSpc>
                <a:spcPct val="90000"/>
              </a:lnSpc>
              <a:spcBef>
                <a:spcPts val="0"/>
              </a:spcBef>
              <a:buNone/>
              <a:defRPr sz="1067" b="0" i="0" u="none" strike="noStrike" cap="none">
                <a:solidFill>
                  <a:schemeClr val="lt1"/>
                </a:solidFill>
                <a:latin typeface="Arial"/>
                <a:ea typeface="Arial"/>
                <a:cs typeface="Arial"/>
                <a:sym typeface="Arial"/>
              </a:defRPr>
            </a:lvl3pPr>
            <a:lvl4pPr marL="0" lvl="3" indent="0" algn="r">
              <a:lnSpc>
                <a:spcPct val="90000"/>
              </a:lnSpc>
              <a:spcBef>
                <a:spcPts val="0"/>
              </a:spcBef>
              <a:buNone/>
              <a:defRPr sz="1067" b="0" i="0" u="none" strike="noStrike" cap="none">
                <a:solidFill>
                  <a:schemeClr val="lt1"/>
                </a:solidFill>
                <a:latin typeface="Arial"/>
                <a:ea typeface="Arial"/>
                <a:cs typeface="Arial"/>
                <a:sym typeface="Arial"/>
              </a:defRPr>
            </a:lvl4pPr>
            <a:lvl5pPr marL="0" lvl="4" indent="0" algn="r">
              <a:lnSpc>
                <a:spcPct val="90000"/>
              </a:lnSpc>
              <a:spcBef>
                <a:spcPts val="0"/>
              </a:spcBef>
              <a:buNone/>
              <a:defRPr sz="1067" b="0" i="0" u="none" strike="noStrike" cap="none">
                <a:solidFill>
                  <a:schemeClr val="lt1"/>
                </a:solidFill>
                <a:latin typeface="Arial"/>
                <a:ea typeface="Arial"/>
                <a:cs typeface="Arial"/>
                <a:sym typeface="Arial"/>
              </a:defRPr>
            </a:lvl5pPr>
            <a:lvl6pPr marL="0" lvl="5" indent="0" algn="r">
              <a:lnSpc>
                <a:spcPct val="90000"/>
              </a:lnSpc>
              <a:spcBef>
                <a:spcPts val="0"/>
              </a:spcBef>
              <a:buNone/>
              <a:defRPr sz="1067" b="0" i="0" u="none" strike="noStrike" cap="none">
                <a:solidFill>
                  <a:schemeClr val="lt1"/>
                </a:solidFill>
                <a:latin typeface="Arial"/>
                <a:ea typeface="Arial"/>
                <a:cs typeface="Arial"/>
                <a:sym typeface="Arial"/>
              </a:defRPr>
            </a:lvl6pPr>
            <a:lvl7pPr marL="0" lvl="6" indent="0" algn="r">
              <a:lnSpc>
                <a:spcPct val="90000"/>
              </a:lnSpc>
              <a:spcBef>
                <a:spcPts val="0"/>
              </a:spcBef>
              <a:buNone/>
              <a:defRPr sz="1067" b="0" i="0" u="none" strike="noStrike" cap="none">
                <a:solidFill>
                  <a:schemeClr val="lt1"/>
                </a:solidFill>
                <a:latin typeface="Arial"/>
                <a:ea typeface="Arial"/>
                <a:cs typeface="Arial"/>
                <a:sym typeface="Arial"/>
              </a:defRPr>
            </a:lvl7pPr>
            <a:lvl8pPr marL="0" lvl="7" indent="0" algn="r">
              <a:lnSpc>
                <a:spcPct val="90000"/>
              </a:lnSpc>
              <a:spcBef>
                <a:spcPts val="0"/>
              </a:spcBef>
              <a:buNone/>
              <a:defRPr sz="1067" b="0" i="0" u="none" strike="noStrike" cap="none">
                <a:solidFill>
                  <a:schemeClr val="lt1"/>
                </a:solidFill>
                <a:latin typeface="Arial"/>
                <a:ea typeface="Arial"/>
                <a:cs typeface="Arial"/>
                <a:sym typeface="Arial"/>
              </a:defRPr>
            </a:lvl8pPr>
            <a:lvl9pPr marL="0" lvl="8" indent="0" algn="r">
              <a:lnSpc>
                <a:spcPct val="90000"/>
              </a:lnSpc>
              <a:spcBef>
                <a:spcPts val="0"/>
              </a:spcBef>
              <a:buNone/>
              <a:defRPr sz="1067"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cxnSp>
        <p:nvCxnSpPr>
          <p:cNvPr id="103" name="Google Shape;103;p14"/>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379714909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chemeClr val="accent1"/>
        </a:solidFill>
        <a:effectLst/>
      </p:bgPr>
    </p:bg>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720725" y="1882800"/>
            <a:ext cx="7740000" cy="28272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2700"/>
              <a:buFont typeface="Arial"/>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6" name="Google Shape;106;p15"/>
          <p:cNvSpPr txBox="1">
            <a:spLocks noGrp="1"/>
          </p:cNvSpPr>
          <p:nvPr>
            <p:ph type="dt" idx="10"/>
          </p:nvPr>
        </p:nvSpPr>
        <p:spPr>
          <a:xfrm>
            <a:off x="8081963"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15"/>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15"/>
          <p:cNvSpPr txBox="1">
            <a:spLocks noGrp="1"/>
          </p:cNvSpPr>
          <p:nvPr>
            <p:ph type="sldNum" idx="12"/>
          </p:nvPr>
        </p:nvSpPr>
        <p:spPr>
          <a:xfrm>
            <a:off x="11250151" y="6492875"/>
            <a:ext cx="2576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sz="1067" b="0" i="0" u="none" strike="noStrike" cap="none">
                <a:solidFill>
                  <a:schemeClr val="lt1"/>
                </a:solidFill>
                <a:latin typeface="Arial"/>
                <a:ea typeface="Arial"/>
                <a:cs typeface="Arial"/>
                <a:sym typeface="Arial"/>
              </a:defRPr>
            </a:lvl1pPr>
            <a:lvl2pPr marL="0" lvl="1" indent="0" algn="r">
              <a:lnSpc>
                <a:spcPct val="90000"/>
              </a:lnSpc>
              <a:spcBef>
                <a:spcPts val="0"/>
              </a:spcBef>
              <a:buNone/>
              <a:defRPr sz="1067" b="0" i="0" u="none" strike="noStrike" cap="none">
                <a:solidFill>
                  <a:schemeClr val="lt1"/>
                </a:solidFill>
                <a:latin typeface="Arial"/>
                <a:ea typeface="Arial"/>
                <a:cs typeface="Arial"/>
                <a:sym typeface="Arial"/>
              </a:defRPr>
            </a:lvl2pPr>
            <a:lvl3pPr marL="0" lvl="2" indent="0" algn="r">
              <a:lnSpc>
                <a:spcPct val="90000"/>
              </a:lnSpc>
              <a:spcBef>
                <a:spcPts val="0"/>
              </a:spcBef>
              <a:buNone/>
              <a:defRPr sz="1067" b="0" i="0" u="none" strike="noStrike" cap="none">
                <a:solidFill>
                  <a:schemeClr val="lt1"/>
                </a:solidFill>
                <a:latin typeface="Arial"/>
                <a:ea typeface="Arial"/>
                <a:cs typeface="Arial"/>
                <a:sym typeface="Arial"/>
              </a:defRPr>
            </a:lvl3pPr>
            <a:lvl4pPr marL="0" lvl="3" indent="0" algn="r">
              <a:lnSpc>
                <a:spcPct val="90000"/>
              </a:lnSpc>
              <a:spcBef>
                <a:spcPts val="0"/>
              </a:spcBef>
              <a:buNone/>
              <a:defRPr sz="1067" b="0" i="0" u="none" strike="noStrike" cap="none">
                <a:solidFill>
                  <a:schemeClr val="lt1"/>
                </a:solidFill>
                <a:latin typeface="Arial"/>
                <a:ea typeface="Arial"/>
                <a:cs typeface="Arial"/>
                <a:sym typeface="Arial"/>
              </a:defRPr>
            </a:lvl4pPr>
            <a:lvl5pPr marL="0" lvl="4" indent="0" algn="r">
              <a:lnSpc>
                <a:spcPct val="90000"/>
              </a:lnSpc>
              <a:spcBef>
                <a:spcPts val="0"/>
              </a:spcBef>
              <a:buNone/>
              <a:defRPr sz="1067" b="0" i="0" u="none" strike="noStrike" cap="none">
                <a:solidFill>
                  <a:schemeClr val="lt1"/>
                </a:solidFill>
                <a:latin typeface="Arial"/>
                <a:ea typeface="Arial"/>
                <a:cs typeface="Arial"/>
                <a:sym typeface="Arial"/>
              </a:defRPr>
            </a:lvl5pPr>
            <a:lvl6pPr marL="0" lvl="5" indent="0" algn="r">
              <a:lnSpc>
                <a:spcPct val="90000"/>
              </a:lnSpc>
              <a:spcBef>
                <a:spcPts val="0"/>
              </a:spcBef>
              <a:buNone/>
              <a:defRPr sz="1067" b="0" i="0" u="none" strike="noStrike" cap="none">
                <a:solidFill>
                  <a:schemeClr val="lt1"/>
                </a:solidFill>
                <a:latin typeface="Arial"/>
                <a:ea typeface="Arial"/>
                <a:cs typeface="Arial"/>
                <a:sym typeface="Arial"/>
              </a:defRPr>
            </a:lvl6pPr>
            <a:lvl7pPr marL="0" lvl="6" indent="0" algn="r">
              <a:lnSpc>
                <a:spcPct val="90000"/>
              </a:lnSpc>
              <a:spcBef>
                <a:spcPts val="0"/>
              </a:spcBef>
              <a:buNone/>
              <a:defRPr sz="1067" b="0" i="0" u="none" strike="noStrike" cap="none">
                <a:solidFill>
                  <a:schemeClr val="lt1"/>
                </a:solidFill>
                <a:latin typeface="Arial"/>
                <a:ea typeface="Arial"/>
                <a:cs typeface="Arial"/>
                <a:sym typeface="Arial"/>
              </a:defRPr>
            </a:lvl7pPr>
            <a:lvl8pPr marL="0" lvl="7" indent="0" algn="r">
              <a:lnSpc>
                <a:spcPct val="90000"/>
              </a:lnSpc>
              <a:spcBef>
                <a:spcPts val="0"/>
              </a:spcBef>
              <a:buNone/>
              <a:defRPr sz="1067" b="0" i="0" u="none" strike="noStrike" cap="none">
                <a:solidFill>
                  <a:schemeClr val="lt1"/>
                </a:solidFill>
                <a:latin typeface="Arial"/>
                <a:ea typeface="Arial"/>
                <a:cs typeface="Arial"/>
                <a:sym typeface="Arial"/>
              </a:defRPr>
            </a:lvl8pPr>
            <a:lvl9pPr marL="0" lvl="8" indent="0" algn="r">
              <a:lnSpc>
                <a:spcPct val="90000"/>
              </a:lnSpc>
              <a:spcBef>
                <a:spcPts val="0"/>
              </a:spcBef>
              <a:buNone/>
              <a:defRPr sz="1067"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109" name="Google Shape;109;p15"/>
          <p:cNvSpPr txBox="1">
            <a:spLocks noGrp="1"/>
          </p:cNvSpPr>
          <p:nvPr>
            <p:ph type="body" idx="1"/>
          </p:nvPr>
        </p:nvSpPr>
        <p:spPr>
          <a:xfrm>
            <a:off x="720725" y="5065200"/>
            <a:ext cx="7740000" cy="447600"/>
          </a:xfrm>
          <a:prstGeom prst="rect">
            <a:avLst/>
          </a:prstGeom>
          <a:noFill/>
          <a:ln>
            <a:noFill/>
          </a:ln>
        </p:spPr>
        <p:txBody>
          <a:bodyPr spcFirstLastPara="1" wrap="square" lIns="0" tIns="0" rIns="0" bIns="0" anchor="t" anchorCtr="0">
            <a:noAutofit/>
          </a:bodyPr>
          <a:lstStyle>
            <a:lvl1pPr marL="609585" lvl="0" indent="-423323" algn="l">
              <a:lnSpc>
                <a:spcPct val="100000"/>
              </a:lnSpc>
              <a:spcBef>
                <a:spcPts val="0"/>
              </a:spcBef>
              <a:spcAft>
                <a:spcPts val="0"/>
              </a:spcAft>
              <a:buClr>
                <a:schemeClr val="lt1"/>
              </a:buClr>
              <a:buSzPts val="1400"/>
              <a:buFont typeface="Arial"/>
              <a:buChar char="–"/>
              <a:defRPr sz="1867">
                <a:solidFill>
                  <a:schemeClr val="lt1"/>
                </a:solidFill>
              </a:defRPr>
            </a:lvl1pPr>
            <a:lvl2pPr marL="1219170" lvl="1" indent="-304792" algn="l">
              <a:lnSpc>
                <a:spcPct val="90000"/>
              </a:lnSpc>
              <a:spcBef>
                <a:spcPts val="0"/>
              </a:spcBef>
              <a:spcAft>
                <a:spcPts val="0"/>
              </a:spcAft>
              <a:buClr>
                <a:schemeClr val="accent3"/>
              </a:buClr>
              <a:buSzPts val="1400"/>
              <a:buNone/>
              <a:defRPr sz="1867"/>
            </a:lvl2pPr>
            <a:lvl3pPr marL="1828754" lvl="2" indent="-304792" algn="l">
              <a:lnSpc>
                <a:spcPct val="100000"/>
              </a:lnSpc>
              <a:spcBef>
                <a:spcPts val="533"/>
              </a:spcBef>
              <a:spcAft>
                <a:spcPts val="0"/>
              </a:spcAft>
              <a:buSzPts val="1400"/>
              <a:buNone/>
              <a:defRPr sz="1867"/>
            </a:lvl3pPr>
            <a:lvl4pPr marL="2438339" lvl="3" indent="-423323" algn="l">
              <a:lnSpc>
                <a:spcPct val="100000"/>
              </a:lnSpc>
              <a:spcBef>
                <a:spcPts val="2800"/>
              </a:spcBef>
              <a:spcAft>
                <a:spcPts val="0"/>
              </a:spcAft>
              <a:buSzPts val="1400"/>
              <a:buChar char="•"/>
              <a:defRPr sz="1867"/>
            </a:lvl4pPr>
            <a:lvl5pPr marL="3047924" lvl="4" indent="-423323" algn="l">
              <a:lnSpc>
                <a:spcPct val="100000"/>
              </a:lnSpc>
              <a:spcBef>
                <a:spcPts val="800"/>
              </a:spcBef>
              <a:spcAft>
                <a:spcPts val="0"/>
              </a:spcAft>
              <a:buSzPts val="1400"/>
              <a:buChar char="•"/>
              <a:defRPr sz="1867"/>
            </a:lvl5pPr>
            <a:lvl6pPr marL="3657509" lvl="5" indent="-423323" algn="l">
              <a:lnSpc>
                <a:spcPct val="90000"/>
              </a:lnSpc>
              <a:spcBef>
                <a:spcPts val="8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10" name="Google Shape;110;p15"/>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222876615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Closing Slide Image">
  <p:cSld name="Closing Slide Image">
    <p:spTree>
      <p:nvGrpSpPr>
        <p:cNvPr id="1" name="Shape 111"/>
        <p:cNvGrpSpPr/>
        <p:nvPr/>
      </p:nvGrpSpPr>
      <p:grpSpPr>
        <a:xfrm>
          <a:off x="0" y="0"/>
          <a:ext cx="0" cy="0"/>
          <a:chOff x="0" y="0"/>
          <a:chExt cx="0" cy="0"/>
        </a:xfrm>
      </p:grpSpPr>
      <p:sp>
        <p:nvSpPr>
          <p:cNvPr id="112" name="Google Shape;112;p16"/>
          <p:cNvSpPr txBox="1">
            <a:spLocks noGrp="1"/>
          </p:cNvSpPr>
          <p:nvPr>
            <p:ph type="ctrTitle"/>
          </p:nvPr>
        </p:nvSpPr>
        <p:spPr>
          <a:xfrm>
            <a:off x="720725" y="2854801"/>
            <a:ext cx="4074000" cy="1018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500"/>
              <a:buFont typeface="Arial"/>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 name="Google Shape;113;p16"/>
          <p:cNvSpPr txBox="1">
            <a:spLocks noGrp="1"/>
          </p:cNvSpPr>
          <p:nvPr>
            <p:ph type="subTitle" idx="1"/>
          </p:nvPr>
        </p:nvSpPr>
        <p:spPr>
          <a:xfrm>
            <a:off x="720725" y="3873600"/>
            <a:ext cx="4074000" cy="4448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accent2"/>
              </a:buClr>
              <a:buSzPts val="1800"/>
              <a:buNone/>
              <a:defRPr sz="2400" b="0">
                <a:solidFill>
                  <a:schemeClr val="accent2"/>
                </a:solidFill>
              </a:defRPr>
            </a:lvl1pPr>
            <a:lvl2pPr lvl="1" algn="l">
              <a:lnSpc>
                <a:spcPct val="105000"/>
              </a:lnSpc>
              <a:spcBef>
                <a:spcPts val="0"/>
              </a:spcBef>
              <a:spcAft>
                <a:spcPts val="0"/>
              </a:spcAft>
              <a:buClr>
                <a:schemeClr val="accent2"/>
              </a:buClr>
              <a:buSzPts val="1800"/>
              <a:buNone/>
              <a:defRPr sz="2400" b="1">
                <a:solidFill>
                  <a:schemeClr val="accent2"/>
                </a:solidFill>
              </a:defRPr>
            </a:lvl2pPr>
            <a:lvl3pPr lvl="2" algn="ctr">
              <a:lnSpc>
                <a:spcPct val="100000"/>
              </a:lnSpc>
              <a:spcBef>
                <a:spcPts val="0"/>
              </a:spcBef>
              <a:spcAft>
                <a:spcPts val="0"/>
              </a:spcAft>
              <a:buSzPts val="1400"/>
              <a:buNone/>
              <a:defRPr sz="1867"/>
            </a:lvl3pPr>
            <a:lvl4pPr lvl="3" algn="ctr">
              <a:lnSpc>
                <a:spcPct val="100000"/>
              </a:lnSpc>
              <a:spcBef>
                <a:spcPts val="2800"/>
              </a:spcBef>
              <a:spcAft>
                <a:spcPts val="0"/>
              </a:spcAft>
              <a:buSzPts val="1200"/>
              <a:buNone/>
              <a:defRPr sz="1600"/>
            </a:lvl4pPr>
            <a:lvl5pPr lvl="4" algn="ctr">
              <a:lnSpc>
                <a:spcPct val="100000"/>
              </a:lnSpc>
              <a:spcBef>
                <a:spcPts val="800"/>
              </a:spcBef>
              <a:spcAft>
                <a:spcPts val="0"/>
              </a:spcAft>
              <a:buSzPts val="1200"/>
              <a:buNone/>
              <a:defRPr sz="1600"/>
            </a:lvl5pPr>
            <a:lvl6pPr lvl="5" algn="ctr">
              <a:lnSpc>
                <a:spcPct val="90000"/>
              </a:lnSpc>
              <a:spcBef>
                <a:spcPts val="800"/>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114" name="Google Shape;114;p16"/>
          <p:cNvSpPr>
            <a:spLocks noGrp="1"/>
          </p:cNvSpPr>
          <p:nvPr>
            <p:ph type="pic" idx="2"/>
          </p:nvPr>
        </p:nvSpPr>
        <p:spPr>
          <a:xfrm>
            <a:off x="5287200" y="0"/>
            <a:ext cx="6858000" cy="6858000"/>
          </a:xfrm>
          <a:prstGeom prst="rect">
            <a:avLst/>
          </a:prstGeom>
          <a:solidFill>
            <a:srgbClr val="D8D8D8"/>
          </a:solidFill>
          <a:ln>
            <a:noFill/>
          </a:ln>
        </p:spPr>
      </p:sp>
      <p:pic>
        <p:nvPicPr>
          <p:cNvPr id="115" name="Google Shape;115;p16" descr="Logo&#10;&#10;Description automatically generated"/>
          <p:cNvPicPr preferRelativeResize="0"/>
          <p:nvPr/>
        </p:nvPicPr>
        <p:blipFill rotWithShape="1">
          <a:blip r:embed="rId2">
            <a:alphaModFix/>
          </a:blip>
          <a:srcRect/>
          <a:stretch/>
        </p:blipFill>
        <p:spPr>
          <a:xfrm>
            <a:off x="720725" y="860401"/>
            <a:ext cx="2970000" cy="838751"/>
          </a:xfrm>
          <a:prstGeom prst="rect">
            <a:avLst/>
          </a:prstGeom>
          <a:noFill/>
          <a:ln>
            <a:noFill/>
          </a:ln>
        </p:spPr>
      </p:pic>
      <p:grpSp>
        <p:nvGrpSpPr>
          <p:cNvPr id="116" name="Google Shape;116;p16"/>
          <p:cNvGrpSpPr/>
          <p:nvPr/>
        </p:nvGrpSpPr>
        <p:grpSpPr>
          <a:xfrm>
            <a:off x="720726" y="5472001"/>
            <a:ext cx="4009268" cy="694945"/>
            <a:chOff x="720725" y="5218493"/>
            <a:chExt cx="4009268" cy="694945"/>
          </a:xfrm>
        </p:grpSpPr>
        <p:pic>
          <p:nvPicPr>
            <p:cNvPr id="117" name="Google Shape;117;p16"/>
            <p:cNvPicPr preferRelativeResize="0"/>
            <p:nvPr/>
          </p:nvPicPr>
          <p:blipFill rotWithShape="1">
            <a:blip r:embed="rId3">
              <a:alphaModFix/>
            </a:blip>
            <a:srcRect/>
            <a:stretch/>
          </p:blipFill>
          <p:spPr>
            <a:xfrm>
              <a:off x="4032000" y="5325173"/>
              <a:ext cx="697993" cy="588265"/>
            </a:xfrm>
            <a:prstGeom prst="rect">
              <a:avLst/>
            </a:prstGeom>
            <a:noFill/>
            <a:ln>
              <a:noFill/>
            </a:ln>
          </p:spPr>
        </p:pic>
        <p:pic>
          <p:nvPicPr>
            <p:cNvPr id="118" name="Google Shape;118;p16"/>
            <p:cNvPicPr preferRelativeResize="0"/>
            <p:nvPr/>
          </p:nvPicPr>
          <p:blipFill rotWithShape="1">
            <a:blip r:embed="rId4">
              <a:alphaModFix/>
            </a:blip>
            <a:srcRect/>
            <a:stretch/>
          </p:blipFill>
          <p:spPr>
            <a:xfrm>
              <a:off x="2867282" y="5309933"/>
              <a:ext cx="826010" cy="603505"/>
            </a:xfrm>
            <a:prstGeom prst="rect">
              <a:avLst/>
            </a:prstGeom>
            <a:noFill/>
            <a:ln>
              <a:noFill/>
            </a:ln>
          </p:spPr>
        </p:pic>
        <p:pic>
          <p:nvPicPr>
            <p:cNvPr id="119" name="Google Shape;119;p16"/>
            <p:cNvPicPr preferRelativeResize="0"/>
            <p:nvPr/>
          </p:nvPicPr>
          <p:blipFill rotWithShape="1">
            <a:blip r:embed="rId5">
              <a:alphaModFix/>
            </a:blip>
            <a:srcRect/>
            <a:stretch/>
          </p:blipFill>
          <p:spPr>
            <a:xfrm>
              <a:off x="720725" y="5279453"/>
              <a:ext cx="594361" cy="633985"/>
            </a:xfrm>
            <a:prstGeom prst="rect">
              <a:avLst/>
            </a:prstGeom>
            <a:noFill/>
            <a:ln>
              <a:noFill/>
            </a:ln>
          </p:spPr>
        </p:pic>
        <p:pic>
          <p:nvPicPr>
            <p:cNvPr id="120" name="Google Shape;120;p16"/>
            <p:cNvPicPr preferRelativeResize="0"/>
            <p:nvPr/>
          </p:nvPicPr>
          <p:blipFill rotWithShape="1">
            <a:blip r:embed="rId6">
              <a:alphaModFix/>
            </a:blip>
            <a:srcRect/>
            <a:stretch/>
          </p:blipFill>
          <p:spPr>
            <a:xfrm>
              <a:off x="1653795" y="5218493"/>
              <a:ext cx="874778" cy="694945"/>
            </a:xfrm>
            <a:prstGeom prst="rect">
              <a:avLst/>
            </a:prstGeom>
            <a:noFill/>
            <a:ln>
              <a:noFill/>
            </a:ln>
          </p:spPr>
        </p:pic>
      </p:grpSp>
      <p:sp>
        <p:nvSpPr>
          <p:cNvPr id="121" name="Google Shape;121;p16"/>
          <p:cNvSpPr txBox="1">
            <a:spLocks noGrp="1"/>
          </p:cNvSpPr>
          <p:nvPr>
            <p:ph type="sldNum" idx="12"/>
          </p:nvPr>
        </p:nvSpPr>
        <p:spPr>
          <a:xfrm>
            <a:off x="11409045" y="6333135"/>
            <a:ext cx="731600" cy="524800"/>
          </a:xfrm>
          <a:prstGeom prst="rect">
            <a:avLst/>
          </a:prstGeom>
        </p:spPr>
        <p:txBody>
          <a:bodyPr spcFirstLastPara="1" wrap="square" lIns="0" tIns="0" rIns="0" bIns="0" anchor="t" anchorCtr="0">
            <a:noAutofit/>
          </a:bodyPr>
          <a:lstStyle>
            <a:lvl1pPr lvl="0">
              <a:buNone/>
              <a:defRPr sz="1733">
                <a:solidFill>
                  <a:schemeClr val="dk2"/>
                </a:solidFill>
              </a:defRPr>
            </a:lvl1pPr>
            <a:lvl2pPr lvl="1">
              <a:buNone/>
              <a:defRPr sz="1733">
                <a:solidFill>
                  <a:schemeClr val="dk2"/>
                </a:solidFill>
              </a:defRPr>
            </a:lvl2pPr>
            <a:lvl3pPr lvl="2">
              <a:buNone/>
              <a:defRPr sz="1733">
                <a:solidFill>
                  <a:schemeClr val="dk2"/>
                </a:solidFill>
              </a:defRPr>
            </a:lvl3pPr>
            <a:lvl4pPr lvl="3">
              <a:buNone/>
              <a:defRPr sz="1733">
                <a:solidFill>
                  <a:schemeClr val="dk2"/>
                </a:solidFill>
              </a:defRPr>
            </a:lvl4pPr>
            <a:lvl5pPr lvl="4">
              <a:buNone/>
              <a:defRPr sz="1733">
                <a:solidFill>
                  <a:schemeClr val="dk2"/>
                </a:solidFill>
              </a:defRPr>
            </a:lvl5pPr>
            <a:lvl6pPr lvl="5">
              <a:buNone/>
              <a:defRPr sz="1733">
                <a:solidFill>
                  <a:schemeClr val="dk2"/>
                </a:solidFill>
              </a:defRPr>
            </a:lvl6pPr>
            <a:lvl7pPr lvl="6">
              <a:buNone/>
              <a:defRPr sz="1733">
                <a:solidFill>
                  <a:schemeClr val="dk2"/>
                </a:solidFill>
              </a:defRPr>
            </a:lvl7pPr>
            <a:lvl8pPr lvl="7">
              <a:buNone/>
              <a:defRPr sz="1733">
                <a:solidFill>
                  <a:schemeClr val="dk2"/>
                </a:solidFill>
              </a:defRPr>
            </a:lvl8pPr>
            <a:lvl9pPr lvl="8">
              <a:buNone/>
              <a:defRPr sz="17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121319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
        <p:cNvGrpSpPr/>
        <p:nvPr/>
      </p:nvGrpSpPr>
      <p:grpSpPr>
        <a:xfrm>
          <a:off x="0" y="0"/>
          <a:ext cx="0" cy="0"/>
          <a:chOff x="0" y="0"/>
          <a:chExt cx="0" cy="0"/>
        </a:xfrm>
      </p:grpSpPr>
      <p:sp>
        <p:nvSpPr>
          <p:cNvPr id="123" name="Google Shape;123;p17"/>
          <p:cNvSpPr txBox="1">
            <a:spLocks noGrp="1"/>
          </p:cNvSpPr>
          <p:nvPr>
            <p:ph type="title"/>
          </p:nvPr>
        </p:nvSpPr>
        <p:spPr>
          <a:xfrm>
            <a:off x="720727" y="722313"/>
            <a:ext cx="107504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4" name="Google Shape;124;p17"/>
          <p:cNvSpPr txBox="1">
            <a:spLocks noGrp="1"/>
          </p:cNvSpPr>
          <p:nvPr>
            <p:ph type="dt" idx="10"/>
          </p:nvPr>
        </p:nvSpPr>
        <p:spPr>
          <a:xfrm>
            <a:off x="8081963"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5" name="Google Shape;125;p17"/>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17"/>
          <p:cNvSpPr txBox="1">
            <a:spLocks noGrp="1"/>
          </p:cNvSpPr>
          <p:nvPr>
            <p:ph type="sldNum" idx="12"/>
          </p:nvPr>
        </p:nvSpPr>
        <p:spPr>
          <a:xfrm>
            <a:off x="11250151" y="6492875"/>
            <a:ext cx="2576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fld id="{00000000-1234-1234-1234-123412341234}" type="slidenum">
              <a:rPr lang="en" smtClean="0"/>
              <a:pPr/>
              <a:t>‹#›</a:t>
            </a:fld>
            <a:endParaRPr lang="en"/>
          </a:p>
        </p:txBody>
      </p:sp>
      <p:sp>
        <p:nvSpPr>
          <p:cNvPr id="127" name="Google Shape;127;p17"/>
          <p:cNvSpPr txBox="1">
            <a:spLocks noGrp="1"/>
          </p:cNvSpPr>
          <p:nvPr>
            <p:ph type="body" idx="1"/>
          </p:nvPr>
        </p:nvSpPr>
        <p:spPr>
          <a:xfrm>
            <a:off x="720725" y="1296988"/>
            <a:ext cx="6681600" cy="584400"/>
          </a:xfrm>
          <a:prstGeom prst="rect">
            <a:avLst/>
          </a:prstGeom>
          <a:noFill/>
          <a:ln>
            <a:noFill/>
          </a:ln>
        </p:spPr>
        <p:txBody>
          <a:bodyPr spcFirstLastPara="1" wrap="square" lIns="0" tIns="0" rIns="0" bIns="0" anchor="t" anchorCtr="0">
            <a:noAutofit/>
          </a:bodyPr>
          <a:lstStyle>
            <a:lvl1pPr marL="609585" lvl="0" indent="-304792" algn="l">
              <a:lnSpc>
                <a:spcPct val="105000"/>
              </a:lnSpc>
              <a:spcBef>
                <a:spcPts val="0"/>
              </a:spcBef>
              <a:spcAft>
                <a:spcPts val="0"/>
              </a:spcAft>
              <a:buClr>
                <a:schemeClr val="dk2"/>
              </a:buClr>
              <a:buSzPts val="1400"/>
              <a:buNone/>
              <a:defRPr sz="1867">
                <a:solidFill>
                  <a:schemeClr val="dk2"/>
                </a:solidFill>
              </a:defRPr>
            </a:lvl1pPr>
            <a:lvl2pPr marL="1219170" lvl="1" indent="-304792" algn="l">
              <a:lnSpc>
                <a:spcPct val="90000"/>
              </a:lnSpc>
              <a:spcBef>
                <a:spcPts val="0"/>
              </a:spcBef>
              <a:spcAft>
                <a:spcPts val="0"/>
              </a:spcAft>
              <a:buClr>
                <a:schemeClr val="accent3"/>
              </a:buClr>
              <a:buSzPts val="1400"/>
              <a:buNone/>
              <a:defRPr/>
            </a:lvl2pPr>
            <a:lvl3pPr marL="1828754" lvl="2" indent="-304792" algn="l">
              <a:lnSpc>
                <a:spcPct val="100000"/>
              </a:lnSpc>
              <a:spcBef>
                <a:spcPts val="533"/>
              </a:spcBef>
              <a:spcAft>
                <a:spcPts val="0"/>
              </a:spcAft>
              <a:buSzPts val="1400"/>
              <a:buNone/>
              <a:defRPr/>
            </a:lvl3pPr>
            <a:lvl4pPr marL="2438339" lvl="3" indent="-423323" algn="l">
              <a:lnSpc>
                <a:spcPct val="100000"/>
              </a:lnSpc>
              <a:spcBef>
                <a:spcPts val="2800"/>
              </a:spcBef>
              <a:spcAft>
                <a:spcPts val="0"/>
              </a:spcAft>
              <a:buSzPts val="1400"/>
              <a:buChar char="•"/>
              <a:defRPr/>
            </a:lvl4pPr>
            <a:lvl5pPr marL="3047924" lvl="4" indent="-423323" algn="l">
              <a:lnSpc>
                <a:spcPct val="100000"/>
              </a:lnSpc>
              <a:spcBef>
                <a:spcPts val="800"/>
              </a:spcBef>
              <a:spcAft>
                <a:spcPts val="0"/>
              </a:spcAft>
              <a:buSzPts val="1400"/>
              <a:buChar char="•"/>
              <a:defRPr/>
            </a:lvl5pPr>
            <a:lvl6pPr marL="3657509" lvl="5" indent="-423323" algn="l">
              <a:lnSpc>
                <a:spcPct val="90000"/>
              </a:lnSpc>
              <a:spcBef>
                <a:spcPts val="8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63448083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8"/>
          <p:cNvSpPr txBox="1">
            <a:spLocks noGrp="1"/>
          </p:cNvSpPr>
          <p:nvPr>
            <p:ph type="dt" idx="10"/>
          </p:nvPr>
        </p:nvSpPr>
        <p:spPr>
          <a:xfrm>
            <a:off x="8081963"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18"/>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18"/>
          <p:cNvSpPr txBox="1">
            <a:spLocks noGrp="1"/>
          </p:cNvSpPr>
          <p:nvPr>
            <p:ph type="sldNum" idx="12"/>
          </p:nvPr>
        </p:nvSpPr>
        <p:spPr>
          <a:xfrm>
            <a:off x="11250151" y="6492875"/>
            <a:ext cx="257600" cy="189600"/>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8468446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32"/>
        <p:cNvGrpSpPr/>
        <p:nvPr/>
      </p:nvGrpSpPr>
      <p:grpSpPr>
        <a:xfrm>
          <a:off x="0" y="0"/>
          <a:ext cx="0" cy="0"/>
          <a:chOff x="0" y="0"/>
          <a:chExt cx="0" cy="0"/>
        </a:xfrm>
      </p:grpSpPr>
      <p:sp>
        <p:nvSpPr>
          <p:cNvPr id="133" name="Google Shape;133;p19"/>
          <p:cNvSpPr txBox="1">
            <a:spLocks noGrp="1"/>
          </p:cNvSpPr>
          <p:nvPr>
            <p:ph type="ctrTitle"/>
          </p:nvPr>
        </p:nvSpPr>
        <p:spPr>
          <a:xfrm>
            <a:off x="415611" y="992767"/>
            <a:ext cx="11360800" cy="27368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4" name="Google Shape;134;p19"/>
          <p:cNvSpPr txBox="1">
            <a:spLocks noGrp="1"/>
          </p:cNvSpPr>
          <p:nvPr>
            <p:ph type="subTitle" idx="1"/>
          </p:nvPr>
        </p:nvSpPr>
        <p:spPr>
          <a:xfrm>
            <a:off x="415600" y="3778833"/>
            <a:ext cx="11360800" cy="1056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533"/>
              </a:spcBef>
              <a:spcAft>
                <a:spcPts val="0"/>
              </a:spcAft>
              <a:buSzPts val="2800"/>
              <a:buNone/>
              <a:defRPr sz="3733"/>
            </a:lvl6pPr>
            <a:lvl7pPr lvl="6" algn="ctr" rtl="0">
              <a:lnSpc>
                <a:spcPct val="100000"/>
              </a:lnSpc>
              <a:spcBef>
                <a:spcPts val="533"/>
              </a:spcBef>
              <a:spcAft>
                <a:spcPts val="0"/>
              </a:spcAft>
              <a:buSzPts val="2800"/>
              <a:buNone/>
              <a:defRPr sz="3733"/>
            </a:lvl7pPr>
            <a:lvl8pPr lvl="7" algn="ctr" rtl="0">
              <a:lnSpc>
                <a:spcPct val="100000"/>
              </a:lnSpc>
              <a:spcBef>
                <a:spcPts val="533"/>
              </a:spcBef>
              <a:spcAft>
                <a:spcPts val="0"/>
              </a:spcAft>
              <a:buSzPts val="2800"/>
              <a:buNone/>
              <a:defRPr sz="3733"/>
            </a:lvl8pPr>
            <a:lvl9pPr lvl="8" algn="ctr" rtl="0">
              <a:lnSpc>
                <a:spcPct val="100000"/>
              </a:lnSpc>
              <a:spcBef>
                <a:spcPts val="533"/>
              </a:spcBef>
              <a:spcAft>
                <a:spcPts val="0"/>
              </a:spcAft>
              <a:buSzPts val="2800"/>
              <a:buNone/>
              <a:defRPr sz="3733"/>
            </a:lvl9pPr>
          </a:lstStyle>
          <a:p>
            <a:endParaRPr/>
          </a:p>
        </p:txBody>
      </p:sp>
      <p:sp>
        <p:nvSpPr>
          <p:cNvPr id="135" name="Google Shape;135;p19"/>
          <p:cNvSpPr txBox="1">
            <a:spLocks noGrp="1"/>
          </p:cNvSpPr>
          <p:nvPr>
            <p:ph type="sldNum" idx="12"/>
          </p:nvPr>
        </p:nvSpPr>
        <p:spPr>
          <a:xfrm>
            <a:off x="11296611" y="6217623"/>
            <a:ext cx="731600" cy="5248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95408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9390244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 and Image">
  <p:cSld name="1_Content and Image">
    <p:spTree>
      <p:nvGrpSpPr>
        <p:cNvPr id="1" name="Shape 137"/>
        <p:cNvGrpSpPr/>
        <p:nvPr/>
      </p:nvGrpSpPr>
      <p:grpSpPr>
        <a:xfrm>
          <a:off x="0" y="0"/>
          <a:ext cx="0" cy="0"/>
          <a:chOff x="0" y="0"/>
          <a:chExt cx="0" cy="0"/>
        </a:xfrm>
      </p:grpSpPr>
      <p:sp>
        <p:nvSpPr>
          <p:cNvPr id="138" name="Google Shape;138;p21"/>
          <p:cNvSpPr txBox="1">
            <a:spLocks noGrp="1"/>
          </p:cNvSpPr>
          <p:nvPr>
            <p:ph type="dt" idx="10"/>
          </p:nvPr>
        </p:nvSpPr>
        <p:spPr>
          <a:xfrm>
            <a:off x="8081963" y="6492875"/>
            <a:ext cx="2743200" cy="1896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9" name="Google Shape;139;p21"/>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0" name="Google Shape;140;p21"/>
          <p:cNvSpPr txBox="1">
            <a:spLocks noGrp="1"/>
          </p:cNvSpPr>
          <p:nvPr>
            <p:ph type="sldNum" idx="12"/>
          </p:nvPr>
        </p:nvSpPr>
        <p:spPr>
          <a:xfrm>
            <a:off x="11250151" y="6492875"/>
            <a:ext cx="257600" cy="1896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800"/>
              <a:buFont typeface="Arial"/>
              <a:buNone/>
              <a:defRPr/>
            </a:lvl1pPr>
            <a:lvl2pPr marL="0" marR="0" lvl="1" indent="0" algn="r" rtl="0">
              <a:lnSpc>
                <a:spcPct val="90000"/>
              </a:lnSpc>
              <a:spcBef>
                <a:spcPts val="0"/>
              </a:spcBef>
              <a:spcAft>
                <a:spcPts val="0"/>
              </a:spcAft>
              <a:buClr>
                <a:srgbClr val="000000"/>
              </a:buClr>
              <a:buSzPts val="800"/>
              <a:buFont typeface="Arial"/>
              <a:buNone/>
              <a:defRPr/>
            </a:lvl2pPr>
            <a:lvl3pPr marL="0" marR="0" lvl="2" indent="0" algn="r" rtl="0">
              <a:lnSpc>
                <a:spcPct val="90000"/>
              </a:lnSpc>
              <a:spcBef>
                <a:spcPts val="0"/>
              </a:spcBef>
              <a:spcAft>
                <a:spcPts val="0"/>
              </a:spcAft>
              <a:buClr>
                <a:srgbClr val="000000"/>
              </a:buClr>
              <a:buSzPts val="800"/>
              <a:buFont typeface="Arial"/>
              <a:buNone/>
              <a:defRPr/>
            </a:lvl3pPr>
            <a:lvl4pPr marL="0" marR="0" lvl="3" indent="0" algn="r" rtl="0">
              <a:lnSpc>
                <a:spcPct val="90000"/>
              </a:lnSpc>
              <a:spcBef>
                <a:spcPts val="0"/>
              </a:spcBef>
              <a:spcAft>
                <a:spcPts val="0"/>
              </a:spcAft>
              <a:buClr>
                <a:srgbClr val="000000"/>
              </a:buClr>
              <a:buSzPts val="800"/>
              <a:buFont typeface="Arial"/>
              <a:buNone/>
              <a:defRPr/>
            </a:lvl4pPr>
            <a:lvl5pPr marL="0" marR="0" lvl="4" indent="0" algn="r" rtl="0">
              <a:lnSpc>
                <a:spcPct val="90000"/>
              </a:lnSpc>
              <a:spcBef>
                <a:spcPts val="0"/>
              </a:spcBef>
              <a:spcAft>
                <a:spcPts val="0"/>
              </a:spcAft>
              <a:buClr>
                <a:srgbClr val="000000"/>
              </a:buClr>
              <a:buSzPts val="800"/>
              <a:buFont typeface="Arial"/>
              <a:buNone/>
              <a:defRPr/>
            </a:lvl5pPr>
            <a:lvl6pPr marL="0" marR="0" lvl="5" indent="0" algn="r" rtl="0">
              <a:lnSpc>
                <a:spcPct val="90000"/>
              </a:lnSpc>
              <a:spcBef>
                <a:spcPts val="0"/>
              </a:spcBef>
              <a:spcAft>
                <a:spcPts val="0"/>
              </a:spcAft>
              <a:buClr>
                <a:srgbClr val="000000"/>
              </a:buClr>
              <a:buSzPts val="800"/>
              <a:buFont typeface="Arial"/>
              <a:buNone/>
              <a:defRPr/>
            </a:lvl6pPr>
            <a:lvl7pPr marL="0" marR="0" lvl="6" indent="0" algn="r" rtl="0">
              <a:lnSpc>
                <a:spcPct val="90000"/>
              </a:lnSpc>
              <a:spcBef>
                <a:spcPts val="0"/>
              </a:spcBef>
              <a:spcAft>
                <a:spcPts val="0"/>
              </a:spcAft>
              <a:buClr>
                <a:srgbClr val="000000"/>
              </a:buClr>
              <a:buSzPts val="800"/>
              <a:buFont typeface="Arial"/>
              <a:buNone/>
              <a:defRPr/>
            </a:lvl7pPr>
            <a:lvl8pPr marL="0" marR="0" lvl="7" indent="0" algn="r" rtl="0">
              <a:lnSpc>
                <a:spcPct val="90000"/>
              </a:lnSpc>
              <a:spcBef>
                <a:spcPts val="0"/>
              </a:spcBef>
              <a:spcAft>
                <a:spcPts val="0"/>
              </a:spcAft>
              <a:buClr>
                <a:srgbClr val="000000"/>
              </a:buClr>
              <a:buSzPts val="800"/>
              <a:buFont typeface="Arial"/>
              <a:buNone/>
              <a:defRPr/>
            </a:lvl8pPr>
            <a:lvl9pPr marL="0" marR="0" lvl="8" indent="0" algn="r" rtl="0">
              <a:lnSpc>
                <a:spcPct val="90000"/>
              </a:lnSpc>
              <a:spcBef>
                <a:spcPts val="0"/>
              </a:spcBef>
              <a:spcAft>
                <a:spcPts val="0"/>
              </a:spcAft>
              <a:buClr>
                <a:srgbClr val="000000"/>
              </a:buClr>
              <a:buSzPts val="800"/>
              <a:buFont typeface="Arial"/>
              <a:buNone/>
              <a:defRPr/>
            </a:lvl9pPr>
          </a:lstStyle>
          <a:p>
            <a:fld id="{00000000-1234-1234-1234-123412341234}" type="slidenum">
              <a:rPr lang="en" smtClean="0"/>
              <a:pPr/>
              <a:t>‹#›</a:t>
            </a:fld>
            <a:endParaRPr lang="en"/>
          </a:p>
        </p:txBody>
      </p:sp>
      <p:sp>
        <p:nvSpPr>
          <p:cNvPr id="141" name="Google Shape;141;p21"/>
          <p:cNvSpPr txBox="1">
            <a:spLocks noGrp="1"/>
          </p:cNvSpPr>
          <p:nvPr>
            <p:ph type="body" idx="1"/>
          </p:nvPr>
        </p:nvSpPr>
        <p:spPr>
          <a:xfrm>
            <a:off x="720727" y="1296989"/>
            <a:ext cx="5518800" cy="46164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0"/>
              </a:spcBef>
              <a:spcAft>
                <a:spcPts val="0"/>
              </a:spcAft>
              <a:buSzPts val="1200"/>
              <a:buNone/>
              <a:defRPr/>
            </a:lvl1pPr>
            <a:lvl2pPr marL="1219170" lvl="1" indent="-304792" algn="l" rtl="0">
              <a:lnSpc>
                <a:spcPct val="90000"/>
              </a:lnSpc>
              <a:spcBef>
                <a:spcPts val="1733"/>
              </a:spcBef>
              <a:spcAft>
                <a:spcPts val="0"/>
              </a:spcAft>
              <a:buSzPts val="1500"/>
              <a:buNone/>
              <a:defRPr/>
            </a:lvl2pPr>
            <a:lvl3pPr marL="1828754" lvl="2" indent="-304792" algn="l" rtl="0">
              <a:lnSpc>
                <a:spcPct val="100000"/>
              </a:lnSpc>
              <a:spcBef>
                <a:spcPts val="533"/>
              </a:spcBef>
              <a:spcAft>
                <a:spcPts val="0"/>
              </a:spcAft>
              <a:buSzPts val="1400"/>
              <a:buNone/>
              <a:defRPr/>
            </a:lvl3pPr>
            <a:lvl4pPr marL="2438339" lvl="3" indent="-406390" algn="l" rtl="0">
              <a:lnSpc>
                <a:spcPct val="100000"/>
              </a:lnSpc>
              <a:spcBef>
                <a:spcPts val="2800"/>
              </a:spcBef>
              <a:spcAft>
                <a:spcPts val="0"/>
              </a:spcAft>
              <a:buSzPts val="1200"/>
              <a:buChar char="•"/>
              <a:defRPr/>
            </a:lvl4pPr>
            <a:lvl5pPr marL="3047924" lvl="4" indent="-406390" algn="l" rtl="0">
              <a:lnSpc>
                <a:spcPct val="100000"/>
              </a:lnSpc>
              <a:spcBef>
                <a:spcPts val="800"/>
              </a:spcBef>
              <a:spcAft>
                <a:spcPts val="0"/>
              </a:spcAft>
              <a:buSzPts val="1200"/>
              <a:buChar char="•"/>
              <a:defRPr/>
            </a:lvl5pPr>
            <a:lvl6pPr marL="3657509" lvl="5" indent="-423323" algn="l" rtl="0">
              <a:lnSpc>
                <a:spcPct val="90000"/>
              </a:lnSpc>
              <a:spcBef>
                <a:spcPts val="800"/>
              </a:spcBef>
              <a:spcAft>
                <a:spcPts val="0"/>
              </a:spcAft>
              <a:buSzPts val="1400"/>
              <a:buChar char="•"/>
              <a:defRPr/>
            </a:lvl6pPr>
            <a:lvl7pPr marL="4267093" lvl="6" indent="-423323" algn="l" rtl="0">
              <a:lnSpc>
                <a:spcPct val="90000"/>
              </a:lnSpc>
              <a:spcBef>
                <a:spcPts val="533"/>
              </a:spcBef>
              <a:spcAft>
                <a:spcPts val="0"/>
              </a:spcAft>
              <a:buSzPts val="1400"/>
              <a:buChar char="•"/>
              <a:defRPr/>
            </a:lvl7pPr>
            <a:lvl8pPr marL="4876678" lvl="7" indent="-423323" algn="l" rtl="0">
              <a:lnSpc>
                <a:spcPct val="90000"/>
              </a:lnSpc>
              <a:spcBef>
                <a:spcPts val="533"/>
              </a:spcBef>
              <a:spcAft>
                <a:spcPts val="0"/>
              </a:spcAft>
              <a:buSzPts val="1400"/>
              <a:buChar char="•"/>
              <a:defRPr/>
            </a:lvl8pPr>
            <a:lvl9pPr marL="5486263" lvl="8" indent="-423323" algn="l" rtl="0">
              <a:lnSpc>
                <a:spcPct val="90000"/>
              </a:lnSpc>
              <a:spcBef>
                <a:spcPts val="533"/>
              </a:spcBef>
              <a:spcAft>
                <a:spcPts val="0"/>
              </a:spcAft>
              <a:buSzPts val="1400"/>
              <a:buChar char="•"/>
              <a:defRPr/>
            </a:lvl9pPr>
          </a:lstStyle>
          <a:p>
            <a:endParaRPr/>
          </a:p>
        </p:txBody>
      </p:sp>
      <p:sp>
        <p:nvSpPr>
          <p:cNvPr id="142" name="Google Shape;142;p21"/>
          <p:cNvSpPr txBox="1">
            <a:spLocks noGrp="1"/>
          </p:cNvSpPr>
          <p:nvPr>
            <p:ph type="title"/>
          </p:nvPr>
        </p:nvSpPr>
        <p:spPr>
          <a:xfrm>
            <a:off x="720727" y="722313"/>
            <a:ext cx="5518800" cy="5748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SzPts val="27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 name="Google Shape;143;p21"/>
          <p:cNvSpPr>
            <a:spLocks noGrp="1"/>
          </p:cNvSpPr>
          <p:nvPr>
            <p:ph type="pic" idx="2"/>
          </p:nvPr>
        </p:nvSpPr>
        <p:spPr>
          <a:xfrm>
            <a:off x="6900000" y="0"/>
            <a:ext cx="5292000" cy="6858000"/>
          </a:xfrm>
          <a:prstGeom prst="rect">
            <a:avLst/>
          </a:prstGeom>
          <a:solidFill>
            <a:srgbClr val="D8D8D8"/>
          </a:solidFill>
          <a:ln>
            <a:noFill/>
          </a:ln>
        </p:spPr>
      </p:sp>
    </p:spTree>
    <p:extLst>
      <p:ext uri="{BB962C8B-B14F-4D97-AF65-F5344CB8AC3E}">
        <p14:creationId xmlns:p14="http://schemas.microsoft.com/office/powerpoint/2010/main" val="214514741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solidFill>
          <a:schemeClr val="accent1"/>
        </a:solidFill>
        <a:effectLst/>
      </p:bgPr>
    </p:bg>
    <p:spTree>
      <p:nvGrpSpPr>
        <p:cNvPr id="1" name="Shape 144"/>
        <p:cNvGrpSpPr/>
        <p:nvPr/>
      </p:nvGrpSpPr>
      <p:grpSpPr>
        <a:xfrm>
          <a:off x="0" y="0"/>
          <a:ext cx="0" cy="0"/>
          <a:chOff x="0" y="0"/>
          <a:chExt cx="0" cy="0"/>
        </a:xfrm>
      </p:grpSpPr>
      <p:sp>
        <p:nvSpPr>
          <p:cNvPr id="145" name="Google Shape;145;p22"/>
          <p:cNvSpPr txBox="1">
            <a:spLocks noGrp="1"/>
          </p:cNvSpPr>
          <p:nvPr>
            <p:ph type="ctrTitle"/>
          </p:nvPr>
        </p:nvSpPr>
        <p:spPr>
          <a:xfrm>
            <a:off x="1260001" y="1260000"/>
            <a:ext cx="4271600" cy="3034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163"/>
              <a:buNone/>
              <a:defRPr sz="37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2"/>
          <p:cNvSpPr txBox="1">
            <a:spLocks noGrp="1"/>
          </p:cNvSpPr>
          <p:nvPr>
            <p:ph type="subTitle" idx="1"/>
          </p:nvPr>
        </p:nvSpPr>
        <p:spPr>
          <a:xfrm>
            <a:off x="1260001" y="4590000"/>
            <a:ext cx="4271600" cy="824400"/>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1275"/>
              <a:buNone/>
              <a:defRPr sz="1700">
                <a:solidFill>
                  <a:schemeClr val="lt1"/>
                </a:solidFill>
                <a:latin typeface="Barlow Semi Condensed Medium"/>
                <a:ea typeface="Barlow Semi Condensed Medium"/>
                <a:cs typeface="Barlow Semi Condensed Medium"/>
                <a:sym typeface="Barlow Semi Condensed Medium"/>
              </a:defRPr>
            </a:lvl1pPr>
            <a:lvl2pPr lvl="1" algn="ctr">
              <a:lnSpc>
                <a:spcPct val="100000"/>
              </a:lnSpc>
              <a:spcBef>
                <a:spcPts val="1417"/>
              </a:spcBef>
              <a:spcAft>
                <a:spcPts val="0"/>
              </a:spcAft>
              <a:buClr>
                <a:schemeClr val="accent1"/>
              </a:buClr>
              <a:buSzPts val="1500"/>
              <a:buNone/>
              <a:defRPr sz="2000"/>
            </a:lvl2pPr>
            <a:lvl3pPr lvl="2" algn="ctr">
              <a:lnSpc>
                <a:spcPct val="100000"/>
              </a:lnSpc>
              <a:spcBef>
                <a:spcPts val="283"/>
              </a:spcBef>
              <a:spcAft>
                <a:spcPts val="0"/>
              </a:spcAft>
              <a:buSzPts val="1350"/>
              <a:buNone/>
              <a:defRPr sz="1800"/>
            </a:lvl3pPr>
            <a:lvl4pPr lvl="3" algn="ctr">
              <a:lnSpc>
                <a:spcPct val="120000"/>
              </a:lnSpc>
              <a:spcBef>
                <a:spcPts val="1135"/>
              </a:spcBef>
              <a:spcAft>
                <a:spcPts val="0"/>
              </a:spcAft>
              <a:buSzPts val="1200"/>
              <a:buNone/>
              <a:defRPr sz="1600"/>
            </a:lvl4pPr>
            <a:lvl5pPr lvl="4" algn="ctr">
              <a:lnSpc>
                <a:spcPct val="120000"/>
              </a:lnSpc>
              <a:spcBef>
                <a:spcPts val="1417"/>
              </a:spcBef>
              <a:spcAft>
                <a:spcPts val="0"/>
              </a:spcAft>
              <a:buSzPts val="1200"/>
              <a:buNone/>
              <a:defRPr sz="1600"/>
            </a:lvl5pPr>
            <a:lvl6pPr lvl="5" algn="ctr">
              <a:lnSpc>
                <a:spcPct val="90000"/>
              </a:lnSpc>
              <a:spcBef>
                <a:spcPts val="1417"/>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pic>
        <p:nvPicPr>
          <p:cNvPr id="147" name="Google Shape;147;p22"/>
          <p:cNvPicPr preferRelativeResize="0"/>
          <p:nvPr/>
        </p:nvPicPr>
        <p:blipFill rotWithShape="1">
          <a:blip r:embed="rId2">
            <a:alphaModFix/>
          </a:blip>
          <a:srcRect/>
          <a:stretch/>
        </p:blipFill>
        <p:spPr>
          <a:xfrm>
            <a:off x="1260001" y="5482800"/>
            <a:ext cx="1231395" cy="737619"/>
          </a:xfrm>
          <a:prstGeom prst="rect">
            <a:avLst/>
          </a:prstGeom>
          <a:noFill/>
          <a:ln>
            <a:noFill/>
          </a:ln>
        </p:spPr>
      </p:pic>
      <p:sp>
        <p:nvSpPr>
          <p:cNvPr id="148" name="Google Shape;148;p22"/>
          <p:cNvSpPr txBox="1">
            <a:spLocks noGrp="1"/>
          </p:cNvSpPr>
          <p:nvPr>
            <p:ph type="body" idx="2"/>
          </p:nvPr>
        </p:nvSpPr>
        <p:spPr>
          <a:xfrm>
            <a:off x="2576945" y="5780116"/>
            <a:ext cx="2954800" cy="440400"/>
          </a:xfrm>
          <a:prstGeom prst="rect">
            <a:avLst/>
          </a:prstGeom>
          <a:noFill/>
          <a:ln>
            <a:noFill/>
          </a:ln>
        </p:spPr>
        <p:txBody>
          <a:bodyPr spcFirstLastPara="1" wrap="square" lIns="0" tIns="0" rIns="0" bIns="0" anchor="b" anchorCtr="0">
            <a:noAutofit/>
          </a:bodyPr>
          <a:lstStyle>
            <a:lvl1pPr marL="609585" lvl="0" indent="-304792" algn="r">
              <a:lnSpc>
                <a:spcPct val="120000"/>
              </a:lnSpc>
              <a:spcBef>
                <a:spcPts val="0"/>
              </a:spcBef>
              <a:spcAft>
                <a:spcPts val="0"/>
              </a:spcAft>
              <a:buClr>
                <a:schemeClr val="lt1"/>
              </a:buClr>
              <a:buSzPts val="600"/>
              <a:buNone/>
              <a:defRPr sz="800">
                <a:solidFill>
                  <a:schemeClr val="lt1"/>
                </a:solidFill>
                <a:latin typeface="Roboto Light"/>
                <a:ea typeface="Roboto Light"/>
                <a:cs typeface="Roboto Light"/>
                <a:sym typeface="Roboto Light"/>
              </a:defRPr>
            </a:lvl1pPr>
            <a:lvl2pPr marL="1219170" lvl="1" indent="-304792" algn="l">
              <a:lnSpc>
                <a:spcPct val="100000"/>
              </a:lnSpc>
              <a:spcBef>
                <a:spcPts val="1417"/>
              </a:spcBef>
              <a:spcAft>
                <a:spcPts val="0"/>
              </a:spcAft>
              <a:buClr>
                <a:schemeClr val="accent1"/>
              </a:buClr>
              <a:buSzPts val="1800"/>
              <a:buNone/>
              <a:defRPr/>
            </a:lvl2pPr>
            <a:lvl3pPr marL="1828754" lvl="2" indent="-304792" algn="l">
              <a:lnSpc>
                <a:spcPct val="100000"/>
              </a:lnSpc>
              <a:spcBef>
                <a:spcPts val="283"/>
              </a:spcBef>
              <a:spcAft>
                <a:spcPts val="0"/>
              </a:spcAft>
              <a:buSzPts val="1800"/>
              <a:buNone/>
              <a:defRPr/>
            </a:lvl3pPr>
            <a:lvl4pPr marL="2438339" lvl="3" indent="-457189" algn="l">
              <a:lnSpc>
                <a:spcPct val="120000"/>
              </a:lnSpc>
              <a:spcBef>
                <a:spcPts val="1135"/>
              </a:spcBef>
              <a:spcAft>
                <a:spcPts val="0"/>
              </a:spcAft>
              <a:buSzPts val="1800"/>
              <a:buChar char="―"/>
              <a:defRPr/>
            </a:lvl4pPr>
            <a:lvl5pPr marL="3047924" lvl="4" indent="-457189" algn="l">
              <a:lnSpc>
                <a:spcPct val="120000"/>
              </a:lnSpc>
              <a:spcBef>
                <a:spcPts val="1417"/>
              </a:spcBef>
              <a:spcAft>
                <a:spcPts val="0"/>
              </a:spcAft>
              <a:buSzPts val="1800"/>
              <a:buChar char="―"/>
              <a:defRPr/>
            </a:lvl5pPr>
            <a:lvl6pPr marL="3657509" lvl="5" indent="-457189" algn="l">
              <a:lnSpc>
                <a:spcPct val="90000"/>
              </a:lnSpc>
              <a:spcBef>
                <a:spcPts val="1417"/>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49" name="Google Shape;149;p22"/>
          <p:cNvSpPr>
            <a:spLocks noGrp="1"/>
          </p:cNvSpPr>
          <p:nvPr>
            <p:ph type="pic" idx="3"/>
          </p:nvPr>
        </p:nvSpPr>
        <p:spPr>
          <a:xfrm>
            <a:off x="6558000" y="0"/>
            <a:ext cx="5634000" cy="6858000"/>
          </a:xfrm>
          <a:prstGeom prst="rect">
            <a:avLst/>
          </a:prstGeom>
          <a:solidFill>
            <a:srgbClr val="D8D8D8"/>
          </a:solidFill>
          <a:ln>
            <a:noFill/>
          </a:ln>
        </p:spPr>
      </p:sp>
      <p:pic>
        <p:nvPicPr>
          <p:cNvPr id="150" name="Google Shape;150;p22"/>
          <p:cNvPicPr preferRelativeResize="0"/>
          <p:nvPr/>
        </p:nvPicPr>
        <p:blipFill rotWithShape="1">
          <a:blip r:embed="rId3">
            <a:alphaModFix/>
          </a:blip>
          <a:srcRect/>
          <a:stretch/>
        </p:blipFill>
        <p:spPr>
          <a:xfrm>
            <a:off x="414001" y="612001"/>
            <a:ext cx="4331217" cy="533401"/>
          </a:xfrm>
          <a:prstGeom prst="rect">
            <a:avLst/>
          </a:prstGeom>
          <a:noFill/>
          <a:ln>
            <a:noFill/>
          </a:ln>
        </p:spPr>
      </p:pic>
    </p:spTree>
    <p:extLst>
      <p:ext uri="{BB962C8B-B14F-4D97-AF65-F5344CB8AC3E}">
        <p14:creationId xmlns:p14="http://schemas.microsoft.com/office/powerpoint/2010/main" val="362108228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and Large Image">
  <p:cSld name="Content and Large Image">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4" name="Google Shape;54;p15"/>
          <p:cNvSpPr txBox="1">
            <a:spLocks noGrp="1"/>
          </p:cNvSpPr>
          <p:nvPr>
            <p:ph type="body" idx="1"/>
          </p:nvPr>
        </p:nvSpPr>
        <p:spPr>
          <a:xfrm>
            <a:off x="720726" y="1296988"/>
            <a:ext cx="39132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5"/>
          <p:cNvSpPr txBox="1">
            <a:spLocks noGrp="1"/>
          </p:cNvSpPr>
          <p:nvPr>
            <p:ph type="title"/>
          </p:nvPr>
        </p:nvSpPr>
        <p:spPr>
          <a:xfrm>
            <a:off x="720726" y="722313"/>
            <a:ext cx="39132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5"/>
          <p:cNvSpPr>
            <a:spLocks noGrp="1"/>
          </p:cNvSpPr>
          <p:nvPr>
            <p:ph type="pic" idx="2"/>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97870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399165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29680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62837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42102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15852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804542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686384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83824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5503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losing Slide Image">
  <p:cSld name="Closing Slide Image">
    <p:spTree>
      <p:nvGrpSpPr>
        <p:cNvPr id="1" name="Shape 57"/>
        <p:cNvGrpSpPr/>
        <p:nvPr/>
      </p:nvGrpSpPr>
      <p:grpSpPr>
        <a:xfrm>
          <a:off x="0" y="0"/>
          <a:ext cx="0" cy="0"/>
          <a:chOff x="0" y="0"/>
          <a:chExt cx="0" cy="0"/>
        </a:xfrm>
      </p:grpSpPr>
      <p:sp>
        <p:nvSpPr>
          <p:cNvPr id="58" name="Google Shape;58;p11"/>
          <p:cNvSpPr txBox="1">
            <a:spLocks noGrp="1"/>
          </p:cNvSpPr>
          <p:nvPr>
            <p:ph type="ctrTitle"/>
          </p:nvPr>
        </p:nvSpPr>
        <p:spPr>
          <a:xfrm>
            <a:off x="720725" y="2854801"/>
            <a:ext cx="4073912" cy="1018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1"/>
          <p:cNvSpPr txBox="1">
            <a:spLocks noGrp="1"/>
          </p:cNvSpPr>
          <p:nvPr>
            <p:ph type="subTitle" idx="1"/>
          </p:nvPr>
        </p:nvSpPr>
        <p:spPr>
          <a:xfrm>
            <a:off x="720725" y="3873600"/>
            <a:ext cx="4073912" cy="4446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accent2"/>
              </a:buClr>
              <a:buSzPts val="2400"/>
              <a:buNone/>
              <a:defRPr sz="2400" b="0">
                <a:solidFill>
                  <a:schemeClr val="accent2"/>
                </a:solidFill>
              </a:defRPr>
            </a:lvl1pPr>
            <a:lvl2pPr lvl="1" algn="l">
              <a:lnSpc>
                <a:spcPct val="105000"/>
              </a:lnSpc>
              <a:spcBef>
                <a:spcPts val="0"/>
              </a:spcBef>
              <a:spcAft>
                <a:spcPts val="0"/>
              </a:spcAft>
              <a:buClr>
                <a:schemeClr val="accent2"/>
              </a:buClr>
              <a:buSzPts val="2400"/>
              <a:buNone/>
              <a:defRPr sz="2400" b="1">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0" name="Google Shape;60;p11"/>
          <p:cNvSpPr>
            <a:spLocks noGrp="1"/>
          </p:cNvSpPr>
          <p:nvPr>
            <p:ph type="pic" idx="2"/>
          </p:nvPr>
        </p:nvSpPr>
        <p:spPr>
          <a:xfrm>
            <a:off x="5287200" y="0"/>
            <a:ext cx="6858000" cy="6858000"/>
          </a:xfrm>
          <a:prstGeom prst="rect">
            <a:avLst/>
          </a:prstGeom>
          <a:solidFill>
            <a:srgbClr val="D8D8D8"/>
          </a:solidFill>
          <a:ln>
            <a:noFill/>
          </a:ln>
        </p:spPr>
      </p:sp>
      <p:pic>
        <p:nvPicPr>
          <p:cNvPr id="61" name="Google Shape;61;p11" descr="Logo&#10;&#10;Description automatically generated"/>
          <p:cNvPicPr preferRelativeResize="0"/>
          <p:nvPr/>
        </p:nvPicPr>
        <p:blipFill rotWithShape="1">
          <a:blip r:embed="rId2">
            <a:alphaModFix/>
          </a:blip>
          <a:srcRect/>
          <a:stretch/>
        </p:blipFill>
        <p:spPr>
          <a:xfrm>
            <a:off x="720725" y="860400"/>
            <a:ext cx="2970000" cy="838750"/>
          </a:xfrm>
          <a:prstGeom prst="rect">
            <a:avLst/>
          </a:prstGeom>
          <a:noFill/>
          <a:ln>
            <a:noFill/>
          </a:ln>
        </p:spPr>
      </p:pic>
      <p:grpSp>
        <p:nvGrpSpPr>
          <p:cNvPr id="62" name="Google Shape;62;p11"/>
          <p:cNvGrpSpPr/>
          <p:nvPr/>
        </p:nvGrpSpPr>
        <p:grpSpPr>
          <a:xfrm>
            <a:off x="720725" y="5472000"/>
            <a:ext cx="4009268" cy="694945"/>
            <a:chOff x="720725" y="5218493"/>
            <a:chExt cx="4009268" cy="694945"/>
          </a:xfrm>
        </p:grpSpPr>
        <p:pic>
          <p:nvPicPr>
            <p:cNvPr id="63" name="Google Shape;63;p11"/>
            <p:cNvPicPr preferRelativeResize="0"/>
            <p:nvPr/>
          </p:nvPicPr>
          <p:blipFill rotWithShape="1">
            <a:blip r:embed="rId3">
              <a:alphaModFix/>
            </a:blip>
            <a:srcRect/>
            <a:stretch/>
          </p:blipFill>
          <p:spPr>
            <a:xfrm>
              <a:off x="4032000" y="5325173"/>
              <a:ext cx="697993" cy="588265"/>
            </a:xfrm>
            <a:prstGeom prst="rect">
              <a:avLst/>
            </a:prstGeom>
            <a:noFill/>
            <a:ln>
              <a:noFill/>
            </a:ln>
          </p:spPr>
        </p:pic>
        <p:pic>
          <p:nvPicPr>
            <p:cNvPr id="64" name="Google Shape;64;p11"/>
            <p:cNvPicPr preferRelativeResize="0"/>
            <p:nvPr/>
          </p:nvPicPr>
          <p:blipFill rotWithShape="1">
            <a:blip r:embed="rId4">
              <a:alphaModFix/>
            </a:blip>
            <a:srcRect/>
            <a:stretch/>
          </p:blipFill>
          <p:spPr>
            <a:xfrm>
              <a:off x="2867282" y="5309933"/>
              <a:ext cx="826010" cy="603505"/>
            </a:xfrm>
            <a:prstGeom prst="rect">
              <a:avLst/>
            </a:prstGeom>
            <a:noFill/>
            <a:ln>
              <a:noFill/>
            </a:ln>
          </p:spPr>
        </p:pic>
        <p:pic>
          <p:nvPicPr>
            <p:cNvPr id="65" name="Google Shape;65;p11"/>
            <p:cNvPicPr preferRelativeResize="0"/>
            <p:nvPr/>
          </p:nvPicPr>
          <p:blipFill rotWithShape="1">
            <a:blip r:embed="rId5">
              <a:alphaModFix/>
            </a:blip>
            <a:srcRect/>
            <a:stretch/>
          </p:blipFill>
          <p:spPr>
            <a:xfrm>
              <a:off x="720725" y="5279453"/>
              <a:ext cx="594361" cy="633985"/>
            </a:xfrm>
            <a:prstGeom prst="rect">
              <a:avLst/>
            </a:prstGeom>
            <a:noFill/>
            <a:ln>
              <a:noFill/>
            </a:ln>
          </p:spPr>
        </p:pic>
        <p:pic>
          <p:nvPicPr>
            <p:cNvPr id="66" name="Google Shape;66;p11"/>
            <p:cNvPicPr preferRelativeResize="0"/>
            <p:nvPr/>
          </p:nvPicPr>
          <p:blipFill rotWithShape="1">
            <a:blip r:embed="rId6">
              <a:alphaModFix/>
            </a:blip>
            <a:srcRect/>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41062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ytuł i zawartość" type="obj">
  <p:cSld name="Tytuł i zawartość">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09600" y="274637"/>
            <a:ext cx="10972800" cy="1143200"/>
          </a:xfrm>
          <a:prstGeom prst="rect">
            <a:avLst/>
          </a:prstGeom>
          <a:noFill/>
          <a:ln>
            <a:noFill/>
          </a:ln>
        </p:spPr>
        <p:txBody>
          <a:bodyPr spcFirstLastPara="1" wrap="square" lIns="51425" tIns="25700" rIns="51425" bIns="25700" anchor="ctr" anchorCtr="0">
            <a:noAutofit/>
          </a:bodyPr>
          <a:lstStyle>
            <a:lvl1pPr lvl="0" algn="ctr">
              <a:lnSpc>
                <a:spcPct val="100000"/>
              </a:lnSpc>
              <a:spcBef>
                <a:spcPts val="0"/>
              </a:spcBef>
              <a:spcAft>
                <a:spcPts val="0"/>
              </a:spcAft>
              <a:buSzPts val="800"/>
              <a:buNone/>
              <a:defRPr/>
            </a:lvl1pPr>
            <a:lvl2pPr lvl="1" algn="ctr">
              <a:lnSpc>
                <a:spcPct val="100000"/>
              </a:lnSpc>
              <a:spcBef>
                <a:spcPts val="0"/>
              </a:spcBef>
              <a:spcAft>
                <a:spcPts val="0"/>
              </a:spcAft>
              <a:buSzPts val="800"/>
              <a:buNone/>
              <a:defRPr/>
            </a:lvl2pPr>
            <a:lvl3pPr lvl="2" algn="ctr">
              <a:lnSpc>
                <a:spcPct val="100000"/>
              </a:lnSpc>
              <a:spcBef>
                <a:spcPts val="0"/>
              </a:spcBef>
              <a:spcAft>
                <a:spcPts val="0"/>
              </a:spcAft>
              <a:buSzPts val="800"/>
              <a:buNone/>
              <a:defRPr/>
            </a:lvl3pPr>
            <a:lvl4pPr lvl="3" algn="ctr">
              <a:lnSpc>
                <a:spcPct val="100000"/>
              </a:lnSpc>
              <a:spcBef>
                <a:spcPts val="0"/>
              </a:spcBef>
              <a:spcAft>
                <a:spcPts val="0"/>
              </a:spcAft>
              <a:buSzPts val="800"/>
              <a:buNone/>
              <a:defRPr/>
            </a:lvl4pPr>
            <a:lvl5pPr lvl="4" algn="ctr">
              <a:lnSpc>
                <a:spcPct val="100000"/>
              </a:lnSpc>
              <a:spcBef>
                <a:spcPts val="0"/>
              </a:spcBef>
              <a:spcAft>
                <a:spcPts val="0"/>
              </a:spcAft>
              <a:buSzPts val="800"/>
              <a:buNone/>
              <a:defRPr/>
            </a:lvl5pPr>
            <a:lvl6pPr lvl="5" algn="ctr">
              <a:lnSpc>
                <a:spcPct val="100000"/>
              </a:lnSpc>
              <a:spcBef>
                <a:spcPts val="0"/>
              </a:spcBef>
              <a:spcAft>
                <a:spcPts val="0"/>
              </a:spcAft>
              <a:buSzPts val="800"/>
              <a:buNone/>
              <a:defRPr/>
            </a:lvl6pPr>
            <a:lvl7pPr lvl="6" algn="ctr">
              <a:lnSpc>
                <a:spcPct val="100000"/>
              </a:lnSpc>
              <a:spcBef>
                <a:spcPts val="0"/>
              </a:spcBef>
              <a:spcAft>
                <a:spcPts val="0"/>
              </a:spcAft>
              <a:buSzPts val="800"/>
              <a:buNone/>
              <a:defRPr/>
            </a:lvl7pPr>
            <a:lvl8pPr lvl="7" algn="ctr">
              <a:lnSpc>
                <a:spcPct val="100000"/>
              </a:lnSpc>
              <a:spcBef>
                <a:spcPts val="0"/>
              </a:spcBef>
              <a:spcAft>
                <a:spcPts val="0"/>
              </a:spcAft>
              <a:buSzPts val="800"/>
              <a:buNone/>
              <a:defRPr/>
            </a:lvl8pPr>
            <a:lvl9pPr lvl="8" algn="ctr">
              <a:lnSpc>
                <a:spcPct val="100000"/>
              </a:lnSpc>
              <a:spcBef>
                <a:spcPts val="0"/>
              </a:spcBef>
              <a:spcAft>
                <a:spcPts val="0"/>
              </a:spcAft>
              <a:buSzPts val="800"/>
              <a:buNone/>
              <a:defRPr/>
            </a:lvl9pPr>
          </a:lstStyle>
          <a:p>
            <a:endParaRPr/>
          </a:p>
        </p:txBody>
      </p:sp>
      <p:sp>
        <p:nvSpPr>
          <p:cNvPr id="52" name="Google Shape;52;p13"/>
          <p:cNvSpPr txBox="1">
            <a:spLocks noGrp="1"/>
          </p:cNvSpPr>
          <p:nvPr>
            <p:ph type="body" idx="1"/>
          </p:nvPr>
        </p:nvSpPr>
        <p:spPr>
          <a:xfrm>
            <a:off x="609600" y="1600201"/>
            <a:ext cx="10972800" cy="4526000"/>
          </a:xfrm>
          <a:prstGeom prst="rect">
            <a:avLst/>
          </a:prstGeom>
          <a:noFill/>
          <a:ln>
            <a:noFill/>
          </a:ln>
        </p:spPr>
        <p:txBody>
          <a:bodyPr spcFirstLastPara="1" wrap="square" lIns="51425" tIns="25700" rIns="51425" bIns="25700" anchor="t" anchorCtr="0">
            <a:noAutofit/>
          </a:bodyPr>
          <a:lstStyle>
            <a:lvl1pPr marL="609585" lvl="0" indent="-397923" algn="l">
              <a:lnSpc>
                <a:spcPct val="100000"/>
              </a:lnSpc>
              <a:spcBef>
                <a:spcPts val="400"/>
              </a:spcBef>
              <a:spcAft>
                <a:spcPts val="0"/>
              </a:spcAft>
              <a:buClr>
                <a:schemeClr val="dk1"/>
              </a:buClr>
              <a:buSzPts val="1100"/>
              <a:buChar char="•"/>
              <a:defRPr/>
            </a:lvl1pPr>
            <a:lvl2pPr marL="1219170" lvl="1" indent="-397923" algn="l">
              <a:lnSpc>
                <a:spcPct val="100000"/>
              </a:lnSpc>
              <a:spcBef>
                <a:spcPts val="400"/>
              </a:spcBef>
              <a:spcAft>
                <a:spcPts val="0"/>
              </a:spcAft>
              <a:buClr>
                <a:schemeClr val="dk1"/>
              </a:buClr>
              <a:buSzPts val="1100"/>
              <a:buChar char="–"/>
              <a:defRPr/>
            </a:lvl2pPr>
            <a:lvl3pPr marL="1828754" lvl="2" indent="-397923" algn="l">
              <a:lnSpc>
                <a:spcPct val="100000"/>
              </a:lnSpc>
              <a:spcBef>
                <a:spcPts val="400"/>
              </a:spcBef>
              <a:spcAft>
                <a:spcPts val="0"/>
              </a:spcAft>
              <a:buClr>
                <a:schemeClr val="dk1"/>
              </a:buClr>
              <a:buSzPts val="1100"/>
              <a:buChar char="•"/>
              <a:defRPr/>
            </a:lvl3pPr>
            <a:lvl4pPr marL="2438339" lvl="3" indent="-397923" algn="l">
              <a:lnSpc>
                <a:spcPct val="100000"/>
              </a:lnSpc>
              <a:spcBef>
                <a:spcPts val="400"/>
              </a:spcBef>
              <a:spcAft>
                <a:spcPts val="0"/>
              </a:spcAft>
              <a:buClr>
                <a:schemeClr val="dk1"/>
              </a:buClr>
              <a:buSzPts val="1100"/>
              <a:buChar char="–"/>
              <a:defRPr/>
            </a:lvl4pPr>
            <a:lvl5pPr marL="3047924" lvl="4" indent="-397923" algn="l">
              <a:lnSpc>
                <a:spcPct val="100000"/>
              </a:lnSpc>
              <a:spcBef>
                <a:spcPts val="400"/>
              </a:spcBef>
              <a:spcAft>
                <a:spcPts val="0"/>
              </a:spcAft>
              <a:buClr>
                <a:schemeClr val="dk1"/>
              </a:buClr>
              <a:buSzPts val="1100"/>
              <a:buChar char="»"/>
              <a:defRPr/>
            </a:lvl5pPr>
            <a:lvl6pPr marL="3657509" lvl="5" indent="-397923" algn="l">
              <a:lnSpc>
                <a:spcPct val="100000"/>
              </a:lnSpc>
              <a:spcBef>
                <a:spcPts val="400"/>
              </a:spcBef>
              <a:spcAft>
                <a:spcPts val="0"/>
              </a:spcAft>
              <a:buClr>
                <a:schemeClr val="dk1"/>
              </a:buClr>
              <a:buSzPts val="1100"/>
              <a:buChar char="»"/>
              <a:defRPr/>
            </a:lvl6pPr>
            <a:lvl7pPr marL="4267093" lvl="6" indent="-397923" algn="l">
              <a:lnSpc>
                <a:spcPct val="100000"/>
              </a:lnSpc>
              <a:spcBef>
                <a:spcPts val="400"/>
              </a:spcBef>
              <a:spcAft>
                <a:spcPts val="0"/>
              </a:spcAft>
              <a:buClr>
                <a:schemeClr val="dk1"/>
              </a:buClr>
              <a:buSzPts val="1100"/>
              <a:buChar char="»"/>
              <a:defRPr/>
            </a:lvl7pPr>
            <a:lvl8pPr marL="4876678" lvl="7" indent="-397923" algn="l">
              <a:lnSpc>
                <a:spcPct val="100000"/>
              </a:lnSpc>
              <a:spcBef>
                <a:spcPts val="400"/>
              </a:spcBef>
              <a:spcAft>
                <a:spcPts val="0"/>
              </a:spcAft>
              <a:buClr>
                <a:schemeClr val="dk1"/>
              </a:buClr>
              <a:buSzPts val="1100"/>
              <a:buChar char="»"/>
              <a:defRPr/>
            </a:lvl8pPr>
            <a:lvl9pPr marL="5486263" lvl="8" indent="-397923" algn="l">
              <a:lnSpc>
                <a:spcPct val="100000"/>
              </a:lnSpc>
              <a:spcBef>
                <a:spcPts val="400"/>
              </a:spcBef>
              <a:spcAft>
                <a:spcPts val="0"/>
              </a:spcAft>
              <a:buClr>
                <a:schemeClr val="dk1"/>
              </a:buClr>
              <a:buSzPts val="1100"/>
              <a:buChar char="»"/>
              <a:defRPr/>
            </a:lvl9pPr>
          </a:lstStyle>
          <a:p>
            <a:endParaRPr/>
          </a:p>
        </p:txBody>
      </p:sp>
      <p:sp>
        <p:nvSpPr>
          <p:cNvPr id="53" name="Google Shape;53;p13"/>
          <p:cNvSpPr txBox="1">
            <a:spLocks noGrp="1"/>
          </p:cNvSpPr>
          <p:nvPr>
            <p:ph type="dt" idx="10"/>
          </p:nvPr>
        </p:nvSpPr>
        <p:spPr>
          <a:xfrm>
            <a:off x="609600" y="6245225"/>
            <a:ext cx="2844800" cy="476000"/>
          </a:xfrm>
          <a:prstGeom prst="rect">
            <a:avLst/>
          </a:prstGeom>
          <a:noFill/>
          <a:ln>
            <a:noFill/>
          </a:ln>
        </p:spPr>
        <p:txBody>
          <a:bodyPr spcFirstLastPara="1" wrap="square" lIns="51425" tIns="25700" rIns="51425" bIns="25700" anchor="t" anchorCtr="0">
            <a:noAutofit/>
          </a:bodyPr>
          <a:lstStyle>
            <a:lvl1pPr lvl="0" algn="l">
              <a:spcBef>
                <a:spcPts val="0"/>
              </a:spcBef>
              <a:spcAft>
                <a:spcPts val="0"/>
              </a:spcAft>
              <a:buClr>
                <a:schemeClr val="dk1"/>
              </a:buClr>
              <a:buSzPts val="800"/>
              <a:buFont typeface="Arial"/>
              <a:buNone/>
              <a:defRPr sz="1467"/>
            </a:lvl1pPr>
            <a:lvl2pPr lvl="1" algn="l">
              <a:spcBef>
                <a:spcPts val="0"/>
              </a:spcBef>
              <a:spcAft>
                <a:spcPts val="0"/>
              </a:spcAft>
              <a:buClr>
                <a:schemeClr val="dk1"/>
              </a:buClr>
              <a:buSzPts val="800"/>
              <a:buFont typeface="Arial"/>
              <a:buNone/>
              <a:defRPr sz="1467"/>
            </a:lvl2pPr>
            <a:lvl3pPr lvl="2" algn="l">
              <a:spcBef>
                <a:spcPts val="0"/>
              </a:spcBef>
              <a:spcAft>
                <a:spcPts val="0"/>
              </a:spcAft>
              <a:buClr>
                <a:schemeClr val="dk1"/>
              </a:buClr>
              <a:buSzPts val="800"/>
              <a:buFont typeface="Arial"/>
              <a:buNone/>
              <a:defRPr sz="1467"/>
            </a:lvl3pPr>
            <a:lvl4pPr lvl="3" algn="l">
              <a:spcBef>
                <a:spcPts val="0"/>
              </a:spcBef>
              <a:spcAft>
                <a:spcPts val="0"/>
              </a:spcAft>
              <a:buClr>
                <a:schemeClr val="dk1"/>
              </a:buClr>
              <a:buSzPts val="800"/>
              <a:buFont typeface="Arial"/>
              <a:buNone/>
              <a:defRPr sz="1467"/>
            </a:lvl4pPr>
            <a:lvl5pPr lvl="4" algn="l">
              <a:spcBef>
                <a:spcPts val="0"/>
              </a:spcBef>
              <a:spcAft>
                <a:spcPts val="0"/>
              </a:spcAft>
              <a:buClr>
                <a:schemeClr val="dk1"/>
              </a:buClr>
              <a:buSzPts val="800"/>
              <a:buFont typeface="Arial"/>
              <a:buNone/>
              <a:defRPr sz="1467"/>
            </a:lvl5pPr>
            <a:lvl6pPr lvl="5" algn="l">
              <a:spcBef>
                <a:spcPts val="0"/>
              </a:spcBef>
              <a:spcAft>
                <a:spcPts val="0"/>
              </a:spcAft>
              <a:buClr>
                <a:schemeClr val="dk1"/>
              </a:buClr>
              <a:buSzPts val="800"/>
              <a:buFont typeface="Arial"/>
              <a:buNone/>
              <a:defRPr sz="1467"/>
            </a:lvl6pPr>
            <a:lvl7pPr lvl="6" algn="l">
              <a:spcBef>
                <a:spcPts val="0"/>
              </a:spcBef>
              <a:spcAft>
                <a:spcPts val="0"/>
              </a:spcAft>
              <a:buClr>
                <a:schemeClr val="dk1"/>
              </a:buClr>
              <a:buSzPts val="800"/>
              <a:buFont typeface="Arial"/>
              <a:buNone/>
              <a:defRPr sz="1467"/>
            </a:lvl7pPr>
            <a:lvl8pPr lvl="7" algn="l">
              <a:spcBef>
                <a:spcPts val="0"/>
              </a:spcBef>
              <a:spcAft>
                <a:spcPts val="0"/>
              </a:spcAft>
              <a:buClr>
                <a:schemeClr val="dk1"/>
              </a:buClr>
              <a:buSzPts val="800"/>
              <a:buFont typeface="Arial"/>
              <a:buNone/>
              <a:defRPr sz="1467"/>
            </a:lvl8pPr>
            <a:lvl9pPr lvl="8" algn="l">
              <a:spcBef>
                <a:spcPts val="0"/>
              </a:spcBef>
              <a:spcAft>
                <a:spcPts val="0"/>
              </a:spcAft>
              <a:buClr>
                <a:schemeClr val="dk1"/>
              </a:buClr>
              <a:buSzPts val="800"/>
              <a:buFont typeface="Arial"/>
              <a:buNone/>
              <a:defRPr sz="1467"/>
            </a:lvl9pPr>
          </a:lstStyle>
          <a:p>
            <a:endParaRPr/>
          </a:p>
        </p:txBody>
      </p:sp>
      <p:sp>
        <p:nvSpPr>
          <p:cNvPr id="54" name="Google Shape;54;p13"/>
          <p:cNvSpPr txBox="1">
            <a:spLocks noGrp="1"/>
          </p:cNvSpPr>
          <p:nvPr>
            <p:ph type="ftr" idx="11"/>
          </p:nvPr>
        </p:nvSpPr>
        <p:spPr>
          <a:xfrm>
            <a:off x="4165600" y="6245225"/>
            <a:ext cx="3860800" cy="476000"/>
          </a:xfrm>
          <a:prstGeom prst="rect">
            <a:avLst/>
          </a:prstGeom>
          <a:noFill/>
          <a:ln>
            <a:noFill/>
          </a:ln>
        </p:spPr>
        <p:txBody>
          <a:bodyPr spcFirstLastPara="1" wrap="square" lIns="51425" tIns="25700" rIns="51425" bIns="25700" anchor="t" anchorCtr="0">
            <a:noAutofit/>
          </a:bodyPr>
          <a:lstStyle>
            <a:lvl1pPr lvl="0" algn="ctr">
              <a:spcBef>
                <a:spcPts val="0"/>
              </a:spcBef>
              <a:spcAft>
                <a:spcPts val="0"/>
              </a:spcAft>
              <a:buClr>
                <a:schemeClr val="dk1"/>
              </a:buClr>
              <a:buSzPts val="800"/>
              <a:buFont typeface="Arial"/>
              <a:buNone/>
              <a:defRPr sz="1467"/>
            </a:lvl1pPr>
            <a:lvl2pPr lvl="1" algn="l">
              <a:spcBef>
                <a:spcPts val="0"/>
              </a:spcBef>
              <a:spcAft>
                <a:spcPts val="0"/>
              </a:spcAft>
              <a:buClr>
                <a:schemeClr val="dk1"/>
              </a:buClr>
              <a:buSzPts val="800"/>
              <a:buFont typeface="Arial"/>
              <a:buNone/>
              <a:defRPr sz="1467"/>
            </a:lvl2pPr>
            <a:lvl3pPr lvl="2" algn="l">
              <a:spcBef>
                <a:spcPts val="0"/>
              </a:spcBef>
              <a:spcAft>
                <a:spcPts val="0"/>
              </a:spcAft>
              <a:buClr>
                <a:schemeClr val="dk1"/>
              </a:buClr>
              <a:buSzPts val="800"/>
              <a:buFont typeface="Arial"/>
              <a:buNone/>
              <a:defRPr sz="1467"/>
            </a:lvl3pPr>
            <a:lvl4pPr lvl="3" algn="l">
              <a:spcBef>
                <a:spcPts val="0"/>
              </a:spcBef>
              <a:spcAft>
                <a:spcPts val="0"/>
              </a:spcAft>
              <a:buClr>
                <a:schemeClr val="dk1"/>
              </a:buClr>
              <a:buSzPts val="800"/>
              <a:buFont typeface="Arial"/>
              <a:buNone/>
              <a:defRPr sz="1467"/>
            </a:lvl4pPr>
            <a:lvl5pPr lvl="4" algn="l">
              <a:spcBef>
                <a:spcPts val="0"/>
              </a:spcBef>
              <a:spcAft>
                <a:spcPts val="0"/>
              </a:spcAft>
              <a:buClr>
                <a:schemeClr val="dk1"/>
              </a:buClr>
              <a:buSzPts val="800"/>
              <a:buFont typeface="Arial"/>
              <a:buNone/>
              <a:defRPr sz="1467"/>
            </a:lvl5pPr>
            <a:lvl6pPr lvl="5" algn="l">
              <a:spcBef>
                <a:spcPts val="0"/>
              </a:spcBef>
              <a:spcAft>
                <a:spcPts val="0"/>
              </a:spcAft>
              <a:buClr>
                <a:schemeClr val="dk1"/>
              </a:buClr>
              <a:buSzPts val="800"/>
              <a:buFont typeface="Arial"/>
              <a:buNone/>
              <a:defRPr sz="1467"/>
            </a:lvl6pPr>
            <a:lvl7pPr lvl="6" algn="l">
              <a:spcBef>
                <a:spcPts val="0"/>
              </a:spcBef>
              <a:spcAft>
                <a:spcPts val="0"/>
              </a:spcAft>
              <a:buClr>
                <a:schemeClr val="dk1"/>
              </a:buClr>
              <a:buSzPts val="800"/>
              <a:buFont typeface="Arial"/>
              <a:buNone/>
              <a:defRPr sz="1467"/>
            </a:lvl7pPr>
            <a:lvl8pPr lvl="7" algn="l">
              <a:spcBef>
                <a:spcPts val="0"/>
              </a:spcBef>
              <a:spcAft>
                <a:spcPts val="0"/>
              </a:spcAft>
              <a:buClr>
                <a:schemeClr val="dk1"/>
              </a:buClr>
              <a:buSzPts val="800"/>
              <a:buFont typeface="Arial"/>
              <a:buNone/>
              <a:defRPr sz="1467"/>
            </a:lvl8pPr>
            <a:lvl9pPr lvl="8" algn="l">
              <a:spcBef>
                <a:spcPts val="0"/>
              </a:spcBef>
              <a:spcAft>
                <a:spcPts val="0"/>
              </a:spcAft>
              <a:buClr>
                <a:schemeClr val="dk1"/>
              </a:buClr>
              <a:buSzPts val="800"/>
              <a:buFont typeface="Arial"/>
              <a:buNone/>
              <a:defRPr sz="1467"/>
            </a:lvl9pPr>
          </a:lstStyle>
          <a:p>
            <a:endParaRPr/>
          </a:p>
        </p:txBody>
      </p:sp>
      <p:sp>
        <p:nvSpPr>
          <p:cNvPr id="55" name="Google Shape;55;p13"/>
          <p:cNvSpPr txBox="1">
            <a:spLocks noGrp="1"/>
          </p:cNvSpPr>
          <p:nvPr>
            <p:ph type="sldNum" idx="12"/>
          </p:nvPr>
        </p:nvSpPr>
        <p:spPr>
          <a:xfrm>
            <a:off x="8737600" y="6245225"/>
            <a:ext cx="2844800" cy="476000"/>
          </a:xfrm>
          <a:prstGeom prst="rect">
            <a:avLst/>
          </a:prstGeom>
          <a:noFill/>
          <a:ln>
            <a:noFill/>
          </a:ln>
        </p:spPr>
        <p:txBody>
          <a:bodyPr spcFirstLastPara="1" wrap="square" lIns="51425" tIns="25700" rIns="51425" bIns="25700" anchor="t" anchorCtr="0">
            <a:noAutofit/>
          </a:bodyPr>
          <a:lstStyle>
            <a:lvl1pPr marL="0" marR="0" lvl="0" indent="0" algn="r">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87215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130426"/>
            <a:ext cx="10363200" cy="1470025"/>
          </a:xfrm>
        </p:spPr>
        <p:txBody>
          <a:bodyPr/>
          <a:lstStyle/>
          <a:p>
            <a:r>
              <a:rPr lang="pl-PL"/>
              <a:t>Kliknij, aby edytować styl</a:t>
            </a:r>
          </a:p>
        </p:txBody>
      </p:sp>
      <p:sp>
        <p:nvSpPr>
          <p:cNvPr id="3" name="Podtytuł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4C240D-41A2-4B76-BCEE-AA01EE790AE5}"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2181168531"/>
      </p:ext>
    </p:extLst>
  </p:cSld>
  <p:clrMapOvr>
    <a:masterClrMapping/>
  </p:clrMapOvr>
  <p:transition spd="med">
    <p:strips dir="ld"/>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C0701-D561-488B-801C-443EFB450B5A}"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2980376919"/>
      </p:ext>
    </p:extLst>
  </p:cSld>
  <p:clrMapOvr>
    <a:masterClrMapping/>
  </p:clrMapOvr>
  <p:transition spd="med">
    <p:strips dir="l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3084" y="4406901"/>
            <a:ext cx="103632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1A164A-37E7-4C7C-AA36-36AE793156FA}"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4010005932"/>
      </p:ext>
    </p:extLst>
  </p:cSld>
  <p:clrMapOvr>
    <a:masterClrMapping/>
  </p:clrMapOvr>
  <p:transition spd="med">
    <p:strips dir="l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DDB26-1CD2-4E2E-81C6-E0C098195A4B}"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2119456216"/>
      </p:ext>
    </p:extLst>
  </p:cSld>
  <p:clrMapOvr>
    <a:masterClrMapping/>
  </p:clrMapOvr>
  <p:transition spd="med">
    <p:strips dir="l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BD682B-E550-4073-8A1E-671D3BD70A97}"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2169901184"/>
      </p:ext>
    </p:extLst>
  </p:cSld>
  <p:clrMapOvr>
    <a:masterClrMapping/>
  </p:clrMapOvr>
  <p:transition spd="med">
    <p:strips dir="l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FC9AF2-C1BC-47F0-BB8F-AFEB121A96E4}"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347192435"/>
      </p:ext>
    </p:extLst>
  </p:cSld>
  <p:clrMapOvr>
    <a:masterClrMapping/>
  </p:clrMapOvr>
  <p:transition spd="med">
    <p:strips dir="l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6E6978-74DD-41EE-A3F9-18DFFEBA9A4F}"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135977118"/>
      </p:ext>
    </p:extLst>
  </p:cSld>
  <p:clrMapOvr>
    <a:masterClrMapping/>
  </p:clrMapOvr>
  <p:transition spd="med">
    <p:strips dir="l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1" y="273050"/>
            <a:ext cx="4011084"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1BF58C-1B42-4E06-9A35-FADA33F78506}"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2644595780"/>
      </p:ext>
    </p:extLst>
  </p:cSld>
  <p:clrMapOvr>
    <a:masterClrMapping/>
  </p:clrMapOvr>
  <p:transition spd="med">
    <p:strips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s with Images">
  <p:cSld name="Two Columns with Images">
    <p:spTree>
      <p:nvGrpSpPr>
        <p:cNvPr id="1" name="Shape 67"/>
        <p:cNvGrpSpPr/>
        <p:nvPr/>
      </p:nvGrpSpPr>
      <p:grpSpPr>
        <a:xfrm>
          <a:off x="0" y="0"/>
          <a:ext cx="0" cy="0"/>
          <a:chOff x="0" y="0"/>
          <a:chExt cx="0" cy="0"/>
        </a:xfrm>
      </p:grpSpPr>
      <p:sp>
        <p:nvSpPr>
          <p:cNvPr id="68" name="Google Shape;68;g216bb1a2444_4_146"/>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g216bb1a2444_4_146"/>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216bb1a2444_4_146"/>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g216bb1a2444_4_146"/>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72" name="Google Shape;72;g216bb1a2444_4_146"/>
          <p:cNvSpPr>
            <a:spLocks noGrp="1"/>
          </p:cNvSpPr>
          <p:nvPr>
            <p:ph type="pic" idx="2"/>
          </p:nvPr>
        </p:nvSpPr>
        <p:spPr>
          <a:xfrm>
            <a:off x="720725" y="1857600"/>
            <a:ext cx="5302800" cy="2016000"/>
          </a:xfrm>
          <a:prstGeom prst="rect">
            <a:avLst/>
          </a:prstGeom>
          <a:solidFill>
            <a:srgbClr val="D8D8D8"/>
          </a:solidFill>
          <a:ln>
            <a:noFill/>
          </a:ln>
        </p:spPr>
      </p:sp>
      <p:sp>
        <p:nvSpPr>
          <p:cNvPr id="73" name="Google Shape;73;g216bb1a2444_4_146"/>
          <p:cNvSpPr txBox="1">
            <a:spLocks noGrp="1"/>
          </p:cNvSpPr>
          <p:nvPr>
            <p:ph type="body" idx="1"/>
          </p:nvPr>
        </p:nvSpPr>
        <p:spPr>
          <a:xfrm>
            <a:off x="720725"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g216bb1a2444_4_146"/>
          <p:cNvSpPr>
            <a:spLocks noGrp="1"/>
          </p:cNvSpPr>
          <p:nvPr>
            <p:ph type="pic" idx="3"/>
          </p:nvPr>
        </p:nvSpPr>
        <p:spPr>
          <a:xfrm>
            <a:off x="6166888" y="1857600"/>
            <a:ext cx="5302800" cy="2016000"/>
          </a:xfrm>
          <a:prstGeom prst="rect">
            <a:avLst/>
          </a:prstGeom>
          <a:solidFill>
            <a:srgbClr val="D8D8D8"/>
          </a:solidFill>
          <a:ln>
            <a:noFill/>
          </a:ln>
        </p:spPr>
      </p:sp>
      <p:sp>
        <p:nvSpPr>
          <p:cNvPr id="75" name="Google Shape;75;g216bb1a2444_4_146"/>
          <p:cNvSpPr txBox="1">
            <a:spLocks noGrp="1"/>
          </p:cNvSpPr>
          <p:nvPr>
            <p:ph type="body" idx="4"/>
          </p:nvPr>
        </p:nvSpPr>
        <p:spPr>
          <a:xfrm>
            <a:off x="6166888"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83EEB6-E956-4A08-884F-A19431F522DE}"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4190244253"/>
      </p:ext>
    </p:extLst>
  </p:cSld>
  <p:clrMapOvr>
    <a:masterClrMapping/>
  </p:clrMapOvr>
  <p:transition spd="med">
    <p:strips dir="ld"/>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17F960-890A-45A5-857C-725832EC29F0}"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3740307912"/>
      </p:ext>
    </p:extLst>
  </p:cSld>
  <p:clrMapOvr>
    <a:masterClrMapping/>
  </p:clrMapOvr>
  <p:transition spd="med">
    <p:strips dir="ld"/>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39"/>
            <a:ext cx="27432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600" y="274639"/>
            <a:ext cx="80264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AC8BA9-B8B7-44A9-88B1-177EEDAEFD54}"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284975768"/>
      </p:ext>
    </p:extLst>
  </p:cSld>
  <p:clrMapOvr>
    <a:masterClrMapping/>
  </p:clrMapOvr>
  <p:transition spd="med">
    <p:strips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lumn">
  <p:cSld name="Three Column">
    <p:bg>
      <p:bgPr>
        <a:solidFill>
          <a:schemeClr val="accent1"/>
        </a:solidFill>
        <a:effectLst/>
      </p:bgPr>
    </p:bg>
    <p:spTree>
      <p:nvGrpSpPr>
        <p:cNvPr id="1" name="Shape 76"/>
        <p:cNvGrpSpPr/>
        <p:nvPr/>
      </p:nvGrpSpPr>
      <p:grpSpPr>
        <a:xfrm>
          <a:off x="0" y="0"/>
          <a:ext cx="0" cy="0"/>
          <a:chOff x="0" y="0"/>
          <a:chExt cx="0" cy="0"/>
        </a:xfrm>
      </p:grpSpPr>
      <p:sp>
        <p:nvSpPr>
          <p:cNvPr id="77" name="Google Shape;77;p17"/>
          <p:cNvSpPr/>
          <p:nvPr/>
        </p:nvSpPr>
        <p:spPr>
          <a:xfrm>
            <a:off x="0" y="0"/>
            <a:ext cx="12192000" cy="23148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 name="Google Shape;78;p17"/>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7"/>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17"/>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7"/>
          <p:cNvSpPr txBox="1">
            <a:spLocks noGrp="1"/>
          </p:cNvSpPr>
          <p:nvPr>
            <p:ph type="body" idx="2"/>
          </p:nvPr>
        </p:nvSpPr>
        <p:spPr>
          <a:xfrm>
            <a:off x="72072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7"/>
          <p:cNvSpPr txBox="1">
            <a:spLocks noGrp="1"/>
          </p:cNvSpPr>
          <p:nvPr>
            <p:ph type="body" idx="3"/>
          </p:nvPr>
        </p:nvSpPr>
        <p:spPr>
          <a:xfrm>
            <a:off x="4363199"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7"/>
          <p:cNvSpPr txBox="1">
            <a:spLocks noGrp="1"/>
          </p:cNvSpPr>
          <p:nvPr>
            <p:ph type="body" idx="4"/>
          </p:nvPr>
        </p:nvSpPr>
        <p:spPr>
          <a:xfrm>
            <a:off x="800567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6" name="Google Shape;86;p17"/>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1.pn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20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30200" algn="l" rtl="0">
              <a:lnSpc>
                <a:spcPct val="100000"/>
              </a:lnSpc>
              <a:spcBef>
                <a:spcPts val="2835"/>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00000"/>
              </a:lnSpc>
              <a:spcBef>
                <a:spcPts val="850"/>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6"/>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6"/>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15" name="Google Shape;15;p6"/>
          <p:cNvCxnSpPr/>
          <p:nvPr/>
        </p:nvCxnSpPr>
        <p:spPr>
          <a:xfrm>
            <a:off x="1766400" y="6361716"/>
            <a:ext cx="10425600" cy="0"/>
          </a:xfrm>
          <a:prstGeom prst="straightConnector1">
            <a:avLst/>
          </a:prstGeom>
          <a:noFill/>
          <a:ln w="9525" cap="flat" cmpd="sng">
            <a:solidFill>
              <a:schemeClr val="accent4"/>
            </a:solidFill>
            <a:prstDash val="solid"/>
            <a:miter lim="800000"/>
            <a:headEnd type="none" w="sm" len="sm"/>
            <a:tailEnd type="none" w="sm" len="sm"/>
          </a:ln>
        </p:spPr>
      </p:cxnSp>
      <p:pic>
        <p:nvPicPr>
          <p:cNvPr id="16" name="Google Shape;16;p6"/>
          <p:cNvPicPr preferRelativeResize="0"/>
          <p:nvPr/>
        </p:nvPicPr>
        <p:blipFill rotWithShape="1">
          <a:blip r:embed="rId20">
            <a:alphaModFix/>
          </a:blip>
          <a:srcRect/>
          <a:stretch/>
        </p:blipFill>
        <p:spPr>
          <a:xfrm>
            <a:off x="720725" y="6195599"/>
            <a:ext cx="899162" cy="3322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g34391b2e10b_0_866"/>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lvl1pPr marR="0" lvl="0" algn="l">
              <a:lnSpc>
                <a:spcPct val="85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lvl="1">
              <a:spcBef>
                <a:spcPts val="0"/>
              </a:spcBef>
              <a:spcAft>
                <a:spcPts val="0"/>
              </a:spcAft>
              <a:buSzPts val="1500"/>
              <a:buNone/>
              <a:defRPr sz="1900"/>
            </a:lvl2pPr>
            <a:lvl3pPr lvl="2">
              <a:spcBef>
                <a:spcPts val="0"/>
              </a:spcBef>
              <a:spcAft>
                <a:spcPts val="0"/>
              </a:spcAft>
              <a:buSzPts val="1500"/>
              <a:buNone/>
              <a:defRPr sz="1900"/>
            </a:lvl3pPr>
            <a:lvl4pPr lvl="3">
              <a:spcBef>
                <a:spcPts val="0"/>
              </a:spcBef>
              <a:spcAft>
                <a:spcPts val="0"/>
              </a:spcAft>
              <a:buSzPts val="1500"/>
              <a:buNone/>
              <a:defRPr sz="1900"/>
            </a:lvl4pPr>
            <a:lvl5pPr lvl="4">
              <a:spcBef>
                <a:spcPts val="0"/>
              </a:spcBef>
              <a:spcAft>
                <a:spcPts val="0"/>
              </a:spcAft>
              <a:buSzPts val="1500"/>
              <a:buNone/>
              <a:defRPr sz="1900"/>
            </a:lvl5pPr>
            <a:lvl6pPr lvl="5">
              <a:spcBef>
                <a:spcPts val="0"/>
              </a:spcBef>
              <a:spcAft>
                <a:spcPts val="0"/>
              </a:spcAft>
              <a:buSzPts val="1500"/>
              <a:buNone/>
              <a:defRPr sz="1900"/>
            </a:lvl6pPr>
            <a:lvl7pPr lvl="6">
              <a:spcBef>
                <a:spcPts val="0"/>
              </a:spcBef>
              <a:spcAft>
                <a:spcPts val="0"/>
              </a:spcAft>
              <a:buSzPts val="1500"/>
              <a:buNone/>
              <a:defRPr sz="1900"/>
            </a:lvl7pPr>
            <a:lvl8pPr lvl="7">
              <a:spcBef>
                <a:spcPts val="0"/>
              </a:spcBef>
              <a:spcAft>
                <a:spcPts val="0"/>
              </a:spcAft>
              <a:buSzPts val="1500"/>
              <a:buNone/>
              <a:defRPr sz="1900"/>
            </a:lvl8pPr>
            <a:lvl9pPr lvl="8">
              <a:spcBef>
                <a:spcPts val="0"/>
              </a:spcBef>
              <a:spcAft>
                <a:spcPts val="0"/>
              </a:spcAft>
              <a:buSzPts val="1500"/>
              <a:buNone/>
              <a:defRPr sz="1900"/>
            </a:lvl9pPr>
          </a:lstStyle>
          <a:p>
            <a:endParaRPr/>
          </a:p>
        </p:txBody>
      </p:sp>
      <p:sp>
        <p:nvSpPr>
          <p:cNvPr id="146" name="Google Shape;146;g34391b2e10b_0_866"/>
          <p:cNvSpPr txBox="1">
            <a:spLocks noGrp="1"/>
          </p:cNvSpPr>
          <p:nvPr>
            <p:ph type="body" idx="1"/>
          </p:nvPr>
        </p:nvSpPr>
        <p:spPr>
          <a:xfrm>
            <a:off x="720725" y="1296988"/>
            <a:ext cx="10750500" cy="46164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a:lnSpc>
                <a:spcPct val="90000"/>
              </a:lnSpc>
              <a:spcBef>
                <a:spcPts val="1700"/>
              </a:spcBef>
              <a:spcAft>
                <a:spcPts val="0"/>
              </a:spcAft>
              <a:buClr>
                <a:schemeClr val="accent3"/>
              </a:buClr>
              <a:buSzPts val="2000"/>
              <a:buFont typeface="Arial"/>
              <a:buNone/>
              <a:defRPr sz="2000" b="1" i="0" u="none" strike="noStrike" cap="none">
                <a:solidFill>
                  <a:schemeClr val="accent3"/>
                </a:solidFill>
                <a:latin typeface="Arial"/>
                <a:ea typeface="Arial"/>
                <a:cs typeface="Arial"/>
                <a:sym typeface="Arial"/>
              </a:defRPr>
            </a:lvl2pPr>
            <a:lvl3pPr marL="1371600" marR="0" lvl="2" indent="-228600" algn="l">
              <a:lnSpc>
                <a:spcPct val="100000"/>
              </a:lnSpc>
              <a:spcBef>
                <a:spcPts val="500"/>
              </a:spcBef>
              <a:spcAft>
                <a:spcPts val="0"/>
              </a:spcAft>
              <a:buClr>
                <a:schemeClr val="accent1"/>
              </a:buClr>
              <a:buSzPts val="1900"/>
              <a:buFont typeface="Arial"/>
              <a:buNone/>
              <a:defRPr sz="1900" b="1" i="0" u="none" strike="noStrike" cap="none">
                <a:solidFill>
                  <a:schemeClr val="dk2"/>
                </a:solidFill>
                <a:latin typeface="Arial"/>
                <a:ea typeface="Arial"/>
                <a:cs typeface="Arial"/>
                <a:sym typeface="Arial"/>
              </a:defRPr>
            </a:lvl3pPr>
            <a:lvl4pPr marL="1828800" marR="0" lvl="3" indent="-330200" algn="l">
              <a:lnSpc>
                <a:spcPct val="100000"/>
              </a:lnSpc>
              <a:spcBef>
                <a:spcPts val="2800"/>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a:lnSpc>
                <a:spcPct val="100000"/>
              </a:lnSpc>
              <a:spcBef>
                <a:spcPts val="800"/>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49250" algn="l">
              <a:lnSpc>
                <a:spcPct val="90000"/>
              </a:lnSpc>
              <a:spcBef>
                <a:spcPts val="8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147" name="Google Shape;147;g34391b2e10b_0_866"/>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marR="0" lvl="0" algn="r">
              <a:lnSpc>
                <a:spcPct val="90000"/>
              </a:lnSpc>
              <a:spcBef>
                <a:spcPts val="0"/>
              </a:spcBef>
              <a:spcAft>
                <a:spcPts val="0"/>
              </a:spcAft>
              <a:buSzPts val="1500"/>
              <a:buNone/>
              <a:defRPr sz="1200" b="0" i="0" u="none" strike="noStrike" cap="none">
                <a:solidFill>
                  <a:schemeClr val="dk1"/>
                </a:solidFill>
                <a:latin typeface="Arial"/>
                <a:ea typeface="Arial"/>
                <a:cs typeface="Arial"/>
                <a:sym typeface="Arial"/>
              </a:defRPr>
            </a:lvl1pPr>
            <a:lvl2pPr marR="0" lvl="1" algn="l">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148" name="Google Shape;148;g34391b2e10b_0_866"/>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SzPts val="1500"/>
              <a:buNone/>
              <a:defRPr sz="1200" b="0" i="0" u="none" strike="noStrike" cap="none">
                <a:solidFill>
                  <a:schemeClr val="dk1"/>
                </a:solidFill>
                <a:latin typeface="Arial"/>
                <a:ea typeface="Arial"/>
                <a:cs typeface="Arial"/>
                <a:sym typeface="Arial"/>
              </a:defRPr>
            </a:lvl1pPr>
            <a:lvl2pPr marR="0" lvl="1" algn="l">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149" name="Google Shape;149;g34391b2e10b_0_866"/>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buNone/>
              <a:defRPr sz="1100" b="0" i="0" u="none" strike="noStrike" cap="none">
                <a:solidFill>
                  <a:schemeClr val="accent1"/>
                </a:solidFill>
                <a:latin typeface="Arial"/>
                <a:ea typeface="Arial"/>
                <a:cs typeface="Arial"/>
                <a:sym typeface="Arial"/>
              </a:defRPr>
            </a:lvl1pPr>
            <a:lvl2pPr marL="0" marR="0" lvl="1" indent="0" algn="r">
              <a:lnSpc>
                <a:spcPct val="90000"/>
              </a:lnSpc>
              <a:spcBef>
                <a:spcPts val="0"/>
              </a:spcBef>
              <a:buNone/>
              <a:defRPr sz="1100" b="0" i="0" u="none" strike="noStrike" cap="none">
                <a:solidFill>
                  <a:schemeClr val="accent1"/>
                </a:solidFill>
                <a:latin typeface="Arial"/>
                <a:ea typeface="Arial"/>
                <a:cs typeface="Arial"/>
                <a:sym typeface="Arial"/>
              </a:defRPr>
            </a:lvl2pPr>
            <a:lvl3pPr marL="0" marR="0" lvl="2" indent="0" algn="r">
              <a:lnSpc>
                <a:spcPct val="90000"/>
              </a:lnSpc>
              <a:spcBef>
                <a:spcPts val="0"/>
              </a:spcBef>
              <a:buNone/>
              <a:defRPr sz="1100" b="0" i="0" u="none" strike="noStrike" cap="none">
                <a:solidFill>
                  <a:schemeClr val="accent1"/>
                </a:solidFill>
                <a:latin typeface="Arial"/>
                <a:ea typeface="Arial"/>
                <a:cs typeface="Arial"/>
                <a:sym typeface="Arial"/>
              </a:defRPr>
            </a:lvl3pPr>
            <a:lvl4pPr marL="0" marR="0" lvl="3" indent="0" algn="r">
              <a:lnSpc>
                <a:spcPct val="90000"/>
              </a:lnSpc>
              <a:spcBef>
                <a:spcPts val="0"/>
              </a:spcBef>
              <a:buNone/>
              <a:defRPr sz="1100" b="0" i="0" u="none" strike="noStrike" cap="none">
                <a:solidFill>
                  <a:schemeClr val="accent1"/>
                </a:solidFill>
                <a:latin typeface="Arial"/>
                <a:ea typeface="Arial"/>
                <a:cs typeface="Arial"/>
                <a:sym typeface="Arial"/>
              </a:defRPr>
            </a:lvl4pPr>
            <a:lvl5pPr marL="0" marR="0" lvl="4" indent="0" algn="r">
              <a:lnSpc>
                <a:spcPct val="90000"/>
              </a:lnSpc>
              <a:spcBef>
                <a:spcPts val="0"/>
              </a:spcBef>
              <a:buNone/>
              <a:defRPr sz="1100" b="0" i="0" u="none" strike="noStrike" cap="none">
                <a:solidFill>
                  <a:schemeClr val="accent1"/>
                </a:solidFill>
                <a:latin typeface="Arial"/>
                <a:ea typeface="Arial"/>
                <a:cs typeface="Arial"/>
                <a:sym typeface="Arial"/>
              </a:defRPr>
            </a:lvl5pPr>
            <a:lvl6pPr marL="0" marR="0" lvl="5" indent="0" algn="r">
              <a:lnSpc>
                <a:spcPct val="90000"/>
              </a:lnSpc>
              <a:spcBef>
                <a:spcPts val="0"/>
              </a:spcBef>
              <a:buNone/>
              <a:defRPr sz="1100" b="0" i="0" u="none" strike="noStrike" cap="none">
                <a:solidFill>
                  <a:schemeClr val="accent1"/>
                </a:solidFill>
                <a:latin typeface="Arial"/>
                <a:ea typeface="Arial"/>
                <a:cs typeface="Arial"/>
                <a:sym typeface="Arial"/>
              </a:defRPr>
            </a:lvl6pPr>
            <a:lvl7pPr marL="0" marR="0" lvl="6" indent="0" algn="r">
              <a:lnSpc>
                <a:spcPct val="90000"/>
              </a:lnSpc>
              <a:spcBef>
                <a:spcPts val="0"/>
              </a:spcBef>
              <a:buNone/>
              <a:defRPr sz="1100" b="0" i="0" u="none" strike="noStrike" cap="none">
                <a:solidFill>
                  <a:schemeClr val="accent1"/>
                </a:solidFill>
                <a:latin typeface="Arial"/>
                <a:ea typeface="Arial"/>
                <a:cs typeface="Arial"/>
                <a:sym typeface="Arial"/>
              </a:defRPr>
            </a:lvl7pPr>
            <a:lvl8pPr marL="0" marR="0" lvl="7" indent="0" algn="r">
              <a:lnSpc>
                <a:spcPct val="90000"/>
              </a:lnSpc>
              <a:spcBef>
                <a:spcPts val="0"/>
              </a:spcBef>
              <a:buNone/>
              <a:defRPr sz="1100" b="0" i="0" u="none" strike="noStrike" cap="none">
                <a:solidFill>
                  <a:schemeClr val="accent1"/>
                </a:solidFill>
                <a:latin typeface="Arial"/>
                <a:ea typeface="Arial"/>
                <a:cs typeface="Arial"/>
                <a:sym typeface="Arial"/>
              </a:defRPr>
            </a:lvl8pPr>
            <a:lvl9pPr marL="0" marR="0" lvl="8" indent="0" algn="r">
              <a:lnSpc>
                <a:spcPct val="90000"/>
              </a:lnSpc>
              <a:spcBef>
                <a:spcPts val="0"/>
              </a:spcBef>
              <a:buNone/>
              <a:defRPr sz="11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150" name="Google Shape;150;g34391b2e10b_0_866"/>
          <p:cNvCxnSpPr/>
          <p:nvPr/>
        </p:nvCxnSpPr>
        <p:spPr>
          <a:xfrm>
            <a:off x="1766400" y="6361716"/>
            <a:ext cx="10425600" cy="0"/>
          </a:xfrm>
          <a:prstGeom prst="straightConnector1">
            <a:avLst/>
          </a:prstGeom>
          <a:noFill/>
          <a:ln w="9525" cap="flat" cmpd="sng">
            <a:solidFill>
              <a:schemeClr val="accent4"/>
            </a:solidFill>
            <a:prstDash val="solid"/>
            <a:miter lim="800000"/>
            <a:headEnd type="none" w="sm" len="sm"/>
            <a:tailEnd type="none" w="sm" len="sm"/>
          </a:ln>
        </p:spPr>
      </p:cxnSp>
      <p:pic>
        <p:nvPicPr>
          <p:cNvPr id="151" name="Google Shape;151;g34391b2e10b_0_866"/>
          <p:cNvPicPr preferRelativeResize="0"/>
          <p:nvPr/>
        </p:nvPicPr>
        <p:blipFill rotWithShape="1">
          <a:blip r:embed="rId22">
            <a:alphaModFix/>
          </a:blip>
          <a:srcRect/>
          <a:stretch/>
        </p:blipFill>
        <p:spPr>
          <a:xfrm>
            <a:off x="720725" y="6195599"/>
            <a:ext cx="899162" cy="3322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727" y="722313"/>
            <a:ext cx="10750400" cy="5748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accent1"/>
              </a:buClr>
              <a:buSzPts val="2700"/>
              <a:buFont typeface="Arial"/>
              <a:buNone/>
              <a:defRPr sz="2700" b="1" i="0" u="none" strike="noStrike" cap="none">
                <a:solidFill>
                  <a:schemeClr val="accen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720725" y="1296988"/>
            <a:ext cx="10750400" cy="46164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L="914400" marR="0" lvl="1" indent="-228600" algn="l" rtl="0">
              <a:lnSpc>
                <a:spcPct val="90000"/>
              </a:lnSpc>
              <a:spcBef>
                <a:spcPts val="1300"/>
              </a:spcBef>
              <a:spcAft>
                <a:spcPts val="0"/>
              </a:spcAft>
              <a:buClr>
                <a:schemeClr val="accent3"/>
              </a:buClr>
              <a:buSzPts val="1500"/>
              <a:buFont typeface="Arial"/>
              <a:buNone/>
              <a:defRPr sz="15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400"/>
              </a:spcBef>
              <a:spcAft>
                <a:spcPts val="0"/>
              </a:spcAft>
              <a:buClr>
                <a:schemeClr val="accent1"/>
              </a:buClr>
              <a:buSzPts val="1400"/>
              <a:buFont typeface="Arial"/>
              <a:buNone/>
              <a:defRPr sz="1400" b="1" i="0" u="none" strike="noStrike" cap="none">
                <a:solidFill>
                  <a:schemeClr val="dk2"/>
                </a:solidFill>
                <a:latin typeface="Arial"/>
                <a:ea typeface="Arial"/>
                <a:cs typeface="Arial"/>
                <a:sym typeface="Arial"/>
              </a:defRPr>
            </a:lvl3pPr>
            <a:lvl4pPr marL="1828800" marR="0" lvl="3" indent="-304800" algn="l" rtl="0">
              <a:lnSpc>
                <a:spcPct val="100000"/>
              </a:lnSpc>
              <a:spcBef>
                <a:spcPts val="2100"/>
              </a:spcBef>
              <a:spcAft>
                <a:spcPts val="0"/>
              </a:spcAft>
              <a:buClr>
                <a:schemeClr val="accent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00000"/>
              </a:lnSpc>
              <a:spcBef>
                <a:spcPts val="600"/>
              </a:spcBef>
              <a:spcAft>
                <a:spcPts val="0"/>
              </a:spcAft>
              <a:buClr>
                <a:schemeClr val="accent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8081963" y="6492875"/>
            <a:ext cx="2743200" cy="189600"/>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SzPts val="11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SzPts val="11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11250151" y="6492875"/>
            <a:ext cx="257600" cy="1896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buNone/>
              <a:defRPr sz="1067" b="0" i="0" u="none" strike="noStrike" cap="none">
                <a:solidFill>
                  <a:schemeClr val="accent1"/>
                </a:solidFill>
                <a:latin typeface="Arial"/>
                <a:ea typeface="Arial"/>
                <a:cs typeface="Arial"/>
                <a:sym typeface="Arial"/>
              </a:defRPr>
            </a:lvl1pPr>
            <a:lvl2pPr marL="0" marR="0" lvl="1" indent="0" algn="r" rtl="0">
              <a:lnSpc>
                <a:spcPct val="90000"/>
              </a:lnSpc>
              <a:spcBef>
                <a:spcPts val="0"/>
              </a:spcBef>
              <a:buNone/>
              <a:defRPr sz="1067" b="0" i="0" u="none" strike="noStrike" cap="none">
                <a:solidFill>
                  <a:schemeClr val="accent1"/>
                </a:solidFill>
                <a:latin typeface="Arial"/>
                <a:ea typeface="Arial"/>
                <a:cs typeface="Arial"/>
                <a:sym typeface="Arial"/>
              </a:defRPr>
            </a:lvl2pPr>
            <a:lvl3pPr marL="0" marR="0" lvl="2" indent="0" algn="r" rtl="0">
              <a:lnSpc>
                <a:spcPct val="90000"/>
              </a:lnSpc>
              <a:spcBef>
                <a:spcPts val="0"/>
              </a:spcBef>
              <a:buNone/>
              <a:defRPr sz="1067" b="0" i="0" u="none" strike="noStrike" cap="none">
                <a:solidFill>
                  <a:schemeClr val="accent1"/>
                </a:solidFill>
                <a:latin typeface="Arial"/>
                <a:ea typeface="Arial"/>
                <a:cs typeface="Arial"/>
                <a:sym typeface="Arial"/>
              </a:defRPr>
            </a:lvl3pPr>
            <a:lvl4pPr marL="0" marR="0" lvl="3" indent="0" algn="r" rtl="0">
              <a:lnSpc>
                <a:spcPct val="90000"/>
              </a:lnSpc>
              <a:spcBef>
                <a:spcPts val="0"/>
              </a:spcBef>
              <a:buNone/>
              <a:defRPr sz="1067" b="0" i="0" u="none" strike="noStrike" cap="none">
                <a:solidFill>
                  <a:schemeClr val="accent1"/>
                </a:solidFill>
                <a:latin typeface="Arial"/>
                <a:ea typeface="Arial"/>
                <a:cs typeface="Arial"/>
                <a:sym typeface="Arial"/>
              </a:defRPr>
            </a:lvl4pPr>
            <a:lvl5pPr marL="0" marR="0" lvl="4" indent="0" algn="r" rtl="0">
              <a:lnSpc>
                <a:spcPct val="90000"/>
              </a:lnSpc>
              <a:spcBef>
                <a:spcPts val="0"/>
              </a:spcBef>
              <a:buNone/>
              <a:defRPr sz="1067" b="0" i="0" u="none" strike="noStrike" cap="none">
                <a:solidFill>
                  <a:schemeClr val="accent1"/>
                </a:solidFill>
                <a:latin typeface="Arial"/>
                <a:ea typeface="Arial"/>
                <a:cs typeface="Arial"/>
                <a:sym typeface="Arial"/>
              </a:defRPr>
            </a:lvl5pPr>
            <a:lvl6pPr marL="0" marR="0" lvl="5" indent="0" algn="r" rtl="0">
              <a:lnSpc>
                <a:spcPct val="90000"/>
              </a:lnSpc>
              <a:spcBef>
                <a:spcPts val="0"/>
              </a:spcBef>
              <a:buNone/>
              <a:defRPr sz="1067" b="0" i="0" u="none" strike="noStrike" cap="none">
                <a:solidFill>
                  <a:schemeClr val="accent1"/>
                </a:solidFill>
                <a:latin typeface="Arial"/>
                <a:ea typeface="Arial"/>
                <a:cs typeface="Arial"/>
                <a:sym typeface="Arial"/>
              </a:defRPr>
            </a:lvl6pPr>
            <a:lvl7pPr marL="0" marR="0" lvl="6" indent="0" algn="r" rtl="0">
              <a:lnSpc>
                <a:spcPct val="90000"/>
              </a:lnSpc>
              <a:spcBef>
                <a:spcPts val="0"/>
              </a:spcBef>
              <a:buNone/>
              <a:defRPr sz="1067" b="0" i="0" u="none" strike="noStrike" cap="none">
                <a:solidFill>
                  <a:schemeClr val="accent1"/>
                </a:solidFill>
                <a:latin typeface="Arial"/>
                <a:ea typeface="Arial"/>
                <a:cs typeface="Arial"/>
                <a:sym typeface="Arial"/>
              </a:defRPr>
            </a:lvl7pPr>
            <a:lvl8pPr marL="0" marR="0" lvl="7" indent="0" algn="r" rtl="0">
              <a:lnSpc>
                <a:spcPct val="90000"/>
              </a:lnSpc>
              <a:spcBef>
                <a:spcPts val="0"/>
              </a:spcBef>
              <a:buNone/>
              <a:defRPr sz="1067" b="0" i="0" u="none" strike="noStrike" cap="none">
                <a:solidFill>
                  <a:schemeClr val="accent1"/>
                </a:solidFill>
                <a:latin typeface="Arial"/>
                <a:ea typeface="Arial"/>
                <a:cs typeface="Arial"/>
                <a:sym typeface="Arial"/>
              </a:defRPr>
            </a:lvl8pPr>
            <a:lvl9pPr marL="0" marR="0" lvl="8" indent="0" algn="r" rtl="0">
              <a:lnSpc>
                <a:spcPct val="90000"/>
              </a:lnSpc>
              <a:spcBef>
                <a:spcPts val="0"/>
              </a:spcBef>
              <a:buNone/>
              <a:defRPr sz="1067" b="0" i="0" u="none" strike="noStrike" cap="none">
                <a:solidFill>
                  <a:schemeClr val="accent1"/>
                </a:solidFill>
                <a:latin typeface="Arial"/>
                <a:ea typeface="Arial"/>
                <a:cs typeface="Arial"/>
                <a:sym typeface="Arial"/>
              </a:defRPr>
            </a:lvl9pPr>
          </a:lstStyle>
          <a:p>
            <a:fld id="{00000000-1234-1234-1234-123412341234}" type="slidenum">
              <a:rPr lang="en" smtClean="0"/>
              <a:pPr/>
              <a:t>‹#›</a:t>
            </a:fld>
            <a:endParaRPr lang="en"/>
          </a:p>
        </p:txBody>
      </p:sp>
      <p:cxnSp>
        <p:nvCxnSpPr>
          <p:cNvPr id="11" name="Google Shape;11;p1"/>
          <p:cNvCxnSpPr/>
          <p:nvPr/>
        </p:nvCxnSpPr>
        <p:spPr>
          <a:xfrm>
            <a:off x="1766400" y="6361716"/>
            <a:ext cx="10425600" cy="0"/>
          </a:xfrm>
          <a:prstGeom prst="straightConnector1">
            <a:avLst/>
          </a:prstGeom>
          <a:noFill/>
          <a:ln w="9525" cap="flat" cmpd="sng">
            <a:solidFill>
              <a:schemeClr val="accent4"/>
            </a:solidFill>
            <a:prstDash val="solid"/>
            <a:miter lim="800000"/>
            <a:headEnd type="none" w="sm" len="sm"/>
            <a:tailEnd type="none" w="sm" len="sm"/>
          </a:ln>
        </p:spPr>
      </p:cxnSp>
      <p:pic>
        <p:nvPicPr>
          <p:cNvPr id="12" name="Google Shape;12;p1"/>
          <p:cNvPicPr preferRelativeResize="0"/>
          <p:nvPr/>
        </p:nvPicPr>
        <p:blipFill rotWithShape="1">
          <a:blip r:embed="rId23">
            <a:alphaModFix/>
          </a:blip>
          <a:srcRect/>
          <a:stretch/>
        </p:blipFill>
        <p:spPr>
          <a:xfrm>
            <a:off x="720726" y="6195600"/>
            <a:ext cx="899161" cy="332233"/>
          </a:xfrm>
          <a:prstGeom prst="rect">
            <a:avLst/>
          </a:prstGeom>
          <a:noFill/>
          <a:ln>
            <a:noFill/>
          </a:ln>
        </p:spPr>
      </p:pic>
    </p:spTree>
    <p:extLst>
      <p:ext uri="{BB962C8B-B14F-4D97-AF65-F5344CB8AC3E}">
        <p14:creationId xmlns:p14="http://schemas.microsoft.com/office/powerpoint/2010/main" val="1593729852"/>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341">
          <p15:clr>
            <a:srgbClr val="F26B43"/>
          </p15:clr>
        </p15:guide>
        <p15:guide id="4" pos="5114">
          <p15:clr>
            <a:srgbClr val="F26B43"/>
          </p15:clr>
        </p15:guide>
        <p15:guide id="5" orient="horz" pos="341">
          <p15:clr>
            <a:srgbClr val="F26B43"/>
          </p15:clr>
        </p15:guide>
        <p15:guide id="6" orient="horz" pos="2794">
          <p15:clr>
            <a:srgbClr val="F26B43"/>
          </p15:clr>
        </p15:guide>
        <p15:guide id="7" orient="horz" pos="613">
          <p15:clr>
            <a:srgbClr val="F26B43"/>
          </p15:clr>
        </p15:guide>
        <p15:guide id="8" orient="horz" pos="970">
          <p15:clr>
            <a:srgbClr val="F26B43"/>
          </p15:clr>
        </p15:guide>
        <p15:guide id="9" pos="541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9627915"/>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en-US"/>
              <a:t>Kliknij, aby edytować styl wzorca tytułu</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en-US"/>
              <a:t>Kliknij, aby edytować style wzorca tekstu</a:t>
            </a:r>
          </a:p>
          <a:p>
            <a:pPr lvl="1"/>
            <a:r>
              <a:rPr lang="pl-PL" altLang="en-US"/>
              <a:t>Drugi poziom</a:t>
            </a:r>
          </a:p>
          <a:p>
            <a:pPr lvl="2"/>
            <a:r>
              <a:rPr lang="pl-PL" altLang="en-US"/>
              <a:t>Trzeci poziom</a:t>
            </a:r>
          </a:p>
          <a:p>
            <a:pPr lvl="3"/>
            <a:r>
              <a:rPr lang="pl-PL" altLang="en-US"/>
              <a:t>Czwarty poziom</a:t>
            </a:r>
          </a:p>
          <a:p>
            <a:pPr lvl="4"/>
            <a:r>
              <a:rPr lang="pl-PL" altLang="en-US"/>
              <a:t>Piąty poziom</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pl-PL">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pl-PL">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C8D3A652-475C-48CB-AFCC-D5E970B4FACD}" type="slidenum">
              <a:rPr lang="pl-PL" altLang="en-US">
                <a:solidFill>
                  <a:srgbClr val="000000"/>
                </a:solidFill>
                <a:latin typeface="Arial" panose="020B0604020202020204" pitchFamily="34" charset="0"/>
                <a:ea typeface="ＭＳ Ｐゴシック" panose="020B0600070205080204" pitchFamily="34" charset="-128"/>
              </a:rPr>
              <a:pPr>
                <a:defRPr/>
              </a:pPr>
              <a:t>‹#›</a:t>
            </a:fld>
            <a:endParaRPr lang="pl-PL"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4916925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spd="med">
    <p:strips dir="ld"/>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38.png"/><Relationship Id="rId5" Type="http://schemas.microsoft.com/office/2017/06/relationships/model3d" Target="../media/model3d1.glb"/><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8.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8.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34391b2e10b_0_0"/>
          <p:cNvSpPr txBox="1">
            <a:spLocks noGrp="1"/>
          </p:cNvSpPr>
          <p:nvPr>
            <p:ph type="ctrTitle"/>
          </p:nvPr>
        </p:nvSpPr>
        <p:spPr>
          <a:xfrm>
            <a:off x="1328250" y="1953000"/>
            <a:ext cx="10065336" cy="147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dirty="0"/>
              <a:t>Session 4: Requirements implementation</a:t>
            </a:r>
            <a:endParaRPr sz="4000" dirty="0"/>
          </a:p>
        </p:txBody>
      </p:sp>
      <p:sp>
        <p:nvSpPr>
          <p:cNvPr id="288" name="Google Shape;288;g34391b2e10b_0_0"/>
          <p:cNvSpPr txBox="1">
            <a:spLocks noGrp="1"/>
          </p:cNvSpPr>
          <p:nvPr>
            <p:ph type="subTitle" idx="1"/>
          </p:nvPr>
        </p:nvSpPr>
        <p:spPr>
          <a:xfrm>
            <a:off x="1368000" y="4597200"/>
            <a:ext cx="8744700" cy="2088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Maciej Telszewski, GOOS Biogeochemistry Panel</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500"/>
              <a:buFont typeface="Arial"/>
              <a:buNone/>
            </a:pPr>
            <a:r>
              <a:rPr lang="en-GB" dirty="0"/>
              <a:t>Sixteenth Observations Coordination Group Meeting (OCG-16)</a:t>
            </a:r>
            <a:endParaRPr dirty="0"/>
          </a:p>
          <a:p>
            <a:pPr marL="0" lvl="0" indent="0" algn="l" rtl="0">
              <a:spcBef>
                <a:spcPts val="0"/>
              </a:spcBef>
              <a:spcAft>
                <a:spcPts val="0"/>
              </a:spcAft>
              <a:buClr>
                <a:schemeClr val="dk1"/>
              </a:buClr>
              <a:buSzPts val="1500"/>
              <a:buFont typeface="Arial"/>
              <a:buNone/>
            </a:pPr>
            <a:r>
              <a:rPr lang="en-GB" dirty="0"/>
              <a:t>7-10 April 2025, IFREMER, Brest, France.</a:t>
            </a:r>
            <a:endParaRPr dirty="0"/>
          </a:p>
        </p:txBody>
      </p:sp>
      <p:sp>
        <p:nvSpPr>
          <p:cNvPr id="2" name="Google Shape;293;g34391b2e10b_0_144">
            <a:extLst>
              <a:ext uri="{FF2B5EF4-FFF2-40B4-BE49-F238E27FC236}">
                <a16:creationId xmlns:a16="http://schemas.microsoft.com/office/drawing/2014/main" id="{1FD9F382-5F1E-C7AD-0F2C-22D34AB4C233}"/>
              </a:ext>
            </a:extLst>
          </p:cNvPr>
          <p:cNvSpPr txBox="1">
            <a:spLocks/>
          </p:cNvSpPr>
          <p:nvPr/>
        </p:nvSpPr>
        <p:spPr>
          <a:xfrm>
            <a:off x="1328250" y="2804090"/>
            <a:ext cx="9169200" cy="9129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5000"/>
              <a:buFont typeface="Arial"/>
              <a:buNone/>
              <a:defRPr sz="5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dirty="0"/>
              <a:t>Biogeochemistry Panel</a:t>
            </a:r>
          </a:p>
        </p:txBody>
      </p:sp>
    </p:spTree>
  </p:cSld>
  <p:clrMapOvr>
    <a:masterClrMapping/>
  </p:clrMapOvr>
  <p:transition spd="slow">
    <p:cover dir="l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8"/>
          <p:cNvSpPr txBox="1"/>
          <p:nvPr/>
        </p:nvSpPr>
        <p:spPr>
          <a:xfrm>
            <a:off x="149200" y="291233"/>
            <a:ext cx="11554800" cy="638800"/>
          </a:xfrm>
          <a:prstGeom prst="rect">
            <a:avLst/>
          </a:prstGeom>
          <a:noFill/>
          <a:ln>
            <a:noFill/>
          </a:ln>
        </p:spPr>
        <p:txBody>
          <a:bodyPr spcFirstLastPara="1" wrap="square" lIns="91433" tIns="45700" rIns="91433" bIns="45700" anchor="t" anchorCtr="0">
            <a:normAutofit/>
          </a:bodyPr>
          <a:lstStyle/>
          <a:p>
            <a:pPr defTabSz="1219170">
              <a:buClr>
                <a:srgbClr val="002060"/>
              </a:buClr>
              <a:buSzPts val="1800"/>
            </a:pPr>
            <a:r>
              <a:rPr lang="en" sz="2933" b="1">
                <a:solidFill>
                  <a:srgbClr val="002060"/>
                </a:solidFill>
              </a:rPr>
              <a:t>Ocean Carbon Network Design</a:t>
            </a:r>
            <a:endParaRPr sz="2933"/>
          </a:p>
        </p:txBody>
      </p:sp>
      <p:sp>
        <p:nvSpPr>
          <p:cNvPr id="203" name="Google Shape;203;p28"/>
          <p:cNvSpPr txBox="1"/>
          <p:nvPr/>
        </p:nvSpPr>
        <p:spPr>
          <a:xfrm>
            <a:off x="542667" y="890600"/>
            <a:ext cx="11077600" cy="1279028"/>
          </a:xfrm>
          <a:prstGeom prst="rect">
            <a:avLst/>
          </a:prstGeom>
          <a:noFill/>
          <a:ln>
            <a:noFill/>
          </a:ln>
        </p:spPr>
        <p:txBody>
          <a:bodyPr spcFirstLastPara="1" wrap="square" lIns="91433" tIns="45700" rIns="91433" bIns="45700" anchor="t" anchorCtr="0">
            <a:spAutoFit/>
          </a:bodyPr>
          <a:lstStyle/>
          <a:p>
            <a:pPr defTabSz="1219170"/>
            <a:r>
              <a:rPr lang="en" sz="1733"/>
              <a:t>Global ocean observing design prerequisites:</a:t>
            </a:r>
            <a:endParaRPr sz="1733"/>
          </a:p>
          <a:p>
            <a:pPr marL="609585" indent="-414856" defTabSz="1219170">
              <a:lnSpc>
                <a:spcPct val="115000"/>
              </a:lnSpc>
              <a:buSzPts val="1300"/>
              <a:buFont typeface="Arial"/>
              <a:buAutoNum type="arabicPeriod"/>
            </a:pPr>
            <a:r>
              <a:rPr lang="en" sz="1733"/>
              <a:t>Research-oriented, cross-network strategy for GOOS networks w/ role in global ocean carbon observing</a:t>
            </a:r>
            <a:endParaRPr sz="1733"/>
          </a:p>
          <a:p>
            <a:pPr marL="609585" indent="-414856" defTabSz="1219170">
              <a:lnSpc>
                <a:spcPct val="115000"/>
              </a:lnSpc>
              <a:buSzPts val="1300"/>
              <a:buFont typeface="Arial"/>
              <a:buAutoNum type="arabicPeriod"/>
            </a:pPr>
            <a:r>
              <a:rPr lang="en" sz="1733"/>
              <a:t>Enhance collaboration within modelling community and improve understanding between observationalists and modelers</a:t>
            </a:r>
            <a:endParaRPr sz="1733"/>
          </a:p>
        </p:txBody>
      </p:sp>
      <p:pic>
        <p:nvPicPr>
          <p:cNvPr id="204" name="Google Shape;204;p28"/>
          <p:cNvPicPr preferRelativeResize="0"/>
          <p:nvPr/>
        </p:nvPicPr>
        <p:blipFill rotWithShape="1">
          <a:blip r:embed="rId3">
            <a:alphaModFix/>
          </a:blip>
          <a:srcRect l="9806" t="12747" r="17876" b="41230"/>
          <a:stretch/>
        </p:blipFill>
        <p:spPr>
          <a:xfrm>
            <a:off x="261967" y="2120683"/>
            <a:ext cx="3464932" cy="2616635"/>
          </a:xfrm>
          <a:prstGeom prst="rect">
            <a:avLst/>
          </a:prstGeom>
          <a:noFill/>
          <a:ln>
            <a:noFill/>
          </a:ln>
        </p:spPr>
      </p:pic>
      <p:pic>
        <p:nvPicPr>
          <p:cNvPr id="205" name="Google Shape;205;p28"/>
          <p:cNvPicPr preferRelativeResize="0"/>
          <p:nvPr/>
        </p:nvPicPr>
        <p:blipFill rotWithShape="1">
          <a:blip r:embed="rId4">
            <a:alphaModFix/>
          </a:blip>
          <a:srcRect l="30342" t="25094" r="9441" b="46785"/>
          <a:stretch/>
        </p:blipFill>
        <p:spPr>
          <a:xfrm>
            <a:off x="8398734" y="2026601"/>
            <a:ext cx="3464932" cy="1920105"/>
          </a:xfrm>
          <a:prstGeom prst="rect">
            <a:avLst/>
          </a:prstGeom>
          <a:noFill/>
          <a:ln>
            <a:noFill/>
          </a:ln>
        </p:spPr>
      </p:pic>
      <p:pic>
        <p:nvPicPr>
          <p:cNvPr id="206" name="Google Shape;206;p28"/>
          <p:cNvPicPr preferRelativeResize="0"/>
          <p:nvPr/>
        </p:nvPicPr>
        <p:blipFill rotWithShape="1">
          <a:blip r:embed="rId5">
            <a:alphaModFix/>
          </a:blip>
          <a:srcRect l="13791" t="11555" r="17967" b="27973"/>
          <a:stretch/>
        </p:blipFill>
        <p:spPr>
          <a:xfrm>
            <a:off x="5747801" y="2396210"/>
            <a:ext cx="2962783" cy="3115257"/>
          </a:xfrm>
          <a:prstGeom prst="rect">
            <a:avLst/>
          </a:prstGeom>
          <a:noFill/>
          <a:ln>
            <a:noFill/>
          </a:ln>
        </p:spPr>
      </p:pic>
      <p:pic>
        <p:nvPicPr>
          <p:cNvPr id="207" name="Google Shape;207;p28"/>
          <p:cNvPicPr preferRelativeResize="0"/>
          <p:nvPr/>
        </p:nvPicPr>
        <p:blipFill rotWithShape="1">
          <a:blip r:embed="rId6">
            <a:alphaModFix/>
          </a:blip>
          <a:srcRect l="8719" t="12984" r="10171" b="46853"/>
          <a:stretch/>
        </p:blipFill>
        <p:spPr>
          <a:xfrm>
            <a:off x="2077000" y="3733068"/>
            <a:ext cx="4185832" cy="2459465"/>
          </a:xfrm>
          <a:prstGeom prst="rect">
            <a:avLst/>
          </a:prstGeom>
          <a:noFill/>
          <a:ln>
            <a:noFill/>
          </a:ln>
        </p:spPr>
      </p:pic>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BC11A5DB-230C-2C33-98CE-40367BE8393B}"/>
              </a:ext>
            </a:extLst>
          </p:cNvPr>
          <p:cNvSpPr txBox="1">
            <a:spLocks/>
          </p:cNvSpPr>
          <p:nvPr/>
        </p:nvSpPr>
        <p:spPr>
          <a:xfrm>
            <a:off x="214508" y="366383"/>
            <a:ext cx="7269037" cy="76950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rtl="0">
              <a:spcBef>
                <a:spcPts val="1600"/>
              </a:spcBef>
              <a:spcAft>
                <a:spcPts val="400"/>
              </a:spcAft>
            </a:pPr>
            <a:r>
              <a:rPr lang="en-GB" sz="2400" b="1" i="0" u="none" strike="noStrike" dirty="0">
                <a:solidFill>
                  <a:srgbClr val="002060"/>
                </a:solidFill>
                <a:effectLst/>
                <a:latin typeface="Arial" panose="020B0604020202020204" pitchFamily="34" charset="0"/>
              </a:rPr>
              <a:t>Global Ocean Carbon Observing System Design</a:t>
            </a:r>
            <a:endParaRPr lang="en-GB" sz="900" b="1" dirty="0">
              <a:solidFill>
                <a:srgbClr val="002060"/>
              </a:solidFill>
              <a:effectLst/>
            </a:endParaRPr>
          </a:p>
        </p:txBody>
      </p:sp>
      <p:sp>
        <p:nvSpPr>
          <p:cNvPr id="9" name="TextBox 8">
            <a:extLst>
              <a:ext uri="{FF2B5EF4-FFF2-40B4-BE49-F238E27FC236}">
                <a16:creationId xmlns:a16="http://schemas.microsoft.com/office/drawing/2014/main" id="{7A53D44E-869E-A4CA-D816-139339A4C071}"/>
              </a:ext>
            </a:extLst>
          </p:cNvPr>
          <p:cNvSpPr txBox="1"/>
          <p:nvPr/>
        </p:nvSpPr>
        <p:spPr>
          <a:xfrm>
            <a:off x="380326" y="659011"/>
            <a:ext cx="7444672" cy="5386090"/>
          </a:xfrm>
          <a:prstGeom prst="rect">
            <a:avLst/>
          </a:prstGeom>
          <a:noFill/>
        </p:spPr>
        <p:txBody>
          <a:bodyPr wrap="square">
            <a:spAutoFit/>
          </a:bodyPr>
          <a:lstStyle/>
          <a:p>
            <a:pPr rtl="0">
              <a:spcBef>
                <a:spcPts val="0"/>
              </a:spcBef>
              <a:spcAft>
                <a:spcPts val="0"/>
              </a:spcAft>
            </a:pPr>
            <a:br>
              <a:rPr lang="en-GB" sz="1600" dirty="0"/>
            </a:br>
            <a:r>
              <a:rPr lang="en-GB" sz="1600" b="1" dirty="0">
                <a:latin typeface="Arial" panose="020B0604020202020204" pitchFamily="34" charset="0"/>
              </a:rPr>
              <a:t>I</a:t>
            </a:r>
            <a:r>
              <a:rPr lang="en-GB" sz="1600" b="1" i="0" u="none" strike="noStrike" dirty="0">
                <a:solidFill>
                  <a:srgbClr val="000000"/>
                </a:solidFill>
                <a:effectLst/>
                <a:latin typeface="Arial" panose="020B0604020202020204" pitchFamily="34" charset="0"/>
              </a:rPr>
              <a:t>ntegrated global ocean carbon observing system design</a:t>
            </a:r>
            <a:r>
              <a:rPr lang="en-GB" sz="1600" b="1" dirty="0">
                <a:latin typeface="Arial" panose="020B0604020202020204" pitchFamily="34" charset="0"/>
              </a:rPr>
              <a:t> across networks</a:t>
            </a:r>
          </a:p>
          <a:p>
            <a:pPr rtl="0">
              <a:spcBef>
                <a:spcPts val="0"/>
              </a:spcBef>
              <a:spcAft>
                <a:spcPts val="0"/>
              </a:spcAft>
            </a:pPr>
            <a:endParaRPr lang="en-GB" sz="1600" dirty="0">
              <a:effectLst/>
            </a:endParaRPr>
          </a:p>
          <a:p>
            <a:pPr marL="285750" indent="-285750" rtl="0" fontAlgn="base">
              <a:spcBef>
                <a:spcPts val="0"/>
              </a:spcBef>
              <a:spcAft>
                <a:spcPts val="0"/>
              </a:spcAft>
              <a:buFont typeface="Arial" panose="020B0604020202020204" pitchFamily="34" charset="0"/>
              <a:buChar char="•"/>
            </a:pPr>
            <a:r>
              <a:rPr lang="en-GB" sz="1600" b="0" i="0" u="none" strike="noStrike" dirty="0">
                <a:solidFill>
                  <a:srgbClr val="000000"/>
                </a:solidFill>
                <a:effectLst/>
                <a:latin typeface="Arial" panose="020B0604020202020204" pitchFamily="34" charset="0"/>
              </a:rPr>
              <a:t>a summary of existing networks’ (primarily GO-SHIP, SOCONET, BGC-Argo) missions, implementation plans, and network designs</a:t>
            </a:r>
          </a:p>
          <a:p>
            <a:pPr marL="285750" indent="-285750" rtl="0" fontAlgn="base">
              <a:spcBef>
                <a:spcPts val="0"/>
              </a:spcBef>
              <a:spcAft>
                <a:spcPts val="0"/>
              </a:spcAft>
              <a:buFont typeface="Arial" panose="020B0604020202020204" pitchFamily="34" charset="0"/>
              <a:buChar char="•"/>
            </a:pPr>
            <a:endParaRPr lang="en-GB" sz="600" b="0" i="0" u="none" strike="noStrike" dirty="0">
              <a:solidFill>
                <a:srgbClr val="000000"/>
              </a:solidFill>
              <a:effectLst/>
              <a:latin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en-GB" sz="1600" b="0" i="0" u="none" strike="noStrike" dirty="0">
                <a:solidFill>
                  <a:srgbClr val="000000"/>
                </a:solidFill>
                <a:effectLst/>
                <a:latin typeface="Arial" panose="020B0604020202020204" pitchFamily="34" charset="0"/>
              </a:rPr>
              <a:t>a clear cross-network strategy, describing the roles of each network and dependencies across networks, including satellite oceanography </a:t>
            </a:r>
          </a:p>
          <a:p>
            <a:pPr marL="285750" indent="-285750" rtl="0" fontAlgn="base">
              <a:spcBef>
                <a:spcPts val="0"/>
              </a:spcBef>
              <a:spcAft>
                <a:spcPts val="0"/>
              </a:spcAft>
              <a:buFont typeface="Arial" panose="020B0604020202020204" pitchFamily="34" charset="0"/>
              <a:buChar char="•"/>
            </a:pPr>
            <a:endParaRPr lang="en-GB" sz="600" b="0" i="0" u="none" strike="noStrike" dirty="0">
              <a:solidFill>
                <a:srgbClr val="000000"/>
              </a:solidFill>
              <a:effectLst/>
              <a:latin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en-GB" sz="1600" b="0" i="0" u="none" strike="noStrike" dirty="0">
                <a:solidFill>
                  <a:srgbClr val="000000"/>
                </a:solidFill>
                <a:effectLst/>
                <a:latin typeface="Arial" panose="020B0604020202020204" pitchFamily="34" charset="0"/>
              </a:rPr>
              <a:t>integrate designs across networks, and identify priority network enhancements and technology development to fill gaps  </a:t>
            </a:r>
          </a:p>
          <a:p>
            <a:pPr rtl="0">
              <a:spcBef>
                <a:spcPts val="0"/>
              </a:spcBef>
              <a:spcAft>
                <a:spcPts val="0"/>
              </a:spcAft>
            </a:pPr>
            <a:br>
              <a:rPr lang="en-GB" sz="1600" dirty="0"/>
            </a:br>
            <a:r>
              <a:rPr lang="en-GB" sz="1600" b="1" dirty="0">
                <a:latin typeface="Arial" panose="020B0604020202020204" pitchFamily="34" charset="0"/>
              </a:rPr>
              <a:t>G</a:t>
            </a:r>
            <a:r>
              <a:rPr lang="en-GB" sz="1600" b="1" i="0" u="none" strike="noStrike" dirty="0">
                <a:solidFill>
                  <a:srgbClr val="000000"/>
                </a:solidFill>
                <a:effectLst/>
                <a:latin typeface="Arial" panose="020B0604020202020204" pitchFamily="34" charset="0"/>
              </a:rPr>
              <a:t>lobal ocean carbon observing system design</a:t>
            </a:r>
            <a:r>
              <a:rPr lang="en-GB" sz="1600" b="1" dirty="0">
                <a:latin typeface="Arial" panose="020B0604020202020204" pitchFamily="34" charset="0"/>
              </a:rPr>
              <a:t> </a:t>
            </a:r>
            <a:r>
              <a:rPr lang="en-GB" sz="1600" b="1" i="0" u="none" strike="noStrike" dirty="0">
                <a:solidFill>
                  <a:srgbClr val="000000"/>
                </a:solidFill>
                <a:effectLst/>
                <a:latin typeface="Arial" panose="020B0604020202020204" pitchFamily="34" charset="0"/>
              </a:rPr>
              <a:t>based on close collaboration with colleagues in the modelling community focused on optimizing observing systems:</a:t>
            </a:r>
          </a:p>
          <a:p>
            <a:pPr rtl="0">
              <a:spcBef>
                <a:spcPts val="0"/>
              </a:spcBef>
              <a:spcAft>
                <a:spcPts val="0"/>
              </a:spcAft>
            </a:pPr>
            <a:endParaRPr lang="en-GB" sz="1600" dirty="0">
              <a:effectLst/>
            </a:endParaRPr>
          </a:p>
          <a:p>
            <a:pPr marL="285750" indent="-285750" rtl="0" fontAlgn="base">
              <a:spcBef>
                <a:spcPts val="0"/>
              </a:spcBef>
              <a:spcAft>
                <a:spcPts val="0"/>
              </a:spcAft>
              <a:buFont typeface="Arial" panose="020B0604020202020204" pitchFamily="34" charset="0"/>
              <a:buChar char="•"/>
            </a:pPr>
            <a:r>
              <a:rPr lang="en-GB" sz="1600" b="0" i="0" u="none" strike="noStrike" dirty="0">
                <a:solidFill>
                  <a:srgbClr val="000000"/>
                </a:solidFill>
                <a:effectLst/>
                <a:latin typeface="Arial" panose="020B0604020202020204" pitchFamily="34" charset="0"/>
              </a:rPr>
              <a:t>Discussions with several groups loosely affiliated under SOCOM umbrella are underway. Several ongoing project-based tasks focused on ocean carbon observing design will provide first results in 2025</a:t>
            </a:r>
          </a:p>
          <a:p>
            <a:pPr marL="285750" indent="-285750" rtl="0" fontAlgn="base">
              <a:spcBef>
                <a:spcPts val="0"/>
              </a:spcBef>
              <a:spcAft>
                <a:spcPts val="0"/>
              </a:spcAft>
              <a:buFont typeface="Arial" panose="020B0604020202020204" pitchFamily="34" charset="0"/>
              <a:buChar char="•"/>
            </a:pPr>
            <a:endParaRPr lang="en-GB" sz="600" b="0" i="0" u="none" strike="noStrike" dirty="0">
              <a:solidFill>
                <a:srgbClr val="000000"/>
              </a:solidFill>
              <a:effectLst/>
              <a:latin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en-GB" sz="1600" b="0" i="0" u="none" strike="noStrike" dirty="0">
                <a:solidFill>
                  <a:srgbClr val="000000"/>
                </a:solidFill>
                <a:effectLst/>
                <a:latin typeface="Arial" panose="020B0604020202020204" pitchFamily="34" charset="0"/>
              </a:rPr>
              <a:t>A workshop attended by observing networks and relevant colleagues in the modelling community </a:t>
            </a:r>
            <a:r>
              <a:rPr lang="en-GB" sz="1600" dirty="0">
                <a:latin typeface="Arial" panose="020B0604020202020204" pitchFamily="34" charset="0"/>
              </a:rPr>
              <a:t>is</a:t>
            </a:r>
            <a:r>
              <a:rPr lang="en-GB" sz="1600" b="0" i="0" u="none" strike="noStrike" dirty="0">
                <a:solidFill>
                  <a:srgbClr val="000000"/>
                </a:solidFill>
                <a:effectLst/>
                <a:latin typeface="Arial" panose="020B0604020202020204" pitchFamily="34" charset="0"/>
              </a:rPr>
              <a:t> planned for 2025</a:t>
            </a:r>
          </a:p>
          <a:p>
            <a:pPr marL="285750" indent="-285750" rtl="0" fontAlgn="base">
              <a:spcBef>
                <a:spcPts val="0"/>
              </a:spcBef>
              <a:spcAft>
                <a:spcPts val="0"/>
              </a:spcAft>
              <a:buFont typeface="Arial" panose="020B0604020202020204" pitchFamily="34" charset="0"/>
              <a:buChar char="•"/>
            </a:pPr>
            <a:endParaRPr lang="en-GB" sz="600" b="0" i="0" u="none" strike="noStrike" dirty="0">
              <a:solidFill>
                <a:srgbClr val="000000"/>
              </a:solidFill>
              <a:effectLst/>
              <a:latin typeface="Noto Sans Symbols"/>
            </a:endParaRPr>
          </a:p>
          <a:p>
            <a:pPr marL="285750" indent="-285750" rtl="0" fontAlgn="base">
              <a:spcBef>
                <a:spcPts val="0"/>
              </a:spcBef>
              <a:spcAft>
                <a:spcPts val="0"/>
              </a:spcAft>
              <a:buFont typeface="Arial" panose="020B0604020202020204" pitchFamily="34" charset="0"/>
              <a:buChar char="•"/>
            </a:pPr>
            <a:r>
              <a:rPr lang="en-GB" sz="1600" b="0" i="0" u="none" strike="noStrike" dirty="0">
                <a:solidFill>
                  <a:srgbClr val="000000"/>
                </a:solidFill>
                <a:effectLst/>
                <a:latin typeface="Arial" panose="020B0604020202020204" pitchFamily="34" charset="0"/>
              </a:rPr>
              <a:t>An outcome of this workshop will provide actionable recommendations</a:t>
            </a:r>
            <a:endParaRPr lang="en-GB" sz="1600" b="0" i="0" u="none" strike="noStrike" dirty="0">
              <a:solidFill>
                <a:srgbClr val="000000"/>
              </a:solidFill>
              <a:effectLst/>
              <a:latin typeface="Noto Sans Symbols"/>
            </a:endParaRPr>
          </a:p>
        </p:txBody>
      </p:sp>
      <p:grpSp>
        <p:nvGrpSpPr>
          <p:cNvPr id="10" name="Group 9">
            <a:extLst>
              <a:ext uri="{FF2B5EF4-FFF2-40B4-BE49-F238E27FC236}">
                <a16:creationId xmlns:a16="http://schemas.microsoft.com/office/drawing/2014/main" id="{879F7064-A82E-A0C1-3207-DDBF8D432A24}"/>
              </a:ext>
            </a:extLst>
          </p:cNvPr>
          <p:cNvGrpSpPr>
            <a:grpSpLocks noChangeAspect="1"/>
          </p:cNvGrpSpPr>
          <p:nvPr/>
        </p:nvGrpSpPr>
        <p:grpSpPr>
          <a:xfrm>
            <a:off x="7946374" y="806400"/>
            <a:ext cx="4031118" cy="5245200"/>
            <a:chOff x="7255129" y="175525"/>
            <a:chExt cx="4865153" cy="6330428"/>
          </a:xfrm>
        </p:grpSpPr>
        <p:pic>
          <p:nvPicPr>
            <p:cNvPr id="11" name="Picture 10">
              <a:extLst>
                <a:ext uri="{FF2B5EF4-FFF2-40B4-BE49-F238E27FC236}">
                  <a16:creationId xmlns:a16="http://schemas.microsoft.com/office/drawing/2014/main" id="{20FC46CD-C69F-F2DE-A60A-0F6810CB199D}"/>
                </a:ext>
              </a:extLst>
            </p:cNvPr>
            <p:cNvPicPr>
              <a:picLocks noChangeAspect="1"/>
            </p:cNvPicPr>
            <p:nvPr/>
          </p:nvPicPr>
          <p:blipFill>
            <a:blip r:embed="rId3"/>
            <a:stretch>
              <a:fillRect/>
            </a:stretch>
          </p:blipFill>
          <p:spPr>
            <a:xfrm>
              <a:off x="7255129" y="175525"/>
              <a:ext cx="4802400" cy="288144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BC9091A-4E9F-D693-7C5C-8784C794474D}"/>
                </a:ext>
              </a:extLst>
            </p:cNvPr>
            <p:cNvPicPr>
              <a:picLocks noChangeAspect="1"/>
            </p:cNvPicPr>
            <p:nvPr/>
          </p:nvPicPr>
          <p:blipFill rotWithShape="1">
            <a:blip r:embed="rId4"/>
            <a:srcRect t="2074" b="7553"/>
            <a:stretch/>
          </p:blipFill>
          <p:spPr>
            <a:xfrm>
              <a:off x="7323811" y="3252477"/>
              <a:ext cx="4796471" cy="325347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894401900"/>
      </p:ext>
    </p:extLst>
  </p:cSld>
  <p:clrMapOvr>
    <a:masterClrMapping/>
  </p:clrMapOvr>
  <p:transition spd="slow">
    <p:cover dir="l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34391b2e10b_0_855"/>
          <p:cNvSpPr txBox="1">
            <a:spLocks noGrp="1"/>
          </p:cNvSpPr>
          <p:nvPr>
            <p:ph type="ctrTitle"/>
          </p:nvPr>
        </p:nvSpPr>
        <p:spPr>
          <a:xfrm>
            <a:off x="601456" y="2854801"/>
            <a:ext cx="4074000" cy="101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6000"/>
              <a:buFont typeface="Arial"/>
              <a:buNone/>
            </a:pPr>
            <a:r>
              <a:rPr lang="en-GB"/>
              <a:t>Thank you</a:t>
            </a:r>
            <a:endParaRPr/>
          </a:p>
        </p:txBody>
      </p:sp>
      <p:sp>
        <p:nvSpPr>
          <p:cNvPr id="420" name="Google Shape;420;g34391b2e10b_0_855"/>
          <p:cNvSpPr txBox="1">
            <a:spLocks noGrp="1"/>
          </p:cNvSpPr>
          <p:nvPr>
            <p:ph type="subTitle" idx="1"/>
          </p:nvPr>
        </p:nvSpPr>
        <p:spPr>
          <a:xfrm>
            <a:off x="2320792" y="963398"/>
            <a:ext cx="3055500" cy="3336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accent2"/>
              </a:buClr>
              <a:buSzPts val="2400"/>
              <a:buNone/>
            </a:pPr>
            <a:r>
              <a:rPr lang="en-GB" dirty="0" err="1"/>
              <a:t>goosocean.org</a:t>
            </a:r>
            <a:endParaRPr dirty="0"/>
          </a:p>
        </p:txBody>
      </p:sp>
      <p:sp>
        <p:nvSpPr>
          <p:cNvPr id="423" name="Google Shape;423;g34391b2e10b_0_855"/>
          <p:cNvSpPr txBox="1"/>
          <p:nvPr/>
        </p:nvSpPr>
        <p:spPr>
          <a:xfrm>
            <a:off x="9037500" y="1971333"/>
            <a:ext cx="2102100" cy="3693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chemeClr val="lt1"/>
                </a:solidFill>
                <a:latin typeface="Roboto"/>
                <a:ea typeface="Roboto"/>
                <a:cs typeface="Roboto"/>
                <a:sym typeface="Roboto"/>
              </a:rPr>
              <a:t>Dimitris Poursanidis / Ocean Image Bank</a:t>
            </a:r>
            <a:endParaRPr sz="1100" b="0" i="0" u="none" strike="noStrike" cap="none">
              <a:solidFill>
                <a:schemeClr val="lt1"/>
              </a:solidFill>
              <a:latin typeface="Arial"/>
              <a:ea typeface="Arial"/>
              <a:cs typeface="Arial"/>
              <a:sym typeface="Arial"/>
            </a:endParaRPr>
          </a:p>
        </p:txBody>
      </p:sp>
      <p:sp>
        <p:nvSpPr>
          <p:cNvPr id="426" name="Google Shape;426;g34391b2e10b_0_855"/>
          <p:cNvSpPr txBox="1"/>
          <p:nvPr/>
        </p:nvSpPr>
        <p:spPr>
          <a:xfrm>
            <a:off x="5153467" y="6229833"/>
            <a:ext cx="2102100" cy="3693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chemeClr val="lt1"/>
                </a:solidFill>
                <a:latin typeface="Roboto"/>
                <a:ea typeface="Roboto"/>
                <a:cs typeface="Roboto"/>
                <a:sym typeface="Roboto"/>
              </a:rPr>
              <a:t>Giiulia Wood</a:t>
            </a:r>
            <a:endParaRPr sz="1100" b="0" i="0" u="none" strike="noStrike" cap="none">
              <a:solidFill>
                <a:schemeClr val="lt1"/>
              </a:solidFill>
              <a:latin typeface="Arial"/>
              <a:ea typeface="Arial"/>
              <a:cs typeface="Arial"/>
              <a:sym typeface="Arial"/>
            </a:endParaRPr>
          </a:p>
        </p:txBody>
      </p:sp>
      <p:grpSp>
        <p:nvGrpSpPr>
          <p:cNvPr id="2" name="Group 1">
            <a:extLst>
              <a:ext uri="{FF2B5EF4-FFF2-40B4-BE49-F238E27FC236}">
                <a16:creationId xmlns:a16="http://schemas.microsoft.com/office/drawing/2014/main" id="{393EC632-3724-65A0-3DBE-7B099346215A}"/>
              </a:ext>
            </a:extLst>
          </p:cNvPr>
          <p:cNvGrpSpPr>
            <a:grpSpLocks noChangeAspect="1"/>
          </p:cNvGrpSpPr>
          <p:nvPr/>
        </p:nvGrpSpPr>
        <p:grpSpPr>
          <a:xfrm>
            <a:off x="9037500" y="229983"/>
            <a:ext cx="2960391" cy="3852000"/>
            <a:chOff x="7255129" y="175525"/>
            <a:chExt cx="4865153" cy="6330428"/>
          </a:xfrm>
        </p:grpSpPr>
        <p:pic>
          <p:nvPicPr>
            <p:cNvPr id="3" name="Picture 2">
              <a:extLst>
                <a:ext uri="{FF2B5EF4-FFF2-40B4-BE49-F238E27FC236}">
                  <a16:creationId xmlns:a16="http://schemas.microsoft.com/office/drawing/2014/main" id="{5A82F83B-2EC9-D5BA-16A2-4559D730492C}"/>
                </a:ext>
              </a:extLst>
            </p:cNvPr>
            <p:cNvPicPr>
              <a:picLocks noChangeAspect="1"/>
            </p:cNvPicPr>
            <p:nvPr/>
          </p:nvPicPr>
          <p:blipFill>
            <a:blip r:embed="rId3"/>
            <a:stretch>
              <a:fillRect/>
            </a:stretch>
          </p:blipFill>
          <p:spPr>
            <a:xfrm>
              <a:off x="7255129" y="175525"/>
              <a:ext cx="4802400" cy="288144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AF5BEDA-CAE0-31AB-BF9A-8EC72EB8E495}"/>
                </a:ext>
              </a:extLst>
            </p:cNvPr>
            <p:cNvPicPr>
              <a:picLocks noChangeAspect="1"/>
            </p:cNvPicPr>
            <p:nvPr/>
          </p:nvPicPr>
          <p:blipFill rotWithShape="1">
            <a:blip r:embed="rId4"/>
            <a:srcRect t="2074" b="7553"/>
            <a:stretch/>
          </p:blipFill>
          <p:spPr>
            <a:xfrm>
              <a:off x="7323811" y="3252477"/>
              <a:ext cx="4796471" cy="3253476"/>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am3d="http://schemas.microsoft.com/office/drawing/2017/model3d" Requires="am3d">
            <p:graphicFrame>
              <p:nvGraphicFramePr>
                <p:cNvPr id="5" name="3D Model 4" descr="LinearBond">
                  <a:extLst>
                    <a:ext uri="{FF2B5EF4-FFF2-40B4-BE49-F238E27FC236}">
                      <a16:creationId xmlns:a16="http://schemas.microsoft.com/office/drawing/2014/main" id="{A58DC98B-EDC7-5ADF-B25E-31BE60B88874}"/>
                    </a:ext>
                  </a:extLst>
                </p:cNvPr>
                <p:cNvGraphicFramePr>
                  <a:graphicFrameLocks noChangeAspect="1"/>
                </p:cNvGraphicFramePr>
                <p:nvPr>
                  <p:extLst>
                    <p:ext uri="{D42A27DB-BD31-4B8C-83A1-F6EECF244321}">
                      <p14:modId xmlns:p14="http://schemas.microsoft.com/office/powerpoint/2010/main" val="1437018438"/>
                    </p:ext>
                  </p:extLst>
                </p:nvPr>
              </p:nvGraphicFramePr>
              <p:xfrm rot="19664734">
                <a:off x="9248051" y="2762266"/>
                <a:ext cx="1823022" cy="784911"/>
              </p:xfrm>
              <a:graphic>
                <a:graphicData uri="http://schemas.microsoft.com/office/drawing/2017/model3d">
                  <am3d:model3d r:embed="rId5">
                    <am3d:spPr>
                      <a:xfrm rot="19664734">
                        <a:off x="0" y="0"/>
                        <a:ext cx="1109288" cy="477610"/>
                      </a:xfrm>
                      <a:prstGeom prst="rect">
                        <a:avLst/>
                      </a:prstGeom>
                    </am3d:spPr>
                    <am3d:camera>
                      <am3d:pos x="0" y="0" z="49134459"/>
                      <am3d:up dx="0" dy="36000000" dz="0"/>
                      <am3d:lookAt x="0" y="0" z="0"/>
                      <am3d:perspective fov="2700000"/>
                    </am3d:camera>
                    <am3d:trans>
                      <am3d:meterPerModelUnit n="10460" d="1000000"/>
                      <am3d:preTrans dx="-1" dy="14798" dz="402"/>
                      <am3d:scale>
                        <am3d:sx n="1000000" d="1000000"/>
                        <am3d:sy n="1000000" d="1000000"/>
                        <am3d:sz n="1000000" d="1000000"/>
                      </am3d:scale>
                      <am3d:rot ax="946038" ay="2264483" az="588329"/>
                      <am3d:postTrans dx="0" dy="0" dz="0"/>
                    </am3d:trans>
                    <am3d:raster rName="Office3DRenderer" rVer="16.0.8326">
                      <am3d:blip r:embed="rId6"/>
                    </am3d:raster>
                    <am3d:objViewport viewportSz="114829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LinearBond">
                  <a:extLst>
                    <a:ext uri="{FF2B5EF4-FFF2-40B4-BE49-F238E27FC236}">
                      <a16:creationId xmlns:a16="http://schemas.microsoft.com/office/drawing/2014/main" id="{A58DC98B-EDC7-5ADF-B25E-31BE60B88874}"/>
                    </a:ext>
                  </a:extLst>
                </p:cNvPr>
                <p:cNvPicPr>
                  <a:picLocks noGrp="1" noRot="1" noChangeAspect="1" noMove="1" noResize="1" noEditPoints="1" noAdjustHandles="1" noChangeArrowheads="1" noChangeShapeType="1" noCrop="1"/>
                </p:cNvPicPr>
                <p:nvPr/>
              </p:nvPicPr>
              <p:blipFill>
                <a:blip r:embed="rId6"/>
                <a:stretch>
                  <a:fillRect/>
                </a:stretch>
              </p:blipFill>
              <p:spPr>
                <a:xfrm rot="19664734">
                  <a:off x="10250171" y="1803988"/>
                  <a:ext cx="1109288" cy="477610"/>
                </a:xfrm>
                <a:prstGeom prst="rect">
                  <a:avLst/>
                </a:prstGeom>
              </p:spPr>
            </p:pic>
          </mc:Fallback>
        </mc:AlternateContent>
      </p:grpSp>
      <p:pic>
        <p:nvPicPr>
          <p:cNvPr id="6" name="Google Shape;1715;p29">
            <a:extLst>
              <a:ext uri="{FF2B5EF4-FFF2-40B4-BE49-F238E27FC236}">
                <a16:creationId xmlns:a16="http://schemas.microsoft.com/office/drawing/2014/main" id="{41F5CB1F-908A-BCAD-F932-06857FA46E4D}"/>
              </a:ext>
            </a:extLst>
          </p:cNvPr>
          <p:cNvPicPr preferRelativeResize="0"/>
          <p:nvPr/>
        </p:nvPicPr>
        <p:blipFill rotWithShape="1">
          <a:blip r:embed="rId7">
            <a:alphaModFix/>
          </a:blip>
          <a:srcRect t="4260" b="11466"/>
          <a:stretch/>
        </p:blipFill>
        <p:spPr>
          <a:xfrm>
            <a:off x="5252787" y="963398"/>
            <a:ext cx="3517681" cy="4458558"/>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7" name="Google Shape;1689;p27">
            <a:extLst>
              <a:ext uri="{FF2B5EF4-FFF2-40B4-BE49-F238E27FC236}">
                <a16:creationId xmlns:a16="http://schemas.microsoft.com/office/drawing/2014/main" id="{26951DD3-50D5-7B4B-DD62-791CDB110241}"/>
              </a:ext>
            </a:extLst>
          </p:cNvPr>
          <p:cNvPicPr preferRelativeResize="0"/>
          <p:nvPr/>
        </p:nvPicPr>
        <p:blipFill rotWithShape="1">
          <a:blip r:embed="rId8">
            <a:alphaModFix/>
          </a:blip>
          <a:srcRect/>
          <a:stretch/>
        </p:blipFill>
        <p:spPr>
          <a:xfrm>
            <a:off x="9167962" y="4418780"/>
            <a:ext cx="2791745" cy="2180353"/>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spTree>
  </p:cSld>
  <p:clrMapOvr>
    <a:masterClrMapping/>
  </p:clrMapOvr>
  <p:transition spd="slow">
    <p:cover dir="ld"/>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sp>
        <p:nvSpPr>
          <p:cNvPr id="85" name="Google Shape;85;p17"/>
          <p:cNvSpPr/>
          <p:nvPr/>
        </p:nvSpPr>
        <p:spPr>
          <a:xfrm>
            <a:off x="155780" y="385629"/>
            <a:ext cx="11077600" cy="6000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 sz="2400" b="1" dirty="0">
                <a:solidFill>
                  <a:srgbClr val="003399"/>
                </a:solidFill>
                <a:latin typeface="Arial" panose="020B0604020202020204" pitchFamily="34" charset="0"/>
                <a:cs typeface="Arial" panose="020B0604020202020204" pitchFamily="34" charset="0"/>
                <a:sym typeface="Verdana"/>
              </a:rPr>
              <a:t>Global Ocean Indicators: Marking Pathways at the Science-Policy Nexus</a:t>
            </a:r>
            <a:endParaRPr sz="2400" b="1" dirty="0">
              <a:solidFill>
                <a:srgbClr val="003399"/>
              </a:solidFill>
              <a:latin typeface="Arial" panose="020B0604020202020204" pitchFamily="34" charset="0"/>
              <a:cs typeface="Arial" panose="020B0604020202020204" pitchFamily="34" charset="0"/>
              <a:sym typeface="Verdana"/>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2060"/>
              </a:solidFill>
              <a:effectLst/>
              <a:uLnTx/>
              <a:uFillTx/>
              <a:latin typeface="Arial" panose="020B0604020202020204" pitchFamily="34" charset="0"/>
              <a:ea typeface="Verdana"/>
              <a:cs typeface="Arial" panose="020B0604020202020204" pitchFamily="34" charset="0"/>
              <a:sym typeface="Verdana"/>
            </a:endParaRPr>
          </a:p>
        </p:txBody>
      </p:sp>
      <p:sp>
        <p:nvSpPr>
          <p:cNvPr id="86" name="Google Shape;86;p17"/>
          <p:cNvSpPr txBox="1"/>
          <p:nvPr/>
        </p:nvSpPr>
        <p:spPr>
          <a:xfrm>
            <a:off x="-1114880" y="999125"/>
            <a:ext cx="10703200" cy="666937"/>
          </a:xfrm>
          <a:prstGeom prst="rect">
            <a:avLst/>
          </a:prstGeom>
          <a:noFill/>
          <a:ln>
            <a:noFill/>
          </a:ln>
        </p:spPr>
        <p:txBody>
          <a:bodyPr spcFirstLastPara="1" wrap="square" lIns="91433" tIns="45700" rIns="91433" bIns="457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000000"/>
                </a:solidFill>
                <a:effectLst/>
                <a:uLnTx/>
                <a:uFillTx/>
                <a:latin typeface="Arial"/>
                <a:cs typeface="Arial"/>
                <a:sym typeface="Arial"/>
              </a:rPr>
              <a:t>von </a:t>
            </a:r>
            <a:r>
              <a:rPr kumimoji="0" lang="en" sz="1800" b="1" i="0" u="none" strike="noStrike" kern="0" cap="none" spc="0" normalizeH="0" baseline="0" noProof="0" dirty="0" err="1">
                <a:ln>
                  <a:noFill/>
                </a:ln>
                <a:solidFill>
                  <a:srgbClr val="000000"/>
                </a:solidFill>
                <a:effectLst/>
                <a:uLnTx/>
                <a:uFillTx/>
                <a:latin typeface="Arial"/>
                <a:cs typeface="Arial"/>
                <a:sym typeface="Arial"/>
              </a:rPr>
              <a:t>Schuckmann</a:t>
            </a:r>
            <a:r>
              <a:rPr kumimoji="0" lang="en" sz="1800" b="1" i="0" u="none" strike="noStrike" kern="0" cap="none" spc="0" normalizeH="0" baseline="0" noProof="0" dirty="0">
                <a:ln>
                  <a:noFill/>
                </a:ln>
                <a:solidFill>
                  <a:srgbClr val="000000"/>
                </a:solidFill>
                <a:effectLst/>
                <a:uLnTx/>
                <a:uFillTx/>
                <a:latin typeface="Arial"/>
                <a:cs typeface="Arial"/>
                <a:sym typeface="Arial"/>
              </a:rPr>
              <a:t> et al., 2025</a:t>
            </a:r>
            <a:endParaRPr lang="en" sz="1800" b="1" dirty="0"/>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000000"/>
                </a:solidFill>
                <a:effectLst/>
                <a:uLnTx/>
                <a:uFillTx/>
                <a:latin typeface="Arial"/>
                <a:cs typeface="Arial"/>
                <a:sym typeface="Arial"/>
              </a:rPr>
              <a:t>to be submitted to Journal of Marine Policy</a:t>
            </a:r>
            <a:r>
              <a:rPr kumimoji="0" lang="en" sz="1867" b="1" i="0" u="none" strike="noStrike" kern="0" cap="none" spc="0" normalizeH="0" baseline="0" noProof="0" dirty="0">
                <a:ln>
                  <a:noFill/>
                </a:ln>
                <a:solidFill>
                  <a:srgbClr val="000000"/>
                </a:solidFill>
                <a:effectLst/>
                <a:uLnTx/>
                <a:uFillTx/>
                <a:latin typeface="Arial"/>
                <a:cs typeface="Arial"/>
                <a:sym typeface="Arial"/>
              </a:rPr>
              <a:t> </a:t>
            </a:r>
            <a:endParaRPr kumimoji="0" sz="1867"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7" name="Google Shape;87;p17"/>
          <p:cNvPicPr preferRelativeResize="0"/>
          <p:nvPr/>
        </p:nvPicPr>
        <p:blipFill rotWithShape="1">
          <a:blip r:embed="rId4">
            <a:alphaModFix/>
          </a:blip>
          <a:srcRect/>
          <a:stretch/>
        </p:blipFill>
        <p:spPr>
          <a:xfrm>
            <a:off x="736795" y="1663337"/>
            <a:ext cx="6999851" cy="3982287"/>
          </a:xfrm>
          <a:prstGeom prst="rect">
            <a:avLst/>
          </a:prstGeom>
          <a:noFill/>
          <a:ln>
            <a:noFill/>
          </a:ln>
        </p:spPr>
      </p:pic>
      <p:sp>
        <p:nvSpPr>
          <p:cNvPr id="88" name="Google Shape;88;p17"/>
          <p:cNvSpPr txBox="1"/>
          <p:nvPr/>
        </p:nvSpPr>
        <p:spPr>
          <a:xfrm>
            <a:off x="0" y="5725529"/>
            <a:ext cx="7736646" cy="523180"/>
          </a:xfrm>
          <a:prstGeom prst="rect">
            <a:avLst/>
          </a:prstGeom>
          <a:noFill/>
          <a:ln>
            <a:noFill/>
          </a:ln>
        </p:spPr>
        <p:txBody>
          <a:bodyPr spcFirstLastPara="1" wrap="square" lIns="91433" tIns="45700" rIns="91433" bIns="457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b="1" i="1" u="none" strike="noStrike" kern="0" cap="none" spc="0" normalizeH="0" baseline="0" noProof="0" dirty="0">
                <a:ln>
                  <a:noFill/>
                </a:ln>
                <a:solidFill>
                  <a:srgbClr val="000000"/>
                </a:solidFill>
                <a:effectLst/>
                <a:uLnTx/>
                <a:uFillTx/>
                <a:latin typeface="+mn-lt"/>
                <a:ea typeface="Times New Roman"/>
                <a:cs typeface="Times New Roman"/>
                <a:sym typeface="Times New Roman"/>
              </a:rPr>
              <a:t>The 9 pilot indicators as proposed by  GOOS  for three environmental dimensions: physics &amp; climate, biogeochemistry, biology and ecosystems</a:t>
            </a:r>
            <a:endParaRPr kumimoji="0" b="1" i="0" u="none" strike="noStrike" kern="0" cap="none" spc="0" normalizeH="0" baseline="0" noProof="0" dirty="0">
              <a:ln>
                <a:noFill/>
              </a:ln>
              <a:solidFill>
                <a:srgbClr val="000000"/>
              </a:solidFill>
              <a:effectLst/>
              <a:uLnTx/>
              <a:uFillTx/>
              <a:latin typeface="+mn-lt"/>
              <a:ea typeface="Calibri"/>
              <a:cs typeface="Calibri"/>
              <a:sym typeface="Calibri"/>
            </a:endParaRPr>
          </a:p>
        </p:txBody>
      </p:sp>
      <p:sp>
        <p:nvSpPr>
          <p:cNvPr id="3" name="TextBox 2">
            <a:extLst>
              <a:ext uri="{FF2B5EF4-FFF2-40B4-BE49-F238E27FC236}">
                <a16:creationId xmlns:a16="http://schemas.microsoft.com/office/drawing/2014/main" id="{909A7741-F2B9-3F76-755B-0140891034AA}"/>
              </a:ext>
            </a:extLst>
          </p:cNvPr>
          <p:cNvSpPr txBox="1"/>
          <p:nvPr/>
        </p:nvSpPr>
        <p:spPr>
          <a:xfrm>
            <a:off x="7673439" y="1163225"/>
            <a:ext cx="4323274" cy="5309146"/>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GB" sz="1300" b="0" i="0" u="none" strike="noStrike" dirty="0">
                <a:solidFill>
                  <a:srgbClr val="000000"/>
                </a:solidFill>
                <a:effectLst/>
                <a:latin typeface="+mn-lt"/>
              </a:rPr>
              <a:t>Ocean indicators are crucial for translating ocean science and data into practical metrics, guidance, and tools informing on the state and health of the ocean that can be directly applied by policymakers, practitioners, and the public</a:t>
            </a:r>
            <a:endParaRPr lang="en-GB" sz="1300" dirty="0">
              <a:latin typeface="+mn-lt"/>
            </a:endParaRPr>
          </a:p>
          <a:p>
            <a:pPr marL="285750" indent="-285750">
              <a:spcAft>
                <a:spcPts val="1200"/>
              </a:spcAft>
              <a:buFont typeface="Arial" panose="020B0604020202020204" pitchFamily="34" charset="0"/>
              <a:buChar char="•"/>
            </a:pPr>
            <a:r>
              <a:rPr lang="en-GB" sz="1300" b="0" i="0" u="none" strike="noStrike" dirty="0">
                <a:solidFill>
                  <a:srgbClr val="000000"/>
                </a:solidFill>
                <a:effectLst/>
                <a:latin typeface="+mn-lt"/>
              </a:rPr>
              <a:t>Despite their critical importance, ocean indicators trail behind those for continental areas, limiting effective monitoring and policy integration</a:t>
            </a:r>
          </a:p>
          <a:p>
            <a:pPr marL="285750" indent="-285750">
              <a:spcAft>
                <a:spcPts val="1200"/>
              </a:spcAft>
              <a:buFont typeface="Arial" panose="020B0604020202020204" pitchFamily="34" charset="0"/>
              <a:buChar char="•"/>
            </a:pPr>
            <a:r>
              <a:rPr lang="en-GB" sz="1300" b="0" i="0" u="none" strike="noStrike" dirty="0">
                <a:solidFill>
                  <a:srgbClr val="000000"/>
                </a:solidFill>
                <a:effectLst/>
                <a:latin typeface="+mn-lt"/>
              </a:rPr>
              <a:t>Developing reliable, comparable, and regularly updated ocean indicators, backed by a unified international framework, is essential for delivering coherent, actionable insights that can guide global goals and protect the ocean's future</a:t>
            </a:r>
            <a:endParaRPr lang="en-GB" sz="1300" dirty="0">
              <a:latin typeface="+mn-lt"/>
            </a:endParaRPr>
          </a:p>
          <a:p>
            <a:pPr marL="285750" indent="-285750">
              <a:spcAft>
                <a:spcPts val="1200"/>
              </a:spcAft>
              <a:buFont typeface="Arial" panose="020B0604020202020204" pitchFamily="34" charset="0"/>
              <a:buChar char="•"/>
            </a:pPr>
            <a:r>
              <a:rPr lang="en-GB" sz="1300" dirty="0">
                <a:latin typeface="+mn-lt"/>
              </a:rPr>
              <a:t>This paper establishes a scientific foundation for ocean indicators through international and multidisciplinary collaboration, presenting defined criteria and a set of pilot indicators for the ocean’s physical, biogeochemical, biodiversity, and ecosystem aspects</a:t>
            </a:r>
          </a:p>
          <a:p>
            <a:pPr marL="285750" indent="-285750">
              <a:buFont typeface="Arial" panose="020B0604020202020204" pitchFamily="34" charset="0"/>
              <a:buChar char="•"/>
            </a:pPr>
            <a:r>
              <a:rPr lang="en-GB" sz="1300" dirty="0">
                <a:latin typeface="+mn-lt"/>
              </a:rPr>
              <a:t>The proposed framework offers a solid foundation for generating indicators that not only track the ocean state, but also provide outputs for application in informing policy and decision-making. </a:t>
            </a:r>
          </a:p>
        </p:txBody>
      </p:sp>
    </p:spTree>
  </p:cSld>
  <p:clrMapOvr>
    <a:masterClrMapping/>
  </p:clrMapOvr>
  <p:transition spd="slow">
    <p:cover dir="ld"/>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 name="Google Shape;98;p19">
            <a:extLst>
              <a:ext uri="{FF2B5EF4-FFF2-40B4-BE49-F238E27FC236}">
                <a16:creationId xmlns:a16="http://schemas.microsoft.com/office/drawing/2014/main" id="{288C1A54-B7C1-C7AC-549E-0A1D310E2F06}"/>
              </a:ext>
            </a:extLst>
          </p:cNvPr>
          <p:cNvSpPr/>
          <p:nvPr/>
        </p:nvSpPr>
        <p:spPr>
          <a:xfrm>
            <a:off x="290700" y="250025"/>
            <a:ext cx="10450280" cy="4500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003399"/>
                </a:solidFill>
                <a:latin typeface="Arial" panose="020B0604020202020204" pitchFamily="34" charset="0"/>
                <a:cs typeface="Arial" panose="020B0604020202020204" pitchFamily="34" charset="0"/>
              </a:rPr>
              <a:t>Emerging skills gaps in the physical chemistry of natural waters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2060"/>
              </a:solidFill>
              <a:effectLst/>
              <a:uLnTx/>
              <a:uFillTx/>
              <a:latin typeface="Arial" panose="020B0604020202020204" pitchFamily="34" charset="0"/>
              <a:ea typeface="Verdana"/>
              <a:cs typeface="Arial" panose="020B0604020202020204" pitchFamily="34" charset="0"/>
              <a:sym typeface="Verdana"/>
            </a:endParaRPr>
          </a:p>
        </p:txBody>
      </p:sp>
      <p:pic>
        <p:nvPicPr>
          <p:cNvPr id="29" name="Google Shape;57;p13">
            <a:extLst>
              <a:ext uri="{FF2B5EF4-FFF2-40B4-BE49-F238E27FC236}">
                <a16:creationId xmlns:a16="http://schemas.microsoft.com/office/drawing/2014/main" id="{C898764D-75F0-1BC6-8169-043CA56B708E}"/>
              </a:ext>
            </a:extLst>
          </p:cNvPr>
          <p:cNvPicPr preferRelativeResize="0"/>
          <p:nvPr/>
        </p:nvPicPr>
        <p:blipFill>
          <a:blip r:embed="rId4">
            <a:alphaModFix/>
          </a:blip>
          <a:stretch>
            <a:fillRect/>
          </a:stretch>
        </p:blipFill>
        <p:spPr>
          <a:xfrm>
            <a:off x="3846870" y="5806967"/>
            <a:ext cx="1304013" cy="902516"/>
          </a:xfrm>
          <a:prstGeom prst="rect">
            <a:avLst/>
          </a:prstGeom>
          <a:noFill/>
          <a:ln>
            <a:noFill/>
          </a:ln>
        </p:spPr>
      </p:pic>
      <p:pic>
        <p:nvPicPr>
          <p:cNvPr id="30" name="Google Shape;58;p13">
            <a:extLst>
              <a:ext uri="{FF2B5EF4-FFF2-40B4-BE49-F238E27FC236}">
                <a16:creationId xmlns:a16="http://schemas.microsoft.com/office/drawing/2014/main" id="{8555AD8C-9C07-7CAF-F1EC-51740BA04520}"/>
              </a:ext>
            </a:extLst>
          </p:cNvPr>
          <p:cNvPicPr preferRelativeResize="0"/>
          <p:nvPr/>
        </p:nvPicPr>
        <p:blipFill>
          <a:blip r:embed="rId5">
            <a:alphaModFix/>
          </a:blip>
          <a:stretch>
            <a:fillRect/>
          </a:stretch>
        </p:blipFill>
        <p:spPr>
          <a:xfrm>
            <a:off x="2546438" y="5745863"/>
            <a:ext cx="1057410" cy="1024725"/>
          </a:xfrm>
          <a:prstGeom prst="rect">
            <a:avLst/>
          </a:prstGeom>
          <a:noFill/>
          <a:ln>
            <a:noFill/>
          </a:ln>
        </p:spPr>
      </p:pic>
      <p:pic>
        <p:nvPicPr>
          <p:cNvPr id="31" name="Google Shape;59;p13">
            <a:extLst>
              <a:ext uri="{FF2B5EF4-FFF2-40B4-BE49-F238E27FC236}">
                <a16:creationId xmlns:a16="http://schemas.microsoft.com/office/drawing/2014/main" id="{6E828BA3-3F19-2BBB-2186-13E904BAC3BC}"/>
              </a:ext>
            </a:extLst>
          </p:cNvPr>
          <p:cNvPicPr preferRelativeResize="0"/>
          <p:nvPr/>
        </p:nvPicPr>
        <p:blipFill>
          <a:blip r:embed="rId6">
            <a:alphaModFix/>
          </a:blip>
          <a:stretch>
            <a:fillRect/>
          </a:stretch>
        </p:blipFill>
        <p:spPr>
          <a:xfrm>
            <a:off x="203941" y="5539672"/>
            <a:ext cx="1114392" cy="1159983"/>
          </a:xfrm>
          <a:prstGeom prst="rect">
            <a:avLst/>
          </a:prstGeom>
          <a:noFill/>
          <a:ln>
            <a:noFill/>
          </a:ln>
        </p:spPr>
      </p:pic>
      <p:sp>
        <p:nvSpPr>
          <p:cNvPr id="32" name="TextBox 31">
            <a:extLst>
              <a:ext uri="{FF2B5EF4-FFF2-40B4-BE49-F238E27FC236}">
                <a16:creationId xmlns:a16="http://schemas.microsoft.com/office/drawing/2014/main" id="{9397CD7A-6ADC-A2C3-49AF-6E018EB95FB9}"/>
              </a:ext>
            </a:extLst>
          </p:cNvPr>
          <p:cNvSpPr txBox="1"/>
          <p:nvPr/>
        </p:nvSpPr>
        <p:spPr>
          <a:xfrm>
            <a:off x="1224326" y="5745863"/>
            <a:ext cx="1380672"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70C0"/>
                </a:solidFill>
                <a:effectLst/>
                <a:uLnTx/>
                <a:uFillTx/>
                <a:latin typeface="Arial"/>
                <a:cs typeface="Arial"/>
                <a:sym typeface="Arial"/>
              </a:rPr>
              <a:t>Joint Committee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70C0"/>
                </a:solidFill>
                <a:effectLst/>
                <a:uLnTx/>
                <a:uFillTx/>
                <a:latin typeface="Arial"/>
                <a:cs typeface="Arial"/>
                <a:sym typeface="Arial"/>
              </a:rPr>
              <a:t>on the Properties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70C0"/>
                </a:solidFill>
                <a:effectLst/>
                <a:uLnTx/>
                <a:uFillTx/>
                <a:latin typeface="Arial"/>
                <a:cs typeface="Arial"/>
                <a:sym typeface="Arial"/>
              </a:rPr>
              <a:t>of Seawater</a:t>
            </a:r>
          </a:p>
        </p:txBody>
      </p:sp>
      <p:pic>
        <p:nvPicPr>
          <p:cNvPr id="33" name="Picture 32" descr="A picture containing text&#10;&#10;Description automatically generated">
            <a:extLst>
              <a:ext uri="{FF2B5EF4-FFF2-40B4-BE49-F238E27FC236}">
                <a16:creationId xmlns:a16="http://schemas.microsoft.com/office/drawing/2014/main" id="{FA826CA6-026C-514B-5328-F78AF7A776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386"/>
          <a:stretch/>
        </p:blipFill>
        <p:spPr>
          <a:xfrm>
            <a:off x="5393905" y="5855607"/>
            <a:ext cx="1898403" cy="760914"/>
          </a:xfrm>
          <a:prstGeom prst="rect">
            <a:avLst/>
          </a:prstGeom>
        </p:spPr>
      </p:pic>
      <p:pic>
        <p:nvPicPr>
          <p:cNvPr id="34" name="Picture 33" descr="A picture containing text, clipart&#10;&#10;Description automatically generated">
            <a:extLst>
              <a:ext uri="{FF2B5EF4-FFF2-40B4-BE49-F238E27FC236}">
                <a16:creationId xmlns:a16="http://schemas.microsoft.com/office/drawing/2014/main" id="{C85867CE-0509-83CA-F85E-E6999D0C22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3283" y="5886207"/>
            <a:ext cx="619166" cy="721768"/>
          </a:xfrm>
          <a:prstGeom prst="rect">
            <a:avLst/>
          </a:prstGeom>
        </p:spPr>
      </p:pic>
      <p:sp>
        <p:nvSpPr>
          <p:cNvPr id="35" name="Google Shape;67;p14">
            <a:extLst>
              <a:ext uri="{FF2B5EF4-FFF2-40B4-BE49-F238E27FC236}">
                <a16:creationId xmlns:a16="http://schemas.microsoft.com/office/drawing/2014/main" id="{5D0F91EA-A02A-351A-1FD9-98204C0CE814}"/>
              </a:ext>
            </a:extLst>
          </p:cNvPr>
          <p:cNvSpPr txBox="1"/>
          <p:nvPr/>
        </p:nvSpPr>
        <p:spPr>
          <a:xfrm>
            <a:off x="347995" y="875411"/>
            <a:ext cx="4374834" cy="1236193"/>
          </a:xfrm>
          <a:prstGeom prst="rect">
            <a:avLst/>
          </a:prstGeom>
          <a:noFill/>
          <a:ln w="25400" cap="flat" cmpd="sng">
            <a:solidFill>
              <a:schemeClr val="bg2"/>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500" b="0" i="0" u="none" strike="noStrike" kern="0" cap="none" spc="0" normalizeH="0" baseline="0" noProof="0" dirty="0">
                <a:ln>
                  <a:noFill/>
                </a:ln>
                <a:solidFill>
                  <a:srgbClr val="04A6CD"/>
                </a:solidFill>
                <a:effectLst/>
                <a:uLnTx/>
                <a:uFillTx/>
                <a:latin typeface="Arial"/>
                <a:cs typeface="Arial"/>
                <a:sym typeface="Arial"/>
              </a:rPr>
              <a:t>Multi-year ongoing collaboration of SCOR WG &amp; NERC/NSF project focused on </a:t>
            </a:r>
            <a:r>
              <a:rPr kumimoji="0" lang="en" sz="1500" b="1" i="0" u="none" strike="noStrike" kern="0" cap="none" spc="0" normalizeH="0" baseline="0" noProof="0" dirty="0">
                <a:ln>
                  <a:noFill/>
                </a:ln>
                <a:solidFill>
                  <a:srgbClr val="025FA9"/>
                </a:solidFill>
                <a:effectLst/>
                <a:uLnTx/>
                <a:uFillTx/>
                <a:latin typeface="Arial"/>
                <a:cs typeface="Arial"/>
                <a:sym typeface="Arial"/>
              </a:rPr>
              <a:t>chemical speciation modeling in aquatic environments </a:t>
            </a:r>
            <a:r>
              <a:rPr kumimoji="0" lang="en" sz="1500" b="0" i="0" u="none" strike="noStrike" kern="0" cap="none" spc="0" normalizeH="0" baseline="0" noProof="0" dirty="0">
                <a:ln>
                  <a:noFill/>
                </a:ln>
                <a:solidFill>
                  <a:srgbClr val="04A6CD"/>
                </a:solidFill>
                <a:effectLst/>
                <a:uLnTx/>
                <a:uFillTx/>
                <a:latin typeface="Arial"/>
                <a:cs typeface="Arial"/>
                <a:sym typeface="Arial"/>
              </a:rPr>
              <a:t>(ocean carbonate system, trace metals)</a:t>
            </a:r>
            <a:endParaRPr kumimoji="0" sz="1500" b="0" i="0" u="none" strike="noStrike" kern="0" cap="none" spc="0" normalizeH="0" baseline="0" noProof="0" dirty="0">
              <a:ln>
                <a:noFill/>
              </a:ln>
              <a:solidFill>
                <a:srgbClr val="04A6CD"/>
              </a:solidFill>
              <a:effectLst/>
              <a:uLnTx/>
              <a:uFillTx/>
              <a:latin typeface="Arial"/>
              <a:cs typeface="Arial"/>
              <a:sym typeface="Arial"/>
            </a:endParaRPr>
          </a:p>
        </p:txBody>
      </p:sp>
      <p:grpSp>
        <p:nvGrpSpPr>
          <p:cNvPr id="36" name="Google Shape;68;p14">
            <a:extLst>
              <a:ext uri="{FF2B5EF4-FFF2-40B4-BE49-F238E27FC236}">
                <a16:creationId xmlns:a16="http://schemas.microsoft.com/office/drawing/2014/main" id="{D5A1BE6F-E8DE-588E-0F15-10B4BC2A0509}"/>
              </a:ext>
            </a:extLst>
          </p:cNvPr>
          <p:cNvGrpSpPr/>
          <p:nvPr/>
        </p:nvGrpSpPr>
        <p:grpSpPr>
          <a:xfrm>
            <a:off x="4962913" y="795061"/>
            <a:ext cx="5868485" cy="1316543"/>
            <a:chOff x="4303036" y="1025004"/>
            <a:chExt cx="5868485" cy="1316543"/>
          </a:xfrm>
        </p:grpSpPr>
        <p:sp>
          <p:nvSpPr>
            <p:cNvPr id="37" name="Google Shape;69;p14">
              <a:extLst>
                <a:ext uri="{FF2B5EF4-FFF2-40B4-BE49-F238E27FC236}">
                  <a16:creationId xmlns:a16="http://schemas.microsoft.com/office/drawing/2014/main" id="{8F93C8E0-8AFD-1CB5-DB4A-9A9A0235C1BA}"/>
                </a:ext>
              </a:extLst>
            </p:cNvPr>
            <p:cNvSpPr txBox="1"/>
            <p:nvPr/>
          </p:nvSpPr>
          <p:spPr>
            <a:xfrm>
              <a:off x="6217335" y="1025004"/>
              <a:ext cx="3954186" cy="1316543"/>
            </a:xfrm>
            <a:prstGeom prst="rect">
              <a:avLst/>
            </a:prstGeom>
            <a:noFill/>
            <a:ln w="25400" cap="flat" cmpd="sng">
              <a:solidFill>
                <a:schemeClr val="bg2"/>
              </a:solidFill>
              <a:prstDash val="solid"/>
              <a:round/>
              <a:headEnd type="none" w="sm" len="sm"/>
              <a:tailEnd type="none" w="sm" len="sm"/>
            </a:ln>
          </p:spPr>
          <p:txBody>
            <a:bodyPr spcFirstLastPara="1" wrap="square" lIns="91425" tIns="91425" rIns="91425" bIns="91425" anchor="t" anchorCtr="0">
              <a:noAutofit/>
            </a:bodyPr>
            <a:lstStyle/>
            <a:p>
              <a:pPr marL="285750" marR="0" lvl="0" indent="-285750" algn="l" defTabSz="914400" rtl="0" eaLnBrk="1" fontAlgn="auto" latinLnBrk="0" hangingPunct="1">
                <a:lnSpc>
                  <a:spcPct val="115000"/>
                </a:lnSpc>
                <a:spcBef>
                  <a:spcPts val="0"/>
                </a:spcBef>
                <a:spcAft>
                  <a:spcPts val="0"/>
                </a:spcAft>
                <a:buClr>
                  <a:srgbClr val="000000"/>
                </a:buClr>
                <a:buSzTx/>
                <a:buFont typeface="Arial" panose="020B0604020202020204" pitchFamily="34" charset="0"/>
                <a:buChar char="•"/>
                <a:tabLst/>
                <a:defRPr/>
              </a:pPr>
              <a:r>
                <a:rPr kumimoji="0" lang="en" sz="1500" b="1" i="0" u="none" strike="noStrike" kern="0" cap="none" spc="0" normalizeH="0" baseline="0" noProof="0" dirty="0">
                  <a:ln>
                    <a:noFill/>
                  </a:ln>
                  <a:solidFill>
                    <a:srgbClr val="025FA9"/>
                  </a:solidFill>
                  <a:effectLst/>
                  <a:uLnTx/>
                  <a:uFillTx/>
                  <a:latin typeface="Arial"/>
                  <a:cs typeface="Arial"/>
                  <a:sym typeface="Arial"/>
                </a:rPr>
                <a:t>Limited expertise in lab-based physical chemistry</a:t>
              </a:r>
            </a:p>
            <a:p>
              <a:pPr marL="285750" marR="0" lvl="0" indent="-285750" algn="l" defTabSz="914400" rtl="0" eaLnBrk="1" fontAlgn="auto" latinLnBrk="0" hangingPunct="1">
                <a:lnSpc>
                  <a:spcPct val="115000"/>
                </a:lnSpc>
                <a:spcBef>
                  <a:spcPts val="0"/>
                </a:spcBef>
                <a:spcAft>
                  <a:spcPts val="0"/>
                </a:spcAft>
                <a:buClr>
                  <a:srgbClr val="000000"/>
                </a:buClr>
                <a:buSzTx/>
                <a:buFont typeface="Arial" panose="020B0604020202020204" pitchFamily="34" charset="0"/>
                <a:buChar char="•"/>
                <a:tabLst/>
                <a:defRPr/>
              </a:pPr>
              <a:r>
                <a:rPr kumimoji="0" lang="en" sz="1500" b="1" i="0" u="none" strike="noStrike" kern="0" cap="none" spc="0" normalizeH="0" baseline="0" noProof="0" dirty="0">
                  <a:ln>
                    <a:noFill/>
                  </a:ln>
                  <a:solidFill>
                    <a:srgbClr val="025FA9"/>
                  </a:solidFill>
                  <a:effectLst/>
                  <a:uLnTx/>
                  <a:uFillTx/>
                  <a:latin typeface="Arial"/>
                  <a:cs typeface="Arial"/>
                  <a:sym typeface="Arial"/>
                </a:rPr>
                <a:t>limited understanding of fundamental chemistry of speciation calculations</a:t>
              </a:r>
              <a:endParaRPr kumimoji="0" sz="1500" b="0" i="0" u="none" strike="noStrike" kern="0" cap="none" spc="0" normalizeH="0" baseline="0" noProof="0" dirty="0">
                <a:ln>
                  <a:noFill/>
                </a:ln>
                <a:solidFill>
                  <a:srgbClr val="04A6CD"/>
                </a:solidFill>
                <a:effectLst/>
                <a:uLnTx/>
                <a:uFillTx/>
                <a:latin typeface="Arial"/>
                <a:cs typeface="Arial"/>
                <a:sym typeface="Arial"/>
              </a:endParaRPr>
            </a:p>
          </p:txBody>
        </p:sp>
        <p:sp>
          <p:nvSpPr>
            <p:cNvPr id="38" name="Google Shape;70;p14">
              <a:extLst>
                <a:ext uri="{FF2B5EF4-FFF2-40B4-BE49-F238E27FC236}">
                  <a16:creationId xmlns:a16="http://schemas.microsoft.com/office/drawing/2014/main" id="{076394CD-1934-3037-09B1-CEA28FB698B8}"/>
                </a:ext>
              </a:extLst>
            </p:cNvPr>
            <p:cNvSpPr/>
            <p:nvPr/>
          </p:nvSpPr>
          <p:spPr>
            <a:xfrm rot="21200530">
              <a:off x="4303036" y="1224190"/>
              <a:ext cx="1656198" cy="101058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000000"/>
                  </a:solidFill>
                  <a:effectLst/>
                  <a:uLnTx/>
                  <a:uFillTx/>
                  <a:latin typeface="Arial"/>
                  <a:cs typeface="Arial"/>
                  <a:sym typeface="Arial"/>
                </a:rPr>
                <a:t>Finding collaborators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45" name="Google Shape;79;p15">
            <a:extLst>
              <a:ext uri="{FF2B5EF4-FFF2-40B4-BE49-F238E27FC236}">
                <a16:creationId xmlns:a16="http://schemas.microsoft.com/office/drawing/2014/main" id="{9341AB94-186D-208F-53DC-5E3C03AA88E0}"/>
              </a:ext>
            </a:extLst>
          </p:cNvPr>
          <p:cNvSpPr txBox="1"/>
          <p:nvPr/>
        </p:nvSpPr>
        <p:spPr>
          <a:xfrm>
            <a:off x="203941" y="2241662"/>
            <a:ext cx="8806200" cy="3514486"/>
          </a:xfrm>
          <a:prstGeom prst="rect">
            <a:avLst/>
          </a:prstGeom>
          <a:noFill/>
          <a:ln>
            <a:noFill/>
          </a:ln>
        </p:spPr>
        <p:txBody>
          <a:bodyPr spcFirstLastPara="1" wrap="square" lIns="91425" tIns="91425" rIns="91425" bIns="91425" anchor="t" anchorCtr="0">
            <a:noAutofit/>
          </a:bodyPr>
          <a:lstStyle/>
          <a:p>
            <a:pPr marL="431800" marR="0" lvl="0" indent="-342900" algn="l" defTabSz="914400" rtl="0" eaLnBrk="1" fontAlgn="auto" latinLnBrk="0" hangingPunct="1">
              <a:lnSpc>
                <a:spcPct val="115000"/>
              </a:lnSpc>
              <a:spcBef>
                <a:spcPts val="0"/>
              </a:spcBef>
              <a:spcAft>
                <a:spcPts val="0"/>
              </a:spcAft>
              <a:buClr>
                <a:srgbClr val="808080"/>
              </a:buClr>
              <a:buSzPct val="111000"/>
              <a:buFont typeface="Arial" panose="020B0604020202020204" pitchFamily="34" charset="0"/>
              <a:buChar char="•"/>
              <a:tabLst/>
              <a:defRPr/>
            </a:pPr>
            <a:r>
              <a:rPr kumimoji="0" lang="en" sz="1800" b="1" i="0" u="none" strike="noStrike" kern="0" cap="none" spc="0" normalizeH="0" baseline="0" noProof="0" dirty="0">
                <a:ln>
                  <a:noFill/>
                </a:ln>
                <a:solidFill>
                  <a:srgbClr val="0567B3"/>
                </a:solidFill>
                <a:effectLst/>
                <a:uLnTx/>
                <a:uFillTx/>
                <a:latin typeface="Arial"/>
                <a:cs typeface="Arial"/>
                <a:sym typeface="Arial"/>
              </a:rPr>
              <a:t>Inter-relationships among the four carbonate chemistry variables: </a:t>
            </a:r>
            <a:r>
              <a:rPr kumimoji="0" lang="en" sz="1800" b="0" i="0" u="none" strike="noStrike" kern="0" cap="none" spc="0" normalizeH="0" baseline="0" noProof="0" dirty="0">
                <a:ln>
                  <a:noFill/>
                </a:ln>
                <a:solidFill>
                  <a:srgbClr val="04A6CD"/>
                </a:solidFill>
                <a:effectLst/>
                <a:uLnTx/>
                <a:uFillTx/>
                <a:latin typeface="Arial"/>
                <a:cs typeface="Arial"/>
                <a:sym typeface="Arial"/>
              </a:rPr>
              <a:t>Limited understanding of the equilibria and equilibrium constants involved </a:t>
            </a:r>
            <a:endParaRPr kumimoji="0" sz="1800" b="0" i="0" u="none" strike="noStrike" kern="0" cap="none" spc="0" normalizeH="0" baseline="0" noProof="0" dirty="0">
              <a:ln>
                <a:noFill/>
              </a:ln>
              <a:solidFill>
                <a:srgbClr val="04A6CD"/>
              </a:solidFill>
              <a:effectLst/>
              <a:uLnTx/>
              <a:uFillTx/>
              <a:latin typeface="Arial"/>
              <a:cs typeface="Arial"/>
              <a:sym typeface="Arial"/>
            </a:endParaRPr>
          </a:p>
          <a:p>
            <a:pPr marL="431800" marR="0" lvl="0" indent="-342900" algn="l" defTabSz="914400" rtl="0" eaLnBrk="1" fontAlgn="auto" latinLnBrk="0" hangingPunct="1">
              <a:lnSpc>
                <a:spcPct val="115000"/>
              </a:lnSpc>
              <a:spcBef>
                <a:spcPts val="1000"/>
              </a:spcBef>
              <a:spcAft>
                <a:spcPts val="0"/>
              </a:spcAft>
              <a:buClr>
                <a:srgbClr val="808080"/>
              </a:buClr>
              <a:buSzPct val="111000"/>
              <a:buFont typeface="Arial" panose="020B0604020202020204" pitchFamily="34" charset="0"/>
              <a:buChar char="•"/>
              <a:tabLst/>
              <a:defRPr/>
            </a:pPr>
            <a:r>
              <a:rPr kumimoji="0" lang="en" sz="1800" b="1" i="0" u="none" strike="noStrike" kern="0" cap="none" spc="0" normalizeH="0" baseline="0" noProof="0" dirty="0">
                <a:ln>
                  <a:noFill/>
                </a:ln>
                <a:solidFill>
                  <a:srgbClr val="025FA9"/>
                </a:solidFill>
                <a:effectLst/>
                <a:uLnTx/>
                <a:uFillTx/>
                <a:latin typeface="Arial"/>
                <a:cs typeface="Arial"/>
                <a:sym typeface="Arial"/>
              </a:rPr>
              <a:t>Poor understanding of calibration of pH and inter-conversion between scales: </a:t>
            </a:r>
            <a:r>
              <a:rPr kumimoji="0" lang="en" sz="1800" b="0" i="0" u="none" strike="noStrike" kern="0" cap="none" spc="0" normalizeH="0" baseline="0" noProof="0" dirty="0">
                <a:ln>
                  <a:noFill/>
                </a:ln>
                <a:solidFill>
                  <a:srgbClr val="04A6CD"/>
                </a:solidFill>
                <a:effectLst/>
                <a:uLnTx/>
                <a:uFillTx/>
                <a:latin typeface="Arial"/>
                <a:cs typeface="Arial"/>
                <a:sym typeface="Arial"/>
              </a:rPr>
              <a:t>Affects measurements and development of self consistent global datasets</a:t>
            </a:r>
            <a:endParaRPr kumimoji="0" sz="1800" b="0" i="0" u="none" strike="noStrike" kern="0" cap="none" spc="0" normalizeH="0" baseline="0" noProof="0" dirty="0">
              <a:ln>
                <a:noFill/>
              </a:ln>
              <a:solidFill>
                <a:srgbClr val="04A6CD"/>
              </a:solidFill>
              <a:effectLst/>
              <a:uLnTx/>
              <a:uFillTx/>
              <a:latin typeface="Arial"/>
              <a:cs typeface="Arial"/>
              <a:sym typeface="Arial"/>
            </a:endParaRPr>
          </a:p>
          <a:p>
            <a:pPr marL="431800" marR="0" lvl="0" indent="-342900" algn="l" defTabSz="914400" rtl="0" eaLnBrk="1" fontAlgn="auto" latinLnBrk="0" hangingPunct="1">
              <a:lnSpc>
                <a:spcPct val="115000"/>
              </a:lnSpc>
              <a:spcBef>
                <a:spcPts val="1000"/>
              </a:spcBef>
              <a:spcAft>
                <a:spcPts val="1000"/>
              </a:spcAft>
              <a:buClr>
                <a:srgbClr val="808080"/>
              </a:buClr>
              <a:buSzPct val="111000"/>
              <a:buFont typeface="Arial" panose="020B0604020202020204" pitchFamily="34" charset="0"/>
              <a:buChar char="•"/>
              <a:tabLst/>
              <a:defRPr/>
            </a:pPr>
            <a:r>
              <a:rPr kumimoji="0" lang="en" sz="1800" b="1" i="0" u="none" strike="noStrike" kern="0" cap="none" spc="0" normalizeH="0" baseline="0" noProof="0" dirty="0">
                <a:ln>
                  <a:noFill/>
                </a:ln>
                <a:solidFill>
                  <a:srgbClr val="0567B3"/>
                </a:solidFill>
                <a:effectLst/>
                <a:uLnTx/>
                <a:uFillTx/>
                <a:latin typeface="Arial"/>
                <a:cs typeface="Arial"/>
                <a:sym typeface="Arial"/>
              </a:rPr>
              <a:t>Chemistry of mCDR: </a:t>
            </a:r>
            <a:r>
              <a:rPr kumimoji="0" lang="en" sz="1800" b="0" i="0" u="none" strike="noStrike" kern="0" cap="none" spc="0" normalizeH="0" baseline="0" noProof="0" dirty="0">
                <a:ln>
                  <a:noFill/>
                </a:ln>
                <a:solidFill>
                  <a:srgbClr val="04A6CD"/>
                </a:solidFill>
                <a:effectLst/>
                <a:uLnTx/>
                <a:uFillTx/>
                <a:latin typeface="Arial"/>
                <a:cs typeface="Arial"/>
                <a:sym typeface="Arial"/>
              </a:rPr>
              <a:t>Alterations of seawater physical chemistry caused by composition change become problematic.</a:t>
            </a:r>
          </a:p>
          <a:p>
            <a:pPr marL="431800" marR="0" lvl="0" indent="-342900" algn="l" defTabSz="914400" rtl="0" eaLnBrk="1" fontAlgn="auto" latinLnBrk="0" hangingPunct="1">
              <a:lnSpc>
                <a:spcPct val="115000"/>
              </a:lnSpc>
              <a:spcBef>
                <a:spcPts val="0"/>
              </a:spcBef>
              <a:spcAft>
                <a:spcPts val="1000"/>
              </a:spcAft>
              <a:buClr>
                <a:srgbClr val="808080"/>
              </a:buClr>
              <a:buSzPct val="111000"/>
              <a:buFont typeface="Arial" panose="020B0604020202020204" pitchFamily="34" charset="0"/>
              <a:buChar char="•"/>
              <a:tabLst/>
              <a:defRPr/>
            </a:pPr>
            <a:r>
              <a:rPr kumimoji="0" lang="en" sz="1800" b="1" i="0" u="none" strike="noStrike" kern="0" cap="none" spc="0" normalizeH="0" baseline="0" noProof="0" dirty="0">
                <a:ln>
                  <a:noFill/>
                </a:ln>
                <a:solidFill>
                  <a:srgbClr val="025FA9"/>
                </a:solidFill>
                <a:effectLst/>
                <a:uLnTx/>
                <a:uFillTx/>
                <a:latin typeface="Arial"/>
                <a:cs typeface="Arial"/>
                <a:sym typeface="Arial"/>
              </a:rPr>
              <a:t>Integration of treatment of chemical speciation across a range of natural waters: </a:t>
            </a:r>
            <a:r>
              <a:rPr kumimoji="0" lang="en" sz="1800" b="0" i="0" u="none" strike="noStrike" kern="0" cap="none" spc="0" normalizeH="0" baseline="0" noProof="0" dirty="0">
                <a:ln>
                  <a:noFill/>
                </a:ln>
                <a:solidFill>
                  <a:srgbClr val="04A6CD"/>
                </a:solidFill>
                <a:effectLst/>
                <a:uLnTx/>
                <a:uFillTx/>
                <a:latin typeface="Arial"/>
                <a:cs typeface="Arial"/>
                <a:sym typeface="Arial"/>
              </a:rPr>
              <a:t>Not possible without a fundamental understanding of chemistry involved.</a:t>
            </a:r>
            <a:endParaRPr kumimoji="0" sz="1800" b="0" i="0" u="none" strike="noStrike" kern="0" cap="none" spc="0" normalizeH="0" baseline="0" noProof="0" dirty="0">
              <a:ln>
                <a:noFill/>
              </a:ln>
              <a:solidFill>
                <a:srgbClr val="04A6CD"/>
              </a:solidFill>
              <a:effectLst/>
              <a:uLnTx/>
              <a:uFillTx/>
              <a:latin typeface="Arial"/>
              <a:cs typeface="Arial"/>
              <a:sym typeface="Arial"/>
            </a:endParaRPr>
          </a:p>
        </p:txBody>
      </p:sp>
      <p:pic>
        <p:nvPicPr>
          <p:cNvPr id="47" name="Picture 46">
            <a:extLst>
              <a:ext uri="{FF2B5EF4-FFF2-40B4-BE49-F238E27FC236}">
                <a16:creationId xmlns:a16="http://schemas.microsoft.com/office/drawing/2014/main" id="{7B4BA344-E233-2C67-FFA1-0FADFAA0ECF9}"/>
              </a:ext>
            </a:extLst>
          </p:cNvPr>
          <p:cNvPicPr>
            <a:picLocks noChangeAspect="1"/>
          </p:cNvPicPr>
          <p:nvPr/>
        </p:nvPicPr>
        <p:blipFill>
          <a:blip r:embed="rId9"/>
          <a:stretch>
            <a:fillRect/>
          </a:stretch>
        </p:blipFill>
        <p:spPr>
          <a:xfrm>
            <a:off x="8670480" y="2418038"/>
            <a:ext cx="3335462" cy="1864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3" name="Picture 52">
            <a:extLst>
              <a:ext uri="{FF2B5EF4-FFF2-40B4-BE49-F238E27FC236}">
                <a16:creationId xmlns:a16="http://schemas.microsoft.com/office/drawing/2014/main" id="{793FC1EF-C15A-02EC-9879-662D325E5603}"/>
              </a:ext>
            </a:extLst>
          </p:cNvPr>
          <p:cNvPicPr>
            <a:picLocks noChangeAspect="1"/>
          </p:cNvPicPr>
          <p:nvPr/>
        </p:nvPicPr>
        <p:blipFill>
          <a:blip r:embed="rId10"/>
          <a:srcRect l="7597" t="7101" r="7075" b="9266"/>
          <a:stretch/>
        </p:blipFill>
        <p:spPr>
          <a:xfrm>
            <a:off x="9503659" y="4409272"/>
            <a:ext cx="1669103" cy="2260800"/>
          </a:xfrm>
          <a:prstGeom prst="rect">
            <a:avLst/>
          </a:prstGeom>
          <a:ln>
            <a:solidFill>
              <a:schemeClr val="tx1">
                <a:lumMod val="75000"/>
                <a:lumOff val="25000"/>
              </a:schemeClr>
            </a:solidFill>
          </a:ln>
          <a:effectLst>
            <a:outerShdw blurRad="50800" dist="63500" dir="4200000" algn="ctr" rotWithShape="0">
              <a:srgbClr val="04A6CD"/>
            </a:outerShdw>
          </a:effectLst>
        </p:spPr>
      </p:pic>
      <p:sp>
        <p:nvSpPr>
          <p:cNvPr id="54" name="Google Shape;105;p17">
            <a:extLst>
              <a:ext uri="{FF2B5EF4-FFF2-40B4-BE49-F238E27FC236}">
                <a16:creationId xmlns:a16="http://schemas.microsoft.com/office/drawing/2014/main" id="{3E7D7719-8CD0-4D4E-4B3B-CD2E52460C4C}"/>
              </a:ext>
            </a:extLst>
          </p:cNvPr>
          <p:cNvSpPr txBox="1"/>
          <p:nvPr/>
        </p:nvSpPr>
        <p:spPr>
          <a:xfrm>
            <a:off x="9450338" y="5262688"/>
            <a:ext cx="1805266" cy="55396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002060"/>
                </a:solidFill>
                <a:effectLst/>
                <a:uLnTx/>
                <a:uFillTx/>
                <a:latin typeface="Arial"/>
                <a:cs typeface="Arial"/>
                <a:sym typeface="Arial"/>
              </a:rPr>
              <a:t>Read the full report at </a:t>
            </a:r>
            <a:r>
              <a:rPr kumimoji="0" lang="en" sz="1200" b="1" i="0" u="none" strike="noStrike" kern="0" cap="none" spc="0" normalizeH="0" baseline="0" noProof="0" dirty="0" err="1">
                <a:ln>
                  <a:noFill/>
                </a:ln>
                <a:solidFill>
                  <a:srgbClr val="002060"/>
                </a:solidFill>
                <a:effectLst/>
                <a:uLnTx/>
                <a:uFillTx/>
                <a:latin typeface="Arial"/>
                <a:cs typeface="Arial"/>
                <a:sym typeface="Arial"/>
              </a:rPr>
              <a:t>marchemspec.org</a:t>
            </a:r>
            <a:endParaRPr kumimoji="0" sz="1200" b="1"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2514105578"/>
      </p:ext>
    </p:extLst>
  </p:cSld>
  <p:clrMapOvr>
    <a:masterClrMapping/>
  </p:clrMapOvr>
  <p:transition spd="slow">
    <p:cover dir="ld"/>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Google Shape;354;p10">
            <a:extLst>
              <a:ext uri="{FF2B5EF4-FFF2-40B4-BE49-F238E27FC236}">
                <a16:creationId xmlns:a16="http://schemas.microsoft.com/office/drawing/2014/main" id="{2B735AC9-9DD4-352D-619C-9644B2355065}"/>
              </a:ext>
            </a:extLst>
          </p:cNvPr>
          <p:cNvSpPr/>
          <p:nvPr/>
        </p:nvSpPr>
        <p:spPr>
          <a:xfrm>
            <a:off x="106418" y="262274"/>
            <a:ext cx="12381389" cy="1033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5714"/>
              </a:lnSpc>
              <a:spcBef>
                <a:spcPts val="0"/>
              </a:spcBef>
              <a:spcAft>
                <a:spcPts val="0"/>
              </a:spcAft>
              <a:buClr>
                <a:srgbClr val="003399"/>
              </a:buClr>
              <a:buSzPts val="2100"/>
              <a:buFont typeface="Calibri"/>
              <a:buNone/>
              <a:tabLst/>
              <a:defRPr/>
            </a:pPr>
            <a:r>
              <a:rPr kumimoji="0" lang="en-CA" sz="2400" b="1" i="0" u="none" strike="noStrike" kern="0" cap="none" spc="0" normalizeH="0" baseline="0" noProof="0" dirty="0">
                <a:ln>
                  <a:noFill/>
                </a:ln>
                <a:solidFill>
                  <a:srgbClr val="003399"/>
                </a:solidFill>
                <a:effectLst/>
                <a:uLnTx/>
                <a:uFillTx/>
                <a:latin typeface="Arial" panose="020B0604020202020204" pitchFamily="34" charset="0"/>
                <a:ea typeface="Calibri"/>
                <a:cs typeface="Arial" panose="020B0604020202020204" pitchFamily="34" charset="0"/>
                <a:sym typeface="Calibri"/>
              </a:rPr>
              <a:t>4</a:t>
            </a:r>
            <a:r>
              <a:rPr kumimoji="0" lang="en-CA" sz="2400" b="1" i="0" u="none" strike="noStrike" kern="0" cap="none" spc="0" normalizeH="0" baseline="30000" noProof="0" dirty="0">
                <a:ln>
                  <a:noFill/>
                </a:ln>
                <a:solidFill>
                  <a:srgbClr val="003399"/>
                </a:solidFill>
                <a:effectLst/>
                <a:uLnTx/>
                <a:uFillTx/>
                <a:latin typeface="Arial" panose="020B0604020202020204" pitchFamily="34" charset="0"/>
                <a:ea typeface="Calibri"/>
                <a:cs typeface="Arial" panose="020B0604020202020204" pitchFamily="34" charset="0"/>
                <a:sym typeface="Calibri"/>
              </a:rPr>
              <a:t>th</a:t>
            </a:r>
            <a:r>
              <a:rPr kumimoji="0" lang="en-CA" sz="2400" b="1" i="0" u="none" strike="noStrike" kern="0" cap="none" spc="0" normalizeH="0" baseline="0" noProof="0" dirty="0">
                <a:ln>
                  <a:noFill/>
                </a:ln>
                <a:solidFill>
                  <a:srgbClr val="003399"/>
                </a:solidFill>
                <a:effectLst/>
                <a:uLnTx/>
                <a:uFillTx/>
                <a:latin typeface="Arial" panose="020B0604020202020204" pitchFamily="34" charset="0"/>
                <a:ea typeface="Calibri"/>
                <a:cs typeface="Arial" panose="020B0604020202020204" pitchFamily="34" charset="0"/>
                <a:sym typeface="Calibri"/>
              </a:rPr>
              <a:t> IOCCP Biogeochemical Sensor Summer School, 14-28</a:t>
            </a:r>
            <a:r>
              <a:rPr kumimoji="0" lang="en-CA" sz="2400" b="1" i="0" u="none" strike="noStrike" kern="0" cap="none" spc="0" normalizeH="0" baseline="30000" noProof="0" dirty="0">
                <a:ln>
                  <a:noFill/>
                </a:ln>
                <a:solidFill>
                  <a:srgbClr val="003399"/>
                </a:solidFill>
                <a:effectLst/>
                <a:uLnTx/>
                <a:uFillTx/>
                <a:latin typeface="Arial" panose="020B0604020202020204" pitchFamily="34" charset="0"/>
                <a:ea typeface="Calibri"/>
                <a:cs typeface="Arial" panose="020B0604020202020204" pitchFamily="34" charset="0"/>
                <a:sym typeface="Calibri"/>
              </a:rPr>
              <a:t>th</a:t>
            </a:r>
            <a:r>
              <a:rPr kumimoji="0" lang="en-CA" sz="2400" b="1" i="0" u="none" strike="noStrike" kern="0" cap="none" spc="0" normalizeH="0" baseline="0" noProof="0" dirty="0">
                <a:ln>
                  <a:noFill/>
                </a:ln>
                <a:solidFill>
                  <a:srgbClr val="003399"/>
                </a:solidFill>
                <a:effectLst/>
                <a:uLnTx/>
                <a:uFillTx/>
                <a:latin typeface="Arial" panose="020B0604020202020204" pitchFamily="34" charset="0"/>
                <a:ea typeface="Calibri"/>
                <a:cs typeface="Arial" panose="020B0604020202020204" pitchFamily="34" charset="0"/>
                <a:sym typeface="Calibri"/>
              </a:rPr>
              <a:t> June 2026</a:t>
            </a:r>
          </a:p>
          <a:p>
            <a:pPr marL="0" marR="0" lvl="0" indent="0" algn="l" defTabSz="914400" rtl="0" eaLnBrk="1" fontAlgn="auto" latinLnBrk="0" hangingPunct="1">
              <a:lnSpc>
                <a:spcPct val="85714"/>
              </a:lnSpc>
              <a:spcBef>
                <a:spcPts val="0"/>
              </a:spcBef>
              <a:spcAft>
                <a:spcPts val="0"/>
              </a:spcAft>
              <a:buClr>
                <a:srgbClr val="003399"/>
              </a:buClr>
              <a:buSzPts val="2100"/>
              <a:buFont typeface="Calibri"/>
              <a:buNone/>
              <a:tabLst/>
              <a:defRPr/>
            </a:pPr>
            <a:r>
              <a:rPr kumimoji="0" lang="en-CA" sz="2400" b="1" i="0" u="none" strike="noStrike" kern="0" cap="none" spc="0" normalizeH="0" baseline="0" noProof="0" dirty="0">
                <a:ln>
                  <a:noFill/>
                </a:ln>
                <a:solidFill>
                  <a:srgbClr val="003399"/>
                </a:solidFill>
                <a:effectLst/>
                <a:uLnTx/>
                <a:uFillTx/>
                <a:latin typeface="Arial" panose="020B0604020202020204" pitchFamily="34" charset="0"/>
                <a:ea typeface="Calibri"/>
                <a:cs typeface="Arial" panose="020B0604020202020204" pitchFamily="34" charset="0"/>
                <a:sym typeface="Calibri"/>
              </a:rPr>
              <a:t>Center for Marine Research and Innovation, UGOT, </a:t>
            </a:r>
            <a:r>
              <a:rPr kumimoji="0" lang="en-CA" sz="2400" b="1" i="0" u="none" strike="noStrike" kern="0" cap="none" spc="0" normalizeH="0" baseline="0" noProof="0" dirty="0" err="1">
                <a:ln>
                  <a:noFill/>
                </a:ln>
                <a:solidFill>
                  <a:srgbClr val="003399"/>
                </a:solidFill>
                <a:effectLst/>
                <a:uLnTx/>
                <a:uFillTx/>
                <a:latin typeface="Arial" panose="020B0604020202020204" pitchFamily="34" charset="0"/>
                <a:ea typeface="Calibri"/>
                <a:cs typeface="Arial" panose="020B0604020202020204" pitchFamily="34" charset="0"/>
                <a:sym typeface="Calibri"/>
              </a:rPr>
              <a:t>Kristineberg</a:t>
            </a:r>
            <a:r>
              <a:rPr kumimoji="0" lang="en-CA" sz="2400" b="1" i="0" u="none" strike="noStrike" kern="0" cap="none" spc="0" normalizeH="0" baseline="0" noProof="0" dirty="0">
                <a:ln>
                  <a:noFill/>
                </a:ln>
                <a:solidFill>
                  <a:srgbClr val="003399"/>
                </a:solidFill>
                <a:effectLst/>
                <a:uLnTx/>
                <a:uFillTx/>
                <a:latin typeface="Arial" panose="020B0604020202020204" pitchFamily="34" charset="0"/>
                <a:ea typeface="Calibri"/>
                <a:cs typeface="Arial" panose="020B0604020202020204" pitchFamily="34" charset="0"/>
                <a:sym typeface="Calibri"/>
              </a:rPr>
              <a:t>, Sweden</a:t>
            </a:r>
            <a:endParaRPr kumimoji="0" sz="2400" b="1" i="0" u="none" strike="noStrike" kern="0" cap="none" spc="0" normalizeH="0" baseline="0" noProof="0" dirty="0">
              <a:ln>
                <a:noFill/>
              </a:ln>
              <a:solidFill>
                <a:srgbClr val="003399"/>
              </a:solidFill>
              <a:effectLst/>
              <a:uLnTx/>
              <a:uFillTx/>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lnSpc>
                <a:spcPct val="85714"/>
              </a:lnSpc>
              <a:spcBef>
                <a:spcPts val="0"/>
              </a:spcBef>
              <a:spcAft>
                <a:spcPts val="0"/>
              </a:spcAft>
              <a:buClr>
                <a:srgbClr val="000000"/>
              </a:buClr>
              <a:buSzPts val="2100"/>
              <a:buFont typeface="Calibri"/>
              <a:buNone/>
              <a:tabLst/>
              <a:defRPr/>
            </a:pPr>
            <a:endParaRPr kumimoji="0" sz="2400" b="0" i="0" u="none" strike="noStrike" kern="0" cap="none" spc="0" normalizeH="0" baseline="0" noProof="0" dirty="0">
              <a:ln>
                <a:noFill/>
              </a:ln>
              <a:solidFill>
                <a:srgbClr val="396BAD"/>
              </a:solidFill>
              <a:effectLst/>
              <a:uLnTx/>
              <a:uFillTx/>
              <a:latin typeface="Arial" panose="020B0604020202020204" pitchFamily="34" charset="0"/>
              <a:ea typeface="Calibri"/>
              <a:cs typeface="Arial" panose="020B0604020202020204" pitchFamily="34" charset="0"/>
              <a:sym typeface="Calibri"/>
            </a:endParaRPr>
          </a:p>
        </p:txBody>
      </p:sp>
      <p:pic>
        <p:nvPicPr>
          <p:cNvPr id="4" name="Google Shape;356;p10" descr="Image result for icos otc logo">
            <a:extLst>
              <a:ext uri="{FF2B5EF4-FFF2-40B4-BE49-F238E27FC236}">
                <a16:creationId xmlns:a16="http://schemas.microsoft.com/office/drawing/2014/main" id="{B09C3EAA-A3FD-C94A-95CD-5661B89F23BF}"/>
              </a:ext>
            </a:extLst>
          </p:cNvPr>
          <p:cNvPicPr preferRelativeResize="0"/>
          <p:nvPr/>
        </p:nvPicPr>
        <p:blipFill rotWithShape="1">
          <a:blip r:embed="rId4">
            <a:alphaModFix/>
          </a:blip>
          <a:srcRect/>
          <a:stretch/>
        </p:blipFill>
        <p:spPr>
          <a:xfrm>
            <a:off x="7152264" y="5523709"/>
            <a:ext cx="2597152" cy="781051"/>
          </a:xfrm>
          <a:prstGeom prst="rect">
            <a:avLst/>
          </a:prstGeom>
          <a:noFill/>
          <a:ln>
            <a:noFill/>
          </a:ln>
        </p:spPr>
      </p:pic>
      <p:pic>
        <p:nvPicPr>
          <p:cNvPr id="5" name="Google Shape;357;p10">
            <a:extLst>
              <a:ext uri="{FF2B5EF4-FFF2-40B4-BE49-F238E27FC236}">
                <a16:creationId xmlns:a16="http://schemas.microsoft.com/office/drawing/2014/main" id="{BB470E38-B04F-BDC8-4EA7-D7A120A21CF6}"/>
              </a:ext>
            </a:extLst>
          </p:cNvPr>
          <p:cNvPicPr preferRelativeResize="0"/>
          <p:nvPr/>
        </p:nvPicPr>
        <p:blipFill rotWithShape="1">
          <a:blip r:embed="rId5">
            <a:alphaModFix/>
          </a:blip>
          <a:srcRect/>
          <a:stretch/>
        </p:blipFill>
        <p:spPr>
          <a:xfrm>
            <a:off x="9704248" y="5523709"/>
            <a:ext cx="2345708" cy="868363"/>
          </a:xfrm>
          <a:prstGeom prst="rect">
            <a:avLst/>
          </a:prstGeom>
          <a:noFill/>
          <a:ln>
            <a:noFill/>
          </a:ln>
        </p:spPr>
      </p:pic>
      <p:pic>
        <p:nvPicPr>
          <p:cNvPr id="8" name="Google Shape;360;p10" descr="Kristineberg Center, Göteborgs universitet">
            <a:extLst>
              <a:ext uri="{FF2B5EF4-FFF2-40B4-BE49-F238E27FC236}">
                <a16:creationId xmlns:a16="http://schemas.microsoft.com/office/drawing/2014/main" id="{F18D5509-99AB-6DE6-67CE-F04D58D475E7}"/>
              </a:ext>
            </a:extLst>
          </p:cNvPr>
          <p:cNvPicPr preferRelativeResize="0"/>
          <p:nvPr/>
        </p:nvPicPr>
        <p:blipFill rotWithShape="1">
          <a:blip r:embed="rId6">
            <a:alphaModFix/>
          </a:blip>
          <a:srcRect/>
          <a:stretch/>
        </p:blipFill>
        <p:spPr>
          <a:xfrm>
            <a:off x="4590466" y="1769265"/>
            <a:ext cx="7459490" cy="298379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CAF065A-45CB-12B0-3387-907288242E1F}"/>
              </a:ext>
            </a:extLst>
          </p:cNvPr>
          <p:cNvSpPr txBox="1"/>
          <p:nvPr/>
        </p:nvSpPr>
        <p:spPr>
          <a:xfrm>
            <a:off x="0" y="1914225"/>
            <a:ext cx="4623991" cy="2796599"/>
          </a:xfrm>
          <a:prstGeom prst="rect">
            <a:avLst/>
          </a:prstGeom>
          <a:noFill/>
        </p:spPr>
        <p:txBody>
          <a:bodyPr wrap="square">
            <a:spAutoFit/>
          </a:bodyPr>
          <a:lstStyle/>
          <a:p>
            <a:pPr marL="285750" marR="0" lvl="0" indent="-285750" algn="l" defTabSz="914400" rtl="0" eaLnBrk="1" fontAlgn="auto" latinLnBrk="0" hangingPunct="1">
              <a:lnSpc>
                <a:spcPct val="115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rPr>
              <a:t>Early fundraising(!)</a:t>
            </a:r>
          </a:p>
          <a:p>
            <a:pPr marL="285750" marR="0" lvl="0" indent="-285750" algn="l" defTabSz="914400" rtl="0" eaLnBrk="1" fontAlgn="auto" latinLnBrk="0" hangingPunct="1">
              <a:lnSpc>
                <a:spcPct val="115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rPr>
              <a:t>Part-time project manager to facilitate course organization</a:t>
            </a:r>
          </a:p>
          <a:p>
            <a:pPr marL="285750" marR="0" lvl="0" indent="-285750" algn="l" defTabSz="914400" rtl="0" eaLnBrk="1" fontAlgn="auto" latinLnBrk="0" hangingPunct="1">
              <a:lnSpc>
                <a:spcPct val="115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rPr>
              <a:t>Catalogue of relevant video instructions </a:t>
            </a:r>
          </a:p>
          <a:p>
            <a:pPr marL="285750" marR="0" lvl="0" indent="-285750" algn="l" defTabSz="914400" rtl="0" eaLnBrk="1" fontAlgn="auto" latinLnBrk="0" hangingPunct="1">
              <a:lnSpc>
                <a:spcPct val="115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rPr>
              <a:t>Optimize the candidate selection process to maximize impact</a:t>
            </a:r>
          </a:p>
          <a:p>
            <a:pPr marL="285750" marR="0" lvl="0" indent="-285750" algn="l" defTabSz="914400" rtl="0" eaLnBrk="1" fontAlgn="auto" latinLnBrk="0" hangingPunct="1">
              <a:lnSpc>
                <a:spcPct val="115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rPr>
              <a:t>Optimize application process and timing: visa issues, institutional permits to attend the course</a:t>
            </a:r>
          </a:p>
          <a:p>
            <a:pPr marL="285750" marR="0" lvl="0" indent="-285750" algn="l" defTabSz="914400" rtl="0" eaLnBrk="1" fontAlgn="auto" latinLnBrk="0" hangingPunct="1">
              <a:lnSpc>
                <a:spcPct val="115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rPr>
              <a:t>Avoid overlap with other CP activities!</a:t>
            </a:r>
          </a:p>
          <a:p>
            <a:pPr marL="285750" marR="0" lvl="0" indent="-285750" algn="l" defTabSz="914400" rtl="0" eaLnBrk="1" fontAlgn="auto" latinLnBrk="0" hangingPunct="1">
              <a:lnSpc>
                <a:spcPct val="115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rPr>
              <a:t>Focus on one-to-one interactions and small group activities</a:t>
            </a:r>
          </a:p>
        </p:txBody>
      </p:sp>
      <p:sp>
        <p:nvSpPr>
          <p:cNvPr id="10" name="Title 12">
            <a:extLst>
              <a:ext uri="{FF2B5EF4-FFF2-40B4-BE49-F238E27FC236}">
                <a16:creationId xmlns:a16="http://schemas.microsoft.com/office/drawing/2014/main" id="{A54FBDBB-EA85-0D7A-18BC-DD1322AA7FA2}"/>
              </a:ext>
            </a:extLst>
          </p:cNvPr>
          <p:cNvSpPr txBox="1">
            <a:spLocks/>
          </p:cNvSpPr>
          <p:nvPr/>
        </p:nvSpPr>
        <p:spPr>
          <a:xfrm>
            <a:off x="142044" y="1236146"/>
            <a:ext cx="4201207" cy="1143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Early thoughts on logistics for the 2026 edition:</a:t>
            </a:r>
          </a:p>
        </p:txBody>
      </p:sp>
      <p:pic>
        <p:nvPicPr>
          <p:cNvPr id="12" name="Picture 11">
            <a:extLst>
              <a:ext uri="{FF2B5EF4-FFF2-40B4-BE49-F238E27FC236}">
                <a16:creationId xmlns:a16="http://schemas.microsoft.com/office/drawing/2014/main" id="{2044A8A4-F570-0CD3-076B-8FCFD5803380}"/>
              </a:ext>
            </a:extLst>
          </p:cNvPr>
          <p:cNvPicPr>
            <a:picLocks noChangeAspect="1"/>
          </p:cNvPicPr>
          <p:nvPr/>
        </p:nvPicPr>
        <p:blipFill>
          <a:blip r:embed="rId7"/>
          <a:stretch>
            <a:fillRect/>
          </a:stretch>
        </p:blipFill>
        <p:spPr>
          <a:xfrm>
            <a:off x="1555942" y="4532854"/>
            <a:ext cx="2178000" cy="217800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D8D2AAC4-6DBD-429B-6204-082C92BF3F7E}"/>
              </a:ext>
            </a:extLst>
          </p:cNvPr>
          <p:cNvPicPr>
            <a:picLocks noChangeAspect="1"/>
          </p:cNvPicPr>
          <p:nvPr/>
        </p:nvPicPr>
        <p:blipFill>
          <a:blip r:embed="rId8"/>
          <a:stretch>
            <a:fillRect/>
          </a:stretch>
        </p:blipFill>
        <p:spPr>
          <a:xfrm>
            <a:off x="4851724" y="4926137"/>
            <a:ext cx="1818000" cy="1818000"/>
          </a:xfrm>
          <a:prstGeom prst="rect">
            <a:avLst/>
          </a:prstGeom>
        </p:spPr>
      </p:pic>
    </p:spTree>
    <p:extLst>
      <p:ext uri="{BB962C8B-B14F-4D97-AF65-F5344CB8AC3E}">
        <p14:creationId xmlns:p14="http://schemas.microsoft.com/office/powerpoint/2010/main" val="2782826974"/>
      </p:ext>
    </p:extLst>
  </p:cSld>
  <p:clrMapOvr>
    <a:masterClrMapping/>
  </p:clrMapOvr>
  <p:transition spd="slow">
    <p:cover dir="l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34391b2e10b_0_1300"/>
          <p:cNvSpPr txBox="1">
            <a:spLocks noGrp="1"/>
          </p:cNvSpPr>
          <p:nvPr>
            <p:ph type="title"/>
          </p:nvPr>
        </p:nvSpPr>
        <p:spPr>
          <a:xfrm>
            <a:off x="499650" y="353400"/>
            <a:ext cx="107505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OCG-15 decisions</a:t>
            </a:r>
            <a:endParaRPr dirty="0"/>
          </a:p>
        </p:txBody>
      </p:sp>
      <p:pic>
        <p:nvPicPr>
          <p:cNvPr id="3" name="Picture 2">
            <a:extLst>
              <a:ext uri="{FF2B5EF4-FFF2-40B4-BE49-F238E27FC236}">
                <a16:creationId xmlns:a16="http://schemas.microsoft.com/office/drawing/2014/main" id="{BCAD7C6D-9F73-0D88-7A21-6DA3697F30AA}"/>
              </a:ext>
            </a:extLst>
          </p:cNvPr>
          <p:cNvPicPr>
            <a:picLocks noChangeAspect="1"/>
          </p:cNvPicPr>
          <p:nvPr/>
        </p:nvPicPr>
        <p:blipFill>
          <a:blip r:embed="rId3"/>
          <a:stretch>
            <a:fillRect/>
          </a:stretch>
        </p:blipFill>
        <p:spPr>
          <a:xfrm>
            <a:off x="499650" y="819000"/>
            <a:ext cx="5430905" cy="5220000"/>
          </a:xfrm>
          <a:prstGeom prst="rect">
            <a:avLst/>
          </a:prstGeom>
        </p:spPr>
      </p:pic>
      <p:sp>
        <p:nvSpPr>
          <p:cNvPr id="355" name="Google Shape;355;g34391b2e10b_0_1300"/>
          <p:cNvSpPr/>
          <p:nvPr/>
        </p:nvSpPr>
        <p:spPr>
          <a:xfrm>
            <a:off x="590719" y="3778981"/>
            <a:ext cx="5243639" cy="1327093"/>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Title 5">
            <a:extLst>
              <a:ext uri="{FF2B5EF4-FFF2-40B4-BE49-F238E27FC236}">
                <a16:creationId xmlns:a16="http://schemas.microsoft.com/office/drawing/2014/main" id="{90ED7AFA-8314-1CC8-3D46-ED703D9B9E7F}"/>
              </a:ext>
            </a:extLst>
          </p:cNvPr>
          <p:cNvSpPr txBox="1">
            <a:spLocks/>
          </p:cNvSpPr>
          <p:nvPr/>
        </p:nvSpPr>
        <p:spPr>
          <a:xfrm>
            <a:off x="6096000" y="279345"/>
            <a:ext cx="5921782" cy="76950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2000" b="1" dirty="0">
                <a:solidFill>
                  <a:schemeClr val="accent1"/>
                </a:solidFill>
                <a:latin typeface="Arial"/>
                <a:cs typeface="Arial"/>
              </a:rPr>
              <a:t>Key activities regarding the GOOS Carbon Plan in the next 12-24 months</a:t>
            </a:r>
          </a:p>
        </p:txBody>
      </p:sp>
      <p:sp>
        <p:nvSpPr>
          <p:cNvPr id="11" name="TextBox 10">
            <a:extLst>
              <a:ext uri="{FF2B5EF4-FFF2-40B4-BE49-F238E27FC236}">
                <a16:creationId xmlns:a16="http://schemas.microsoft.com/office/drawing/2014/main" id="{F35201F6-AF2A-1EAE-91AD-64217277630E}"/>
              </a:ext>
            </a:extLst>
          </p:cNvPr>
          <p:cNvSpPr txBox="1"/>
          <p:nvPr/>
        </p:nvSpPr>
        <p:spPr>
          <a:xfrm>
            <a:off x="6096000" y="819000"/>
            <a:ext cx="5921782" cy="5390706"/>
          </a:xfrm>
          <a:prstGeom prst="rect">
            <a:avLst/>
          </a:prstGeom>
          <a:noFill/>
          <a:ln>
            <a:noFill/>
          </a:ln>
        </p:spPr>
        <p:txBody>
          <a:bodyPr wrap="square" rtlCol="0">
            <a:spAutoFit/>
          </a:bodyPr>
          <a:lstStyle/>
          <a:p>
            <a:pPr marL="0" marR="0" lvl="0" indent="0" defTabSz="914400" eaLnBrk="1" fontAlgn="auto" latinLnBrk="0" hangingPunct="1">
              <a:lnSpc>
                <a:spcPct val="108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002060"/>
              </a:solidFill>
              <a:effectLst/>
              <a:uLnTx/>
              <a:uFillTx/>
            </a:endParaRPr>
          </a:p>
          <a:p>
            <a:pPr marL="342900" marR="0" lvl="0" indent="-342900" defTabSz="91440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ysClr val="windowText" lastClr="000000"/>
                </a:solidFill>
                <a:effectLst/>
                <a:uLnTx/>
                <a:uFillTx/>
              </a:rPr>
              <a:t>Continue engagement with WMO around the Global Greenhouse Gas Watch </a:t>
            </a:r>
            <a:r>
              <a:rPr kumimoji="0" lang="en-GB" sz="1600" b="1" i="0" u="none" strike="noStrike" kern="0" cap="none" spc="0" normalizeH="0" baseline="0" noProof="0" dirty="0">
                <a:ln>
                  <a:noFill/>
                </a:ln>
                <a:solidFill>
                  <a:sysClr val="windowText" lastClr="000000"/>
                </a:solidFill>
                <a:effectLst/>
                <a:uLnTx/>
                <a:uFillTx/>
              </a:rPr>
              <a:t>(G3W) and its Implementation Plan;</a:t>
            </a:r>
          </a:p>
          <a:p>
            <a:pPr marL="342900" marR="0" lvl="0" indent="-342900" defTabSz="914400" eaLnBrk="1" fontAlgn="auto" latinLnBrk="0" hangingPunct="1">
              <a:lnSpc>
                <a:spcPct val="108000"/>
              </a:lnSpc>
              <a:spcBef>
                <a:spcPts val="0"/>
              </a:spcBef>
              <a:spcAft>
                <a:spcPts val="0"/>
              </a:spcAft>
              <a:buClrTx/>
              <a:buSzTx/>
              <a:buFont typeface="Arial" panose="020B0604020202020204" pitchFamily="34" charset="0"/>
              <a:buChar char="•"/>
              <a:tabLst/>
              <a:defRPr/>
            </a:pPr>
            <a:endParaRPr kumimoji="0" lang="en-GB" sz="1600" b="1"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ysClr val="windowText" lastClr="000000"/>
                </a:solidFill>
                <a:effectLst/>
                <a:uLnTx/>
                <a:uFillTx/>
              </a:rPr>
              <a:t>F</a:t>
            </a:r>
            <a:r>
              <a:rPr kumimoji="0" lang="en-GB" sz="1600" b="0" i="0" u="none" strike="noStrike" kern="0" cap="none" spc="0" normalizeH="0" baseline="0" noProof="0" dirty="0" err="1">
                <a:ln>
                  <a:noFill/>
                </a:ln>
                <a:solidFill>
                  <a:sysClr val="windowText" lastClr="000000"/>
                </a:solidFill>
                <a:effectLst/>
                <a:uLnTx/>
                <a:uFillTx/>
              </a:rPr>
              <a:t>ormalize</a:t>
            </a:r>
            <a:r>
              <a:rPr kumimoji="0" lang="en-GB" sz="1600" b="0" i="0" u="none" strike="noStrike" kern="0" cap="none" spc="0" normalizeH="0" baseline="0" noProof="0" dirty="0">
                <a:ln>
                  <a:noFill/>
                </a:ln>
                <a:solidFill>
                  <a:sysClr val="windowText" lastClr="000000"/>
                </a:solidFill>
                <a:effectLst/>
                <a:uLnTx/>
                <a:uFillTx/>
              </a:rPr>
              <a:t> structures and strategies for </a:t>
            </a:r>
            <a:r>
              <a:rPr kumimoji="0" lang="en-GB" sz="1600" b="1" i="0" u="none" strike="noStrike" kern="0" cap="none" spc="0" normalizeH="0" baseline="0" noProof="0" dirty="0">
                <a:ln>
                  <a:noFill/>
                </a:ln>
                <a:solidFill>
                  <a:sysClr val="windowText" lastClr="000000"/>
                </a:solidFill>
                <a:effectLst/>
                <a:uLnTx/>
                <a:uFillTx/>
              </a:rPr>
              <a:t>SOCONET</a:t>
            </a:r>
            <a:r>
              <a:rPr kumimoji="0" lang="en-GB" sz="1600" b="0" i="0" u="none" strike="noStrike" kern="0" cap="none" spc="0" normalizeH="0" baseline="0" noProof="0" dirty="0">
                <a:ln>
                  <a:noFill/>
                </a:ln>
                <a:solidFill>
                  <a:sysClr val="windowText" lastClr="000000"/>
                </a:solidFill>
                <a:effectLst/>
                <a:uLnTx/>
                <a:uFillTx/>
              </a:rPr>
              <a:t> to create a robust and resilient GOOS network bringing together ocean CO₂ observing efforts;</a:t>
            </a:r>
          </a:p>
          <a:p>
            <a:pPr marL="342900" marR="0" lvl="0" indent="-342900" defTabSz="914400" eaLnBrk="1" fontAlgn="auto" latinLnBrk="0" hangingPunct="1">
              <a:lnSpc>
                <a:spcPct val="108000"/>
              </a:lnSpc>
              <a:spcBef>
                <a:spcPts val="0"/>
              </a:spcBef>
              <a:spcAft>
                <a:spcPts val="0"/>
              </a:spcAft>
              <a:buClrTx/>
              <a:buSzTx/>
              <a:buFont typeface="Arial" panose="020B0604020202020204" pitchFamily="34" charset="0"/>
              <a:buChar char="•"/>
              <a:tabLst/>
              <a:defRPr/>
            </a:pPr>
            <a:endParaRPr kumimoji="0" lang="en-GB" sz="16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ysClr val="windowText" lastClr="000000"/>
                </a:solidFill>
                <a:effectLst/>
                <a:uLnTx/>
                <a:uFillTx/>
              </a:rPr>
              <a:t>Develop a clear pathway to securing a robust, resilient and scalable </a:t>
            </a:r>
            <a:r>
              <a:rPr kumimoji="0" lang="en-GB" sz="1600" b="1" i="0" u="none" strike="noStrike" kern="0" cap="none" spc="0" normalizeH="0" baseline="0" noProof="0" dirty="0">
                <a:ln>
                  <a:noFill/>
                </a:ln>
                <a:solidFill>
                  <a:sysClr val="windowText" lastClr="000000"/>
                </a:solidFill>
                <a:effectLst/>
                <a:uLnTx/>
                <a:uFillTx/>
              </a:rPr>
              <a:t>SOCAT</a:t>
            </a:r>
            <a:r>
              <a:rPr kumimoji="0" lang="en-GB" sz="1600" b="0" i="0" u="none" strike="noStrike" kern="0" cap="none" spc="0" normalizeH="0" baseline="0" noProof="0" dirty="0">
                <a:ln>
                  <a:noFill/>
                </a:ln>
                <a:solidFill>
                  <a:sysClr val="windowText" lastClr="000000"/>
                </a:solidFill>
                <a:effectLst/>
                <a:uLnTx/>
                <a:uFillTx/>
              </a:rPr>
              <a:t> data management system for the long term;</a:t>
            </a:r>
          </a:p>
          <a:p>
            <a:pPr marL="342900" marR="0" lvl="0" indent="-342900" defTabSz="914400" eaLnBrk="1" fontAlgn="auto" latinLnBrk="0" hangingPunct="1">
              <a:lnSpc>
                <a:spcPct val="108000"/>
              </a:lnSpc>
              <a:spcBef>
                <a:spcPts val="0"/>
              </a:spcBef>
              <a:spcAft>
                <a:spcPts val="0"/>
              </a:spcAft>
              <a:buClrTx/>
              <a:buSzTx/>
              <a:buFont typeface="Arial" panose="020B0604020202020204" pitchFamily="34" charset="0"/>
              <a:buChar char="•"/>
              <a:tabLst/>
              <a:defRPr/>
            </a:pPr>
            <a:endParaRPr kumimoji="0" lang="en-GB" sz="16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ysClr val="windowText" lastClr="000000"/>
                </a:solidFill>
                <a:effectLst/>
                <a:uLnTx/>
                <a:uFillTx/>
              </a:rPr>
              <a:t>IOCCP includes a </a:t>
            </a:r>
            <a:r>
              <a:rPr kumimoji="0" lang="en-GB" sz="1600" b="1" i="0" u="none" strike="noStrike" kern="0" cap="none" spc="0" normalizeH="0" baseline="0" noProof="0" dirty="0">
                <a:ln>
                  <a:noFill/>
                </a:ln>
                <a:solidFill>
                  <a:sysClr val="windowText" lastClr="000000"/>
                </a:solidFill>
                <a:effectLst/>
                <a:uLnTx/>
                <a:uFillTx/>
              </a:rPr>
              <a:t>Nitrous Oxide </a:t>
            </a:r>
            <a:r>
              <a:rPr kumimoji="0" lang="en-GB" sz="1600" b="0" i="0" u="none" strike="noStrike" kern="0" cap="none" spc="0" normalizeH="0" baseline="0" noProof="0" dirty="0">
                <a:ln>
                  <a:noFill/>
                </a:ln>
                <a:solidFill>
                  <a:sysClr val="windowText" lastClr="000000"/>
                </a:solidFill>
                <a:effectLst/>
                <a:uLnTx/>
                <a:uFillTx/>
              </a:rPr>
              <a:t>Expert on its SSG to help integrate N</a:t>
            </a:r>
            <a:r>
              <a:rPr kumimoji="0" lang="en-GB" sz="1600" b="0" i="0" u="none" strike="noStrike" kern="0" cap="none" spc="0" normalizeH="0" baseline="-25000" noProof="0" dirty="0">
                <a:ln>
                  <a:noFill/>
                </a:ln>
                <a:solidFill>
                  <a:sysClr val="windowText" lastClr="000000"/>
                </a:solidFill>
                <a:effectLst/>
                <a:uLnTx/>
                <a:uFillTx/>
              </a:rPr>
              <a:t>2</a:t>
            </a:r>
            <a:r>
              <a:rPr kumimoji="0" lang="en-GB" sz="1600" b="0" i="0" u="none" strike="noStrike" kern="0" cap="none" spc="0" normalizeH="0" baseline="0" noProof="0" dirty="0">
                <a:ln>
                  <a:noFill/>
                </a:ln>
                <a:solidFill>
                  <a:sysClr val="windowText" lastClr="000000"/>
                </a:solidFill>
                <a:effectLst/>
                <a:uLnTx/>
                <a:uFillTx/>
              </a:rPr>
              <a:t>O observations with carbon activities across the value chain</a:t>
            </a:r>
          </a:p>
          <a:p>
            <a:pPr marL="342900" marR="0" lvl="0" indent="-342900" defTabSz="914400" eaLnBrk="1" fontAlgn="auto" latinLnBrk="0" hangingPunct="1">
              <a:lnSpc>
                <a:spcPct val="108000"/>
              </a:lnSpc>
              <a:spcBef>
                <a:spcPts val="0"/>
              </a:spcBef>
              <a:spcAft>
                <a:spcPts val="0"/>
              </a:spcAft>
              <a:buClrTx/>
              <a:buSzTx/>
              <a:buFont typeface="Arial" panose="020B0604020202020204" pitchFamily="34" charset="0"/>
              <a:buChar char="•"/>
              <a:tabLst/>
              <a:defRPr/>
            </a:pPr>
            <a:endParaRPr kumimoji="0" lang="en-GB" sz="16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ysClr val="windowText" lastClr="000000"/>
                </a:solidFill>
                <a:effectLst/>
                <a:uLnTx/>
                <a:uFillTx/>
              </a:rPr>
              <a:t>Plan for global ocean </a:t>
            </a:r>
            <a:r>
              <a:rPr kumimoji="0" lang="en-GB" sz="1600" b="1" i="0" u="none" strike="noStrike" kern="0" cap="none" spc="0" normalizeH="0" baseline="0" noProof="0" dirty="0">
                <a:ln>
                  <a:noFill/>
                </a:ln>
                <a:solidFill>
                  <a:sysClr val="windowText" lastClr="000000"/>
                </a:solidFill>
                <a:effectLst/>
                <a:uLnTx/>
                <a:uFillTx/>
              </a:rPr>
              <a:t>observing system design</a:t>
            </a:r>
            <a:r>
              <a:rPr kumimoji="0" lang="en-GB" sz="1600" b="0" i="0" u="none" strike="noStrike" kern="0" cap="none" spc="0" normalizeH="0" baseline="0" noProof="0" dirty="0">
                <a:ln>
                  <a:noFill/>
                </a:ln>
                <a:solidFill>
                  <a:sysClr val="windowText" lastClr="000000"/>
                </a:solidFill>
                <a:effectLst/>
                <a:uLnTx/>
                <a:uFillTx/>
              </a:rPr>
              <a:t> across relevant observing networks as well as across observing-modelling interface</a:t>
            </a:r>
          </a:p>
        </p:txBody>
      </p:sp>
    </p:spTree>
  </p:cSld>
  <p:clrMapOvr>
    <a:masterClrMapping/>
  </p:clrMapOvr>
  <p:transition spd="slow">
    <p:cover dir="l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720733" y="315900"/>
            <a:ext cx="10656000" cy="1015600"/>
          </a:xfrm>
          <a:prstGeom prst="rect">
            <a:avLst/>
          </a:prstGeom>
        </p:spPr>
        <p:txBody>
          <a:bodyPr spcFirstLastPara="1" wrap="square" lIns="0" tIns="0" rIns="0" bIns="0" anchor="t" anchorCtr="0">
            <a:noAutofit/>
          </a:bodyPr>
          <a:lstStyle/>
          <a:p>
            <a:pPr>
              <a:lnSpc>
                <a:spcPct val="100000"/>
              </a:lnSpc>
              <a:buClr>
                <a:srgbClr val="002060"/>
              </a:buClr>
              <a:buSzPts val="1800"/>
            </a:pPr>
            <a:r>
              <a:rPr lang="en" sz="2933">
                <a:solidFill>
                  <a:srgbClr val="002060"/>
                </a:solidFill>
              </a:rPr>
              <a:t>GOOS is designated as the implementing body of ocean carbon actions in WMO and IOC plans</a:t>
            </a:r>
            <a:endParaRPr sz="2933" b="0">
              <a:solidFill>
                <a:schemeClr val="dk1"/>
              </a:solidFill>
            </a:endParaRPr>
          </a:p>
          <a:p>
            <a:endParaRPr sz="2933" b="0"/>
          </a:p>
        </p:txBody>
      </p:sp>
      <p:pic>
        <p:nvPicPr>
          <p:cNvPr id="166" name="Google Shape;166;p24"/>
          <p:cNvPicPr preferRelativeResize="0"/>
          <p:nvPr/>
        </p:nvPicPr>
        <p:blipFill rotWithShape="1">
          <a:blip r:embed="rId3">
            <a:alphaModFix/>
          </a:blip>
          <a:srcRect/>
          <a:stretch/>
        </p:blipFill>
        <p:spPr>
          <a:xfrm>
            <a:off x="9174938" y="1306782"/>
            <a:ext cx="2681765" cy="3794807"/>
          </a:xfrm>
          <a:prstGeom prst="rect">
            <a:avLst/>
          </a:prstGeom>
          <a:noFill/>
          <a:ln w="9525" cap="flat" cmpd="sng">
            <a:solidFill>
              <a:srgbClr val="000000"/>
            </a:solidFill>
            <a:prstDash val="solid"/>
            <a:round/>
            <a:headEnd type="none" w="sm" len="sm"/>
            <a:tailEnd type="none" w="sm" len="sm"/>
          </a:ln>
        </p:spPr>
      </p:pic>
      <p:pic>
        <p:nvPicPr>
          <p:cNvPr id="167" name="Google Shape;167;p24"/>
          <p:cNvPicPr preferRelativeResize="0"/>
          <p:nvPr/>
        </p:nvPicPr>
        <p:blipFill rotWithShape="1">
          <a:blip r:embed="rId4">
            <a:alphaModFix/>
          </a:blip>
          <a:srcRect/>
          <a:stretch/>
        </p:blipFill>
        <p:spPr>
          <a:xfrm>
            <a:off x="255100" y="1329333"/>
            <a:ext cx="2681765" cy="3749699"/>
          </a:xfrm>
          <a:prstGeom prst="rect">
            <a:avLst/>
          </a:prstGeom>
          <a:noFill/>
          <a:ln w="9525" cap="flat" cmpd="sng">
            <a:solidFill>
              <a:srgbClr val="000000"/>
            </a:solidFill>
            <a:prstDash val="solid"/>
            <a:round/>
            <a:headEnd type="none" w="sm" len="sm"/>
            <a:tailEnd type="none" w="sm" len="sm"/>
          </a:ln>
        </p:spPr>
      </p:pic>
      <p:pic>
        <p:nvPicPr>
          <p:cNvPr id="168" name="Google Shape;168;p24"/>
          <p:cNvPicPr preferRelativeResize="0"/>
          <p:nvPr/>
        </p:nvPicPr>
        <p:blipFill rotWithShape="1">
          <a:blip r:embed="rId5">
            <a:alphaModFix/>
          </a:blip>
          <a:srcRect/>
          <a:stretch/>
        </p:blipFill>
        <p:spPr>
          <a:xfrm>
            <a:off x="3237599" y="1329334"/>
            <a:ext cx="5620765" cy="3216497"/>
          </a:xfrm>
          <a:prstGeom prst="rect">
            <a:avLst/>
          </a:prstGeom>
          <a:noFill/>
          <a:ln w="9525" cap="flat" cmpd="sng">
            <a:solidFill>
              <a:srgbClr val="000000"/>
            </a:solidFill>
            <a:prstDash val="solid"/>
            <a:round/>
            <a:headEnd type="none" w="sm" len="sm"/>
            <a:tailEnd type="none" w="sm" len="sm"/>
          </a:ln>
        </p:spPr>
      </p:pic>
      <p:sp>
        <p:nvSpPr>
          <p:cNvPr id="169" name="Google Shape;169;p24"/>
          <p:cNvSpPr txBox="1"/>
          <p:nvPr/>
        </p:nvSpPr>
        <p:spPr>
          <a:xfrm>
            <a:off x="3140233" y="4835100"/>
            <a:ext cx="7684800" cy="1158995"/>
          </a:xfrm>
          <a:prstGeom prst="rect">
            <a:avLst/>
          </a:prstGeom>
          <a:noFill/>
          <a:ln>
            <a:noFill/>
          </a:ln>
        </p:spPr>
        <p:txBody>
          <a:bodyPr spcFirstLastPara="1" wrap="square" lIns="91433" tIns="45700" rIns="91433" bIns="45700" anchor="t" anchorCtr="0">
            <a:spAutoFit/>
          </a:bodyPr>
          <a:lstStyle/>
          <a:p>
            <a:pPr defTabSz="1219170">
              <a:buSzPts val="1500"/>
            </a:pPr>
            <a:r>
              <a:rPr lang="en" sz="1733"/>
              <a:t>Actions fall within three focal areas:</a:t>
            </a:r>
            <a:endParaRPr sz="1733"/>
          </a:p>
          <a:p>
            <a:pPr marL="507987" indent="-262460" defTabSz="1219170">
              <a:buSzPts val="1300"/>
              <a:buFont typeface="Calibri"/>
              <a:buAutoNum type="arabicPeriod"/>
            </a:pPr>
            <a:r>
              <a:rPr lang="en" sz="1733"/>
              <a:t>COORDINATION OF </a:t>
            </a:r>
            <a:r>
              <a:rPr lang="en" sz="1733" b="1"/>
              <a:t>OCEAN GHG NETWORKS</a:t>
            </a:r>
            <a:endParaRPr sz="1733" b="1"/>
          </a:p>
          <a:p>
            <a:pPr marL="507987" indent="-262460" defTabSz="1219170">
              <a:buSzPts val="1300"/>
              <a:buFont typeface="Calibri"/>
              <a:buAutoNum type="arabicPeriod"/>
            </a:pPr>
            <a:r>
              <a:rPr lang="en" sz="1733"/>
              <a:t>ONGOING </a:t>
            </a:r>
            <a:r>
              <a:rPr lang="en" sz="1733" b="1"/>
              <a:t>CORE GOOS</a:t>
            </a:r>
            <a:r>
              <a:rPr lang="en" sz="1733"/>
              <a:t> RESPONSIBILITIES</a:t>
            </a:r>
            <a:endParaRPr sz="1733"/>
          </a:p>
          <a:p>
            <a:pPr marL="507987" indent="-262460" defTabSz="1219170">
              <a:buSzPts val="1300"/>
              <a:buFont typeface="Calibri"/>
              <a:buAutoNum type="arabicPeriod"/>
            </a:pPr>
            <a:r>
              <a:rPr lang="en" sz="1733"/>
              <a:t>OCEAN CARBON </a:t>
            </a:r>
            <a:r>
              <a:rPr lang="en" sz="1733" b="1"/>
              <a:t>NETWORK DESIGN</a:t>
            </a:r>
            <a:r>
              <a:rPr lang="en" sz="1733"/>
              <a:t> DEVELOPMENT </a:t>
            </a:r>
            <a:endParaRPr sz="1733"/>
          </a:p>
        </p:txBody>
      </p:sp>
    </p:spTree>
  </p:cSld>
  <p:clrMapOvr>
    <a:masterClrMapping/>
  </p:clrMapOvr>
  <p:transition spd="slow">
    <p:cover dir="l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4" name="Google Shape;249;p5">
            <a:extLst>
              <a:ext uri="{FF2B5EF4-FFF2-40B4-BE49-F238E27FC236}">
                <a16:creationId xmlns:a16="http://schemas.microsoft.com/office/drawing/2014/main" id="{9662E47E-B352-AE89-914A-EB698CB7DBEA}"/>
              </a:ext>
            </a:extLst>
          </p:cNvPr>
          <p:cNvGrpSpPr/>
          <p:nvPr/>
        </p:nvGrpSpPr>
        <p:grpSpPr>
          <a:xfrm>
            <a:off x="36737" y="1214816"/>
            <a:ext cx="7611480" cy="4880273"/>
            <a:chOff x="103750" y="572075"/>
            <a:chExt cx="6136972" cy="3999350"/>
          </a:xfrm>
        </p:grpSpPr>
        <p:grpSp>
          <p:nvGrpSpPr>
            <p:cNvPr id="5" name="Google Shape;250;p5">
              <a:extLst>
                <a:ext uri="{FF2B5EF4-FFF2-40B4-BE49-F238E27FC236}">
                  <a16:creationId xmlns:a16="http://schemas.microsoft.com/office/drawing/2014/main" id="{EC721AF3-BAB4-AB94-53E3-86C83FADAECD}"/>
                </a:ext>
              </a:extLst>
            </p:cNvPr>
            <p:cNvGrpSpPr/>
            <p:nvPr/>
          </p:nvGrpSpPr>
          <p:grpSpPr>
            <a:xfrm>
              <a:off x="103750" y="572075"/>
              <a:ext cx="6136972" cy="3999350"/>
              <a:chOff x="103750" y="572075"/>
              <a:chExt cx="6136972" cy="3999350"/>
            </a:xfrm>
          </p:grpSpPr>
          <p:pic>
            <p:nvPicPr>
              <p:cNvPr id="7" name="Google Shape;251;p5">
                <a:extLst>
                  <a:ext uri="{FF2B5EF4-FFF2-40B4-BE49-F238E27FC236}">
                    <a16:creationId xmlns:a16="http://schemas.microsoft.com/office/drawing/2014/main" id="{FDADD487-AC40-2019-D4C5-044C99A325E4}"/>
                  </a:ext>
                </a:extLst>
              </p:cNvPr>
              <p:cNvPicPr preferRelativeResize="0"/>
              <p:nvPr/>
            </p:nvPicPr>
            <p:blipFill rotWithShape="1">
              <a:blip r:embed="rId3">
                <a:alphaModFix/>
              </a:blip>
              <a:srcRect r="9869"/>
              <a:stretch/>
            </p:blipFill>
            <p:spPr>
              <a:xfrm>
                <a:off x="103750" y="572075"/>
                <a:ext cx="5981999" cy="3999350"/>
              </a:xfrm>
              <a:prstGeom prst="rect">
                <a:avLst/>
              </a:prstGeom>
              <a:noFill/>
              <a:ln>
                <a:noFill/>
              </a:ln>
            </p:spPr>
          </p:pic>
          <p:sp>
            <p:nvSpPr>
              <p:cNvPr id="8" name="Google Shape;252;p5">
                <a:extLst>
                  <a:ext uri="{FF2B5EF4-FFF2-40B4-BE49-F238E27FC236}">
                    <a16:creationId xmlns:a16="http://schemas.microsoft.com/office/drawing/2014/main" id="{31E4772F-5D03-8EDF-7532-984C370F1A00}"/>
                  </a:ext>
                </a:extLst>
              </p:cNvPr>
              <p:cNvSpPr/>
              <p:nvPr/>
            </p:nvSpPr>
            <p:spPr>
              <a:xfrm rot="-10467801">
                <a:off x="3003897" y="915823"/>
                <a:ext cx="3087605" cy="3242504"/>
              </a:xfrm>
              <a:prstGeom prst="rtTriangle">
                <a:avLst/>
              </a:prstGeom>
              <a:solidFill>
                <a:schemeClr val="lt1"/>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67">
                  <a:solidFill>
                    <a:srgbClr val="000000"/>
                  </a:solidFill>
                  <a:latin typeface="Arial"/>
                  <a:ea typeface="Arial"/>
                  <a:cs typeface="Arial"/>
                  <a:sym typeface="Arial"/>
                </a:endParaRPr>
              </a:p>
            </p:txBody>
          </p:sp>
        </p:grpSp>
        <p:sp>
          <p:nvSpPr>
            <p:cNvPr id="6" name="Google Shape;253;p5">
              <a:extLst>
                <a:ext uri="{FF2B5EF4-FFF2-40B4-BE49-F238E27FC236}">
                  <a16:creationId xmlns:a16="http://schemas.microsoft.com/office/drawing/2014/main" id="{F1DCD79A-43F9-B412-F5EC-315CD068E545}"/>
                </a:ext>
              </a:extLst>
            </p:cNvPr>
            <p:cNvSpPr/>
            <p:nvPr/>
          </p:nvSpPr>
          <p:spPr>
            <a:xfrm>
              <a:off x="5549800" y="3801975"/>
              <a:ext cx="155400" cy="216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67">
                <a:solidFill>
                  <a:srgbClr val="000000"/>
                </a:solidFill>
                <a:latin typeface="Arial"/>
                <a:ea typeface="Arial"/>
                <a:cs typeface="Arial"/>
                <a:sym typeface="Arial"/>
              </a:endParaRPr>
            </a:p>
          </p:txBody>
        </p:sp>
      </p:grpSp>
      <p:pic>
        <p:nvPicPr>
          <p:cNvPr id="9" name="Google Shape;254;p5">
            <a:extLst>
              <a:ext uri="{FF2B5EF4-FFF2-40B4-BE49-F238E27FC236}">
                <a16:creationId xmlns:a16="http://schemas.microsoft.com/office/drawing/2014/main" id="{4F837A59-46B3-569E-1067-273073A2DC41}"/>
              </a:ext>
            </a:extLst>
          </p:cNvPr>
          <p:cNvPicPr preferRelativeResize="0"/>
          <p:nvPr/>
        </p:nvPicPr>
        <p:blipFill rotWithShape="1">
          <a:blip r:embed="rId4">
            <a:alphaModFix/>
          </a:blip>
          <a:srcRect l="19231" t="35158" r="18809" b="12683"/>
          <a:stretch/>
        </p:blipFill>
        <p:spPr>
          <a:xfrm>
            <a:off x="5414034" y="137168"/>
            <a:ext cx="6777965" cy="3352009"/>
          </a:xfrm>
          <a:prstGeom prst="rect">
            <a:avLst/>
          </a:prstGeom>
          <a:noFill/>
          <a:ln>
            <a:noFill/>
          </a:ln>
        </p:spPr>
      </p:pic>
      <p:cxnSp>
        <p:nvCxnSpPr>
          <p:cNvPr id="10" name="Google Shape;255;p5">
            <a:extLst>
              <a:ext uri="{FF2B5EF4-FFF2-40B4-BE49-F238E27FC236}">
                <a16:creationId xmlns:a16="http://schemas.microsoft.com/office/drawing/2014/main" id="{CEBFA074-7A05-E927-E3AE-C5F64EA93486}"/>
              </a:ext>
            </a:extLst>
          </p:cNvPr>
          <p:cNvCxnSpPr/>
          <p:nvPr/>
        </p:nvCxnSpPr>
        <p:spPr>
          <a:xfrm rot="10800000" flipH="1">
            <a:off x="6096000" y="2873829"/>
            <a:ext cx="2357272" cy="1665742"/>
          </a:xfrm>
          <a:prstGeom prst="straightConnector1">
            <a:avLst/>
          </a:prstGeom>
          <a:noFill/>
          <a:ln w="28575" cap="flat" cmpd="sng">
            <a:solidFill>
              <a:srgbClr val="FF0000"/>
            </a:solidFill>
            <a:prstDash val="solid"/>
            <a:round/>
            <a:headEnd type="none" w="sm" len="sm"/>
            <a:tailEnd type="triangle" w="lg" len="lg"/>
          </a:ln>
        </p:spPr>
      </p:cxnSp>
      <p:sp>
        <p:nvSpPr>
          <p:cNvPr id="11" name="Google Shape;256;p5">
            <a:extLst>
              <a:ext uri="{FF2B5EF4-FFF2-40B4-BE49-F238E27FC236}">
                <a16:creationId xmlns:a16="http://schemas.microsoft.com/office/drawing/2014/main" id="{CF961016-F62F-4710-EDA4-70DFBCE4657A}"/>
              </a:ext>
            </a:extLst>
          </p:cNvPr>
          <p:cNvSpPr txBox="1">
            <a:spLocks noGrp="1"/>
          </p:cNvSpPr>
          <p:nvPr>
            <p:ph type="title"/>
          </p:nvPr>
        </p:nvSpPr>
        <p:spPr>
          <a:xfrm>
            <a:off x="184821" y="290170"/>
            <a:ext cx="5911179" cy="1015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GB" sz="3200" b="1">
                <a:solidFill>
                  <a:srgbClr val="002060"/>
                </a:solidFill>
                <a:latin typeface="Arial"/>
                <a:ea typeface="Arial"/>
                <a:cs typeface="Arial"/>
                <a:sym typeface="Arial"/>
              </a:rPr>
              <a:t>The ocean component of G3W</a:t>
            </a:r>
            <a:endParaRPr sz="3200" b="1">
              <a:solidFill>
                <a:srgbClr val="002060"/>
              </a:solidFill>
              <a:latin typeface="Arial"/>
              <a:ea typeface="Arial"/>
              <a:cs typeface="Arial"/>
              <a:sym typeface="Arial"/>
            </a:endParaRPr>
          </a:p>
          <a:p>
            <a:pPr marL="0" lvl="0" indent="0" algn="ctr" rtl="0">
              <a:spcBef>
                <a:spcPts val="0"/>
              </a:spcBef>
              <a:spcAft>
                <a:spcPts val="0"/>
              </a:spcAft>
              <a:buNone/>
            </a:pPr>
            <a:endParaRPr sz="2933" b="0"/>
          </a:p>
        </p:txBody>
      </p:sp>
      <p:cxnSp>
        <p:nvCxnSpPr>
          <p:cNvPr id="12" name="Google Shape;257;p5">
            <a:extLst>
              <a:ext uri="{FF2B5EF4-FFF2-40B4-BE49-F238E27FC236}">
                <a16:creationId xmlns:a16="http://schemas.microsoft.com/office/drawing/2014/main" id="{F08CAEDD-0CE4-F02F-7AA9-C7E4692EC657}"/>
              </a:ext>
            </a:extLst>
          </p:cNvPr>
          <p:cNvCxnSpPr/>
          <p:nvPr/>
        </p:nvCxnSpPr>
        <p:spPr>
          <a:xfrm rot="10800000" flipH="1">
            <a:off x="5520540" y="2873829"/>
            <a:ext cx="2932732" cy="881115"/>
          </a:xfrm>
          <a:prstGeom prst="straightConnector1">
            <a:avLst/>
          </a:prstGeom>
          <a:noFill/>
          <a:ln w="28575" cap="flat" cmpd="sng">
            <a:solidFill>
              <a:srgbClr val="FF0000"/>
            </a:solidFill>
            <a:prstDash val="solid"/>
            <a:round/>
            <a:headEnd type="none" w="sm" len="sm"/>
            <a:tailEnd type="triangle" w="lg" len="lg"/>
          </a:ln>
        </p:spPr>
      </p:cxnSp>
      <p:cxnSp>
        <p:nvCxnSpPr>
          <p:cNvPr id="13" name="Google Shape;258;p5">
            <a:extLst>
              <a:ext uri="{FF2B5EF4-FFF2-40B4-BE49-F238E27FC236}">
                <a16:creationId xmlns:a16="http://schemas.microsoft.com/office/drawing/2014/main" id="{DB1D399C-996C-B7D8-C297-6E2E64B839E5}"/>
              </a:ext>
            </a:extLst>
          </p:cNvPr>
          <p:cNvCxnSpPr/>
          <p:nvPr/>
        </p:nvCxnSpPr>
        <p:spPr>
          <a:xfrm rot="10800000" flipH="1">
            <a:off x="6817287" y="2873829"/>
            <a:ext cx="1635985" cy="2599732"/>
          </a:xfrm>
          <a:prstGeom prst="straightConnector1">
            <a:avLst/>
          </a:prstGeom>
          <a:noFill/>
          <a:ln w="28575" cap="flat" cmpd="sng">
            <a:solidFill>
              <a:srgbClr val="FF0000"/>
            </a:solidFill>
            <a:prstDash val="solid"/>
            <a:round/>
            <a:headEnd type="none" w="sm" len="sm"/>
            <a:tailEnd type="triangle" w="lg" len="lg"/>
          </a:ln>
        </p:spPr>
      </p:cxnSp>
      <p:pic>
        <p:nvPicPr>
          <p:cNvPr id="14" name="Google Shape;259;p5">
            <a:extLst>
              <a:ext uri="{FF2B5EF4-FFF2-40B4-BE49-F238E27FC236}">
                <a16:creationId xmlns:a16="http://schemas.microsoft.com/office/drawing/2014/main" id="{DFA6E4B6-AA96-55AF-E0BB-7EE83618ABAD}"/>
              </a:ext>
            </a:extLst>
          </p:cNvPr>
          <p:cNvPicPr preferRelativeResize="0"/>
          <p:nvPr/>
        </p:nvPicPr>
        <p:blipFill rotWithShape="1">
          <a:blip r:embed="rId5">
            <a:alphaModFix/>
          </a:blip>
          <a:srcRect/>
          <a:stretch/>
        </p:blipFill>
        <p:spPr>
          <a:xfrm>
            <a:off x="8177296" y="3893125"/>
            <a:ext cx="3704886" cy="1735200"/>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slow">
    <p:cover dir="l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6"/>
          <p:cNvSpPr txBox="1"/>
          <p:nvPr/>
        </p:nvSpPr>
        <p:spPr>
          <a:xfrm>
            <a:off x="149200" y="291233"/>
            <a:ext cx="11554800" cy="638800"/>
          </a:xfrm>
          <a:prstGeom prst="rect">
            <a:avLst/>
          </a:prstGeom>
          <a:noFill/>
          <a:ln>
            <a:noFill/>
          </a:ln>
        </p:spPr>
        <p:txBody>
          <a:bodyPr spcFirstLastPara="1" wrap="square" lIns="91433" tIns="45700" rIns="91433" bIns="45700" anchor="t" anchorCtr="0">
            <a:normAutofit/>
          </a:bodyPr>
          <a:lstStyle/>
          <a:p>
            <a:pPr defTabSz="1219170">
              <a:buClr>
                <a:srgbClr val="002060"/>
              </a:buClr>
              <a:buSzPts val="1800"/>
            </a:pPr>
            <a:r>
              <a:rPr lang="en" sz="2933" b="1">
                <a:solidFill>
                  <a:srgbClr val="002060"/>
                </a:solidFill>
              </a:rPr>
              <a:t>Summary and timeline of GOOS actions in G3W IP</a:t>
            </a:r>
            <a:endParaRPr sz="2933"/>
          </a:p>
        </p:txBody>
      </p:sp>
      <p:pic>
        <p:nvPicPr>
          <p:cNvPr id="187" name="Google Shape;187;p26"/>
          <p:cNvPicPr preferRelativeResize="0"/>
          <p:nvPr/>
        </p:nvPicPr>
        <p:blipFill rotWithShape="1">
          <a:blip r:embed="rId3">
            <a:alphaModFix/>
          </a:blip>
          <a:srcRect/>
          <a:stretch/>
        </p:blipFill>
        <p:spPr>
          <a:xfrm>
            <a:off x="231467" y="1178601"/>
            <a:ext cx="4884832" cy="2795367"/>
          </a:xfrm>
          <a:prstGeom prst="rect">
            <a:avLst/>
          </a:prstGeom>
          <a:noFill/>
          <a:ln w="9525" cap="flat" cmpd="sng">
            <a:solidFill>
              <a:srgbClr val="000000"/>
            </a:solidFill>
            <a:prstDash val="solid"/>
            <a:round/>
            <a:headEnd type="none" w="sm" len="sm"/>
            <a:tailEnd type="none" w="sm" len="sm"/>
          </a:ln>
        </p:spPr>
      </p:pic>
      <p:graphicFrame>
        <p:nvGraphicFramePr>
          <p:cNvPr id="188" name="Google Shape;188;p26"/>
          <p:cNvGraphicFramePr/>
          <p:nvPr/>
        </p:nvGraphicFramePr>
        <p:xfrm>
          <a:off x="5442867" y="930033"/>
          <a:ext cx="6537067" cy="4898000"/>
        </p:xfrm>
        <a:graphic>
          <a:graphicData uri="http://schemas.openxmlformats.org/drawingml/2006/table">
            <a:tbl>
              <a:tblPr>
                <a:noFill/>
              </a:tblPr>
              <a:tblGrid>
                <a:gridCol w="2286900">
                  <a:extLst>
                    <a:ext uri="{9D8B030D-6E8A-4147-A177-3AD203B41FA5}">
                      <a16:colId xmlns:a16="http://schemas.microsoft.com/office/drawing/2014/main" val="20000"/>
                    </a:ext>
                  </a:extLst>
                </a:gridCol>
                <a:gridCol w="1446700">
                  <a:extLst>
                    <a:ext uri="{9D8B030D-6E8A-4147-A177-3AD203B41FA5}">
                      <a16:colId xmlns:a16="http://schemas.microsoft.com/office/drawing/2014/main" val="20001"/>
                    </a:ext>
                  </a:extLst>
                </a:gridCol>
                <a:gridCol w="1581167">
                  <a:extLst>
                    <a:ext uri="{9D8B030D-6E8A-4147-A177-3AD203B41FA5}">
                      <a16:colId xmlns:a16="http://schemas.microsoft.com/office/drawing/2014/main" val="20002"/>
                    </a:ext>
                  </a:extLst>
                </a:gridCol>
                <a:gridCol w="1222300">
                  <a:extLst>
                    <a:ext uri="{9D8B030D-6E8A-4147-A177-3AD203B41FA5}">
                      <a16:colId xmlns:a16="http://schemas.microsoft.com/office/drawing/2014/main" val="20003"/>
                    </a:ext>
                  </a:extLst>
                </a:gridCol>
              </a:tblGrid>
              <a:tr h="650200">
                <a:tc>
                  <a:txBody>
                    <a:bodyPr/>
                    <a:lstStyle/>
                    <a:p>
                      <a:pPr marL="0" lvl="0" indent="0" algn="l" rtl="0">
                        <a:spcBef>
                          <a:spcPts val="0"/>
                        </a:spcBef>
                        <a:spcAft>
                          <a:spcPts val="0"/>
                        </a:spcAft>
                        <a:buNone/>
                      </a:pPr>
                      <a:r>
                        <a:rPr lang="en" sz="1300" b="1"/>
                        <a:t>Actions summarized</a:t>
                      </a:r>
                      <a:endParaRPr sz="1300" b="1"/>
                    </a:p>
                  </a:txBody>
                  <a:tcPr marL="121900" marR="121900" marT="121900" marB="121900"/>
                </a:tc>
                <a:tc>
                  <a:txBody>
                    <a:bodyPr/>
                    <a:lstStyle/>
                    <a:p>
                      <a:pPr marL="0" lvl="0" indent="0" algn="l" rtl="0">
                        <a:spcBef>
                          <a:spcPts val="0"/>
                        </a:spcBef>
                        <a:spcAft>
                          <a:spcPts val="0"/>
                        </a:spcAft>
                        <a:buNone/>
                      </a:pPr>
                      <a:r>
                        <a:rPr lang="en" sz="1300" b="1"/>
                        <a:t>Lead GOOS elements</a:t>
                      </a:r>
                      <a:endParaRPr sz="1300" b="1"/>
                    </a:p>
                  </a:txBody>
                  <a:tcPr marL="121900" marR="121900" marT="121900" marB="121900"/>
                </a:tc>
                <a:tc>
                  <a:txBody>
                    <a:bodyPr/>
                    <a:lstStyle/>
                    <a:p>
                      <a:pPr marL="0" lvl="0" indent="0" algn="l" rtl="0">
                        <a:spcBef>
                          <a:spcPts val="0"/>
                        </a:spcBef>
                        <a:spcAft>
                          <a:spcPts val="0"/>
                        </a:spcAft>
                        <a:buNone/>
                      </a:pPr>
                      <a:r>
                        <a:rPr lang="en" sz="1300" b="1"/>
                        <a:t>Status - timeline to complete</a:t>
                      </a:r>
                      <a:endParaRPr sz="1300" b="1"/>
                    </a:p>
                  </a:txBody>
                  <a:tcPr marL="121900" marR="121900" marT="121900" marB="121900"/>
                </a:tc>
                <a:tc>
                  <a:txBody>
                    <a:bodyPr/>
                    <a:lstStyle/>
                    <a:p>
                      <a:pPr marL="0" lvl="0" indent="0" algn="l" rtl="0">
                        <a:spcBef>
                          <a:spcPts val="0"/>
                        </a:spcBef>
                        <a:spcAft>
                          <a:spcPts val="0"/>
                        </a:spcAft>
                        <a:buNone/>
                      </a:pPr>
                      <a:r>
                        <a:rPr lang="en" sz="1300" b="1"/>
                        <a:t>Focal area</a:t>
                      </a:r>
                      <a:endParaRPr sz="1300" b="1"/>
                    </a:p>
                  </a:txBody>
                  <a:tcPr marL="121900" marR="121900" marT="121900" marB="121900"/>
                </a:tc>
                <a:extLst>
                  <a:ext uri="{0D108BD9-81ED-4DB2-BD59-A6C34878D82A}">
                    <a16:rowId xmlns:a16="http://schemas.microsoft.com/office/drawing/2014/main" val="10000"/>
                  </a:ext>
                </a:extLst>
              </a:tr>
              <a:tr h="655933">
                <a:tc>
                  <a:txBody>
                    <a:bodyPr/>
                    <a:lstStyle/>
                    <a:p>
                      <a:pPr marL="0" lvl="0" indent="0" algn="l" rtl="0">
                        <a:spcBef>
                          <a:spcPts val="0"/>
                        </a:spcBef>
                        <a:spcAft>
                          <a:spcPts val="0"/>
                        </a:spcAft>
                        <a:buNone/>
                      </a:pPr>
                      <a:r>
                        <a:rPr lang="en" sz="1300"/>
                        <a:t>Ocean GHG measurement inventory and standards</a:t>
                      </a:r>
                      <a:endParaRPr sz="1300"/>
                    </a:p>
                  </a:txBody>
                  <a:tcPr marL="121900" marR="121900" marT="121900" marB="121900"/>
                </a:tc>
                <a:tc>
                  <a:txBody>
                    <a:bodyPr/>
                    <a:lstStyle/>
                    <a:p>
                      <a:pPr marL="0" lvl="0" indent="0" algn="l" rtl="0">
                        <a:spcBef>
                          <a:spcPts val="0"/>
                        </a:spcBef>
                        <a:spcAft>
                          <a:spcPts val="0"/>
                        </a:spcAft>
                        <a:buNone/>
                      </a:pPr>
                      <a:r>
                        <a:rPr lang="en" sz="1300"/>
                        <a:t>BGC Panel</a:t>
                      </a:r>
                      <a:r>
                        <a:rPr lang="en" sz="1300">
                          <a:solidFill>
                            <a:srgbClr val="FF0000"/>
                          </a:solidFill>
                        </a:rPr>
                        <a:t>*</a:t>
                      </a:r>
                      <a:endParaRPr sz="1300">
                        <a:solidFill>
                          <a:srgbClr val="FF0000"/>
                        </a:solidFill>
                      </a:endParaRPr>
                    </a:p>
                  </a:txBody>
                  <a:tcPr marL="121900" marR="121900" marT="121900" marB="121900"/>
                </a:tc>
                <a:tc>
                  <a:txBody>
                    <a:bodyPr/>
                    <a:lstStyle/>
                    <a:p>
                      <a:pPr marL="0" lvl="0" indent="0" algn="l" rtl="0">
                        <a:spcBef>
                          <a:spcPts val="0"/>
                        </a:spcBef>
                        <a:spcAft>
                          <a:spcPts val="0"/>
                        </a:spcAft>
                        <a:buNone/>
                      </a:pPr>
                      <a:r>
                        <a:rPr lang="en" sz="1300"/>
                        <a:t>underway - 2027</a:t>
                      </a:r>
                      <a:endParaRPr sz="1300"/>
                    </a:p>
                  </a:txBody>
                  <a:tcPr marL="121900" marR="121900" marT="121900" marB="121900"/>
                </a:tc>
                <a:tc>
                  <a:txBody>
                    <a:bodyPr/>
                    <a:lstStyle/>
                    <a:p>
                      <a:pPr marL="0" lvl="0" indent="0" algn="l" rtl="0">
                        <a:spcBef>
                          <a:spcPts val="0"/>
                        </a:spcBef>
                        <a:spcAft>
                          <a:spcPts val="0"/>
                        </a:spcAft>
                        <a:buNone/>
                      </a:pPr>
                      <a:r>
                        <a:rPr lang="en" sz="1300"/>
                        <a:t>Ocean GHG networks</a:t>
                      </a:r>
                      <a:endParaRPr sz="1300"/>
                    </a:p>
                  </a:txBody>
                  <a:tcPr marL="121900" marR="121900" marT="121900" marB="121900"/>
                </a:tc>
                <a:extLst>
                  <a:ext uri="{0D108BD9-81ED-4DB2-BD59-A6C34878D82A}">
                    <a16:rowId xmlns:a16="http://schemas.microsoft.com/office/drawing/2014/main" val="10001"/>
                  </a:ext>
                </a:extLst>
              </a:tr>
              <a:tr h="650200">
                <a:tc>
                  <a:txBody>
                    <a:bodyPr/>
                    <a:lstStyle/>
                    <a:p>
                      <a:pPr marL="0" lvl="0" indent="0" algn="l" rtl="0">
                        <a:spcBef>
                          <a:spcPts val="0"/>
                        </a:spcBef>
                        <a:spcAft>
                          <a:spcPts val="0"/>
                        </a:spcAft>
                        <a:buNone/>
                      </a:pPr>
                      <a:r>
                        <a:rPr lang="en" sz="1300"/>
                        <a:t>Formalize (and enhance) SOCONET</a:t>
                      </a:r>
                      <a:endParaRPr sz="1300"/>
                    </a:p>
                  </a:txBody>
                  <a:tcPr marL="121900" marR="121900" marT="121900" marB="121900"/>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BGC Panel</a:t>
                      </a:r>
                      <a:endParaRPr sz="1300"/>
                    </a:p>
                  </a:txBody>
                  <a:tcPr marL="121900" marR="121900" marT="121900" marB="121900"/>
                </a:tc>
                <a:tc>
                  <a:txBody>
                    <a:bodyPr/>
                    <a:lstStyle/>
                    <a:p>
                      <a:pPr marL="0" lvl="0" indent="0" algn="l" rtl="0">
                        <a:spcBef>
                          <a:spcPts val="0"/>
                        </a:spcBef>
                        <a:spcAft>
                          <a:spcPts val="0"/>
                        </a:spcAft>
                        <a:buNone/>
                      </a:pPr>
                      <a:r>
                        <a:rPr lang="en" sz="1300"/>
                        <a:t>completed (ongoing) </a:t>
                      </a:r>
                      <a:endParaRPr sz="1300"/>
                    </a:p>
                  </a:txBody>
                  <a:tcPr marL="121900" marR="121900" marT="121900" marB="121900"/>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Ocean GHG networks</a:t>
                      </a:r>
                      <a:endParaRPr sz="1300"/>
                    </a:p>
                  </a:txBody>
                  <a:tcPr marL="121900" marR="121900" marT="121900" marB="121900"/>
                </a:tc>
                <a:extLst>
                  <a:ext uri="{0D108BD9-81ED-4DB2-BD59-A6C34878D82A}">
                    <a16:rowId xmlns:a16="http://schemas.microsoft.com/office/drawing/2014/main" val="10002"/>
                  </a:ext>
                </a:extLst>
              </a:tr>
              <a:tr h="787867">
                <a:tc>
                  <a:txBody>
                    <a:bodyPr/>
                    <a:lstStyle/>
                    <a:p>
                      <a:pPr marL="0" lvl="0" indent="0" algn="l" rtl="0">
                        <a:spcBef>
                          <a:spcPts val="0"/>
                        </a:spcBef>
                        <a:spcAft>
                          <a:spcPts val="0"/>
                        </a:spcAft>
                        <a:buNone/>
                      </a:pPr>
                      <a:r>
                        <a:rPr lang="en" sz="1300"/>
                        <a:t>Identify and deliver routine ocean flux products</a:t>
                      </a:r>
                      <a:endParaRPr sz="1300"/>
                    </a:p>
                  </a:txBody>
                  <a:tcPr marL="121900" marR="121900" marT="121900" marB="121900"/>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BGC Panel (OCG)</a:t>
                      </a:r>
                      <a:r>
                        <a:rPr lang="en" sz="1300">
                          <a:solidFill>
                            <a:srgbClr val="FF0000"/>
                          </a:solidFill>
                        </a:rPr>
                        <a:t>*</a:t>
                      </a:r>
                      <a:endParaRPr sz="1300"/>
                    </a:p>
                  </a:txBody>
                  <a:tcPr marL="121900" marR="121900" marT="121900" marB="121900"/>
                </a:tc>
                <a:tc>
                  <a:txBody>
                    <a:bodyPr/>
                    <a:lstStyle/>
                    <a:p>
                      <a:pPr marL="0" lvl="0" indent="0" algn="l" rtl="0">
                        <a:spcBef>
                          <a:spcPts val="0"/>
                        </a:spcBef>
                        <a:spcAft>
                          <a:spcPts val="0"/>
                        </a:spcAft>
                        <a:buNone/>
                      </a:pPr>
                      <a:r>
                        <a:rPr lang="en" sz="1300"/>
                        <a:t>underway - 2031</a:t>
                      </a:r>
                      <a:endParaRPr sz="1300"/>
                    </a:p>
                  </a:txBody>
                  <a:tcPr marL="121900" marR="121900" marT="121900" marB="121900"/>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Ocean GHG networks</a:t>
                      </a:r>
                      <a:endParaRPr sz="1300"/>
                    </a:p>
                  </a:txBody>
                  <a:tcPr marL="121900" marR="121900" marT="121900" marB="121900"/>
                </a:tc>
                <a:extLst>
                  <a:ext uri="{0D108BD9-81ED-4DB2-BD59-A6C34878D82A}">
                    <a16:rowId xmlns:a16="http://schemas.microsoft.com/office/drawing/2014/main" val="10003"/>
                  </a:ext>
                </a:extLst>
              </a:tr>
              <a:tr h="650200">
                <a:tc>
                  <a:txBody>
                    <a:bodyPr/>
                    <a:lstStyle/>
                    <a:p>
                      <a:pPr marL="0" lvl="0" indent="0" algn="l" rtl="0">
                        <a:spcBef>
                          <a:spcPts val="0"/>
                        </a:spcBef>
                        <a:spcAft>
                          <a:spcPts val="0"/>
                        </a:spcAft>
                        <a:buNone/>
                      </a:pPr>
                      <a:r>
                        <a:rPr lang="en" sz="1300"/>
                        <a:t>Liaise with satellite community</a:t>
                      </a:r>
                      <a:endParaRPr sz="1300"/>
                    </a:p>
                  </a:txBody>
                  <a:tcPr marL="121900" marR="121900" marT="121900" marB="121900"/>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BGC Panel</a:t>
                      </a:r>
                      <a:r>
                        <a:rPr lang="en" sz="1300">
                          <a:solidFill>
                            <a:srgbClr val="FF0000"/>
                          </a:solidFill>
                        </a:rPr>
                        <a:t>*</a:t>
                      </a:r>
                      <a:endParaRPr sz="1300"/>
                    </a:p>
                  </a:txBody>
                  <a:tcPr marL="121900" marR="121900" marT="121900" marB="121900"/>
                </a:tc>
                <a:tc>
                  <a:txBody>
                    <a:bodyPr/>
                    <a:lstStyle/>
                    <a:p>
                      <a:pPr marL="0" lvl="0" indent="0" algn="l" rtl="0">
                        <a:spcBef>
                          <a:spcPts val="0"/>
                        </a:spcBef>
                        <a:spcAft>
                          <a:spcPts val="0"/>
                        </a:spcAft>
                        <a:buNone/>
                      </a:pPr>
                      <a:r>
                        <a:rPr lang="en" sz="1300"/>
                        <a:t>not started - 2025</a:t>
                      </a:r>
                      <a:endParaRPr sz="1300"/>
                    </a:p>
                  </a:txBody>
                  <a:tcPr marL="121900" marR="121900" marT="121900" marB="121900"/>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Ocean GHG networks</a:t>
                      </a:r>
                      <a:endParaRPr sz="1300"/>
                    </a:p>
                  </a:txBody>
                  <a:tcPr marL="121900" marR="121900" marT="121900" marB="121900"/>
                </a:tc>
                <a:extLst>
                  <a:ext uri="{0D108BD9-81ED-4DB2-BD59-A6C34878D82A}">
                    <a16:rowId xmlns:a16="http://schemas.microsoft.com/office/drawing/2014/main" val="10004"/>
                  </a:ext>
                </a:extLst>
              </a:tr>
              <a:tr h="650200">
                <a:tc>
                  <a:txBody>
                    <a:bodyPr/>
                    <a:lstStyle/>
                    <a:p>
                      <a:pPr marL="0" lvl="0" indent="0" algn="l" rtl="0">
                        <a:spcBef>
                          <a:spcPts val="0"/>
                        </a:spcBef>
                        <a:spcAft>
                          <a:spcPts val="0"/>
                        </a:spcAft>
                        <a:buNone/>
                      </a:pPr>
                      <a:r>
                        <a:rPr lang="en" sz="1300"/>
                        <a:t>Establish data management life cycle</a:t>
                      </a:r>
                      <a:endParaRPr sz="1300"/>
                    </a:p>
                  </a:txBody>
                  <a:tcPr marL="121900" marR="121900" marT="121900" marB="121900"/>
                </a:tc>
                <a:tc>
                  <a:txBody>
                    <a:bodyPr/>
                    <a:lstStyle/>
                    <a:p>
                      <a:pPr marL="0" lvl="0" indent="0" algn="l" rtl="0">
                        <a:spcBef>
                          <a:spcPts val="0"/>
                        </a:spcBef>
                        <a:spcAft>
                          <a:spcPts val="0"/>
                        </a:spcAft>
                        <a:buNone/>
                      </a:pPr>
                      <a:r>
                        <a:rPr lang="en" sz="1300"/>
                        <a:t>OCG (</a:t>
                      </a:r>
                      <a:r>
                        <a:rPr lang="en" sz="1300">
                          <a:solidFill>
                            <a:schemeClr val="dk1"/>
                          </a:solidFill>
                        </a:rPr>
                        <a:t>ETOOFS)</a:t>
                      </a:r>
                      <a:r>
                        <a:rPr lang="en" sz="1300">
                          <a:solidFill>
                            <a:srgbClr val="FF0000"/>
                          </a:solidFill>
                        </a:rPr>
                        <a:t>*</a:t>
                      </a:r>
                      <a:endParaRPr sz="1300"/>
                    </a:p>
                  </a:txBody>
                  <a:tcPr marL="121900" marR="121900" marT="121900" marB="121900"/>
                </a:tc>
                <a:tc>
                  <a:txBody>
                    <a:bodyPr/>
                    <a:lstStyle/>
                    <a:p>
                      <a:pPr marL="0" lvl="0" indent="0" algn="l" rtl="0">
                        <a:spcBef>
                          <a:spcPts val="0"/>
                        </a:spcBef>
                        <a:spcAft>
                          <a:spcPts val="0"/>
                        </a:spcAft>
                        <a:buNone/>
                      </a:pPr>
                      <a:r>
                        <a:rPr lang="en" sz="1300"/>
                        <a:t>underway - 2031</a:t>
                      </a:r>
                      <a:endParaRPr sz="1300"/>
                    </a:p>
                  </a:txBody>
                  <a:tcPr marL="121900" marR="121900" marT="121900" marB="121900"/>
                </a:tc>
                <a:tc>
                  <a:txBody>
                    <a:bodyPr/>
                    <a:lstStyle/>
                    <a:p>
                      <a:pPr marL="0" lvl="0" indent="0" algn="l" rtl="0">
                        <a:spcBef>
                          <a:spcPts val="0"/>
                        </a:spcBef>
                        <a:spcAft>
                          <a:spcPts val="0"/>
                        </a:spcAft>
                        <a:buNone/>
                      </a:pPr>
                      <a:r>
                        <a:rPr lang="en" sz="1300"/>
                        <a:t>Core GOOS</a:t>
                      </a:r>
                      <a:endParaRPr sz="1300"/>
                    </a:p>
                  </a:txBody>
                  <a:tcPr marL="121900" marR="121900" marT="121900" marB="121900"/>
                </a:tc>
                <a:extLst>
                  <a:ext uri="{0D108BD9-81ED-4DB2-BD59-A6C34878D82A}">
                    <a16:rowId xmlns:a16="http://schemas.microsoft.com/office/drawing/2014/main" val="10005"/>
                  </a:ext>
                </a:extLst>
              </a:tr>
              <a:tr h="853400">
                <a:tc>
                  <a:txBody>
                    <a:bodyPr/>
                    <a:lstStyle/>
                    <a:p>
                      <a:pPr marL="0" lvl="0" indent="0" algn="l" rtl="0">
                        <a:spcBef>
                          <a:spcPts val="0"/>
                        </a:spcBef>
                        <a:spcAft>
                          <a:spcPts val="0"/>
                        </a:spcAft>
                        <a:buNone/>
                      </a:pPr>
                      <a:r>
                        <a:rPr lang="en" sz="1300"/>
                        <a:t>WMO workshop to develop longer-term GHG activities</a:t>
                      </a:r>
                      <a:endParaRPr sz="1300"/>
                    </a:p>
                  </a:txBody>
                  <a:tcPr marL="121900" marR="121900" marT="121900" marB="121900"/>
                </a:tc>
                <a:tc>
                  <a:txBody>
                    <a:bodyPr/>
                    <a:lstStyle/>
                    <a:p>
                      <a:pPr marL="0" lvl="0" indent="0" algn="l" rtl="0">
                        <a:spcBef>
                          <a:spcPts val="0"/>
                        </a:spcBef>
                        <a:spcAft>
                          <a:spcPts val="0"/>
                        </a:spcAft>
                        <a:buNone/>
                      </a:pPr>
                      <a:r>
                        <a:rPr lang="en" sz="1300"/>
                        <a:t>All GOOS to activate ocean participation</a:t>
                      </a:r>
                      <a:endParaRPr sz="1300"/>
                    </a:p>
                  </a:txBody>
                  <a:tcPr marL="121900" marR="121900" marT="121900" marB="121900"/>
                </a:tc>
                <a:tc>
                  <a:txBody>
                    <a:bodyPr/>
                    <a:lstStyle/>
                    <a:p>
                      <a:pPr marL="0" lvl="0" indent="0" algn="l" rtl="0">
                        <a:spcBef>
                          <a:spcPts val="0"/>
                        </a:spcBef>
                        <a:spcAft>
                          <a:spcPts val="0"/>
                        </a:spcAft>
                        <a:buNone/>
                      </a:pPr>
                      <a:r>
                        <a:rPr lang="en" sz="1300"/>
                        <a:t>2026 workshop</a:t>
                      </a:r>
                      <a:endParaRPr sz="1300"/>
                    </a:p>
                  </a:txBody>
                  <a:tcPr marL="121900" marR="121900" marT="121900" marB="121900"/>
                </a:tc>
                <a:tc>
                  <a:txBody>
                    <a:bodyPr/>
                    <a:lstStyle/>
                    <a:p>
                      <a:pPr marL="0" lvl="0" indent="0" algn="l" rtl="0">
                        <a:spcBef>
                          <a:spcPts val="0"/>
                        </a:spcBef>
                        <a:spcAft>
                          <a:spcPts val="0"/>
                        </a:spcAft>
                        <a:buNone/>
                      </a:pPr>
                      <a:r>
                        <a:rPr lang="en" sz="1300"/>
                        <a:t>Network design</a:t>
                      </a:r>
                      <a:endParaRPr sz="1300"/>
                    </a:p>
                  </a:txBody>
                  <a:tcPr marL="121900" marR="121900" marT="121900" marB="121900"/>
                </a:tc>
                <a:extLst>
                  <a:ext uri="{0D108BD9-81ED-4DB2-BD59-A6C34878D82A}">
                    <a16:rowId xmlns:a16="http://schemas.microsoft.com/office/drawing/2014/main" val="10006"/>
                  </a:ext>
                </a:extLst>
              </a:tr>
            </a:tbl>
          </a:graphicData>
        </a:graphic>
      </p:graphicFrame>
      <p:sp>
        <p:nvSpPr>
          <p:cNvPr id="189" name="Google Shape;189;p26"/>
          <p:cNvSpPr txBox="1"/>
          <p:nvPr/>
        </p:nvSpPr>
        <p:spPr>
          <a:xfrm>
            <a:off x="450084" y="4372633"/>
            <a:ext cx="4447600" cy="1425671"/>
          </a:xfrm>
          <a:prstGeom prst="rect">
            <a:avLst/>
          </a:prstGeom>
          <a:noFill/>
          <a:ln>
            <a:noFill/>
          </a:ln>
        </p:spPr>
        <p:txBody>
          <a:bodyPr spcFirstLastPara="1" wrap="square" lIns="91433" tIns="45700" rIns="91433" bIns="45700" anchor="t" anchorCtr="0">
            <a:spAutoFit/>
          </a:bodyPr>
          <a:lstStyle/>
          <a:p>
            <a:pPr defTabSz="1219170"/>
            <a:r>
              <a:rPr lang="en" sz="1733" dirty="0">
                <a:solidFill>
                  <a:srgbClr val="FF0000"/>
                </a:solidFill>
              </a:rPr>
              <a:t>*</a:t>
            </a:r>
            <a:r>
              <a:rPr lang="en" sz="1733" dirty="0"/>
              <a:t> Supported through GOOS participation on  </a:t>
            </a:r>
            <a:endParaRPr sz="1733" dirty="0"/>
          </a:p>
          <a:p>
            <a:pPr defTabSz="1219170"/>
            <a:r>
              <a:rPr lang="en" sz="1733" dirty="0"/>
              <a:t>  G3W Task Teams: </a:t>
            </a:r>
          </a:p>
          <a:p>
            <a:pPr marL="285750" indent="-285750" defTabSz="1219170">
              <a:buFont typeface="Arial" panose="020B0604020202020204" pitchFamily="34" charset="0"/>
              <a:buChar char="•"/>
            </a:pPr>
            <a:r>
              <a:rPr lang="en" sz="1733" dirty="0"/>
              <a:t>Networks</a:t>
            </a:r>
          </a:p>
          <a:p>
            <a:pPr marL="285750" indent="-285750" defTabSz="1219170">
              <a:buFont typeface="Arial" panose="020B0604020202020204" pitchFamily="34" charset="0"/>
              <a:buChar char="•"/>
            </a:pPr>
            <a:r>
              <a:rPr lang="en" sz="1733" dirty="0"/>
              <a:t>Data</a:t>
            </a:r>
          </a:p>
          <a:p>
            <a:pPr marL="285750" indent="-285750" defTabSz="1219170">
              <a:buFont typeface="Arial" panose="020B0604020202020204" pitchFamily="34" charset="0"/>
              <a:buChar char="•"/>
            </a:pPr>
            <a:r>
              <a:rPr lang="en" sz="1733" dirty="0"/>
              <a:t>Modelling</a:t>
            </a:r>
            <a:endParaRPr sz="1733" dirty="0"/>
          </a:p>
        </p:txBody>
      </p:sp>
    </p:spTree>
  </p:cSld>
  <p:clrMapOvr>
    <a:masterClrMapping/>
  </p:clrMapOvr>
  <p:transition spd="slow">
    <p:cover dir="l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p:nvPr/>
        </p:nvSpPr>
        <p:spPr>
          <a:xfrm>
            <a:off x="149200" y="291233"/>
            <a:ext cx="11554800" cy="638800"/>
          </a:xfrm>
          <a:prstGeom prst="rect">
            <a:avLst/>
          </a:prstGeom>
          <a:noFill/>
          <a:ln>
            <a:noFill/>
          </a:ln>
        </p:spPr>
        <p:txBody>
          <a:bodyPr spcFirstLastPara="1" wrap="square" lIns="91433" tIns="45700" rIns="91433" bIns="45700" anchor="t" anchorCtr="0">
            <a:normAutofit/>
          </a:bodyPr>
          <a:lstStyle/>
          <a:p>
            <a:pPr defTabSz="1219170">
              <a:buClr>
                <a:srgbClr val="002060"/>
              </a:buClr>
              <a:buSzPts val="1800"/>
            </a:pPr>
            <a:r>
              <a:rPr lang="en" sz="2933" b="1">
                <a:solidFill>
                  <a:srgbClr val="002060"/>
                </a:solidFill>
              </a:rPr>
              <a:t>Summary and timeline of GOOS actions in GCOS IP</a:t>
            </a:r>
            <a:endParaRPr sz="2933"/>
          </a:p>
        </p:txBody>
      </p:sp>
      <p:pic>
        <p:nvPicPr>
          <p:cNvPr id="195" name="Google Shape;195;p27"/>
          <p:cNvPicPr preferRelativeResize="0"/>
          <p:nvPr/>
        </p:nvPicPr>
        <p:blipFill rotWithShape="1">
          <a:blip r:embed="rId3">
            <a:alphaModFix/>
          </a:blip>
          <a:srcRect/>
          <a:stretch/>
        </p:blipFill>
        <p:spPr>
          <a:xfrm>
            <a:off x="620000" y="1297000"/>
            <a:ext cx="2681765" cy="3749699"/>
          </a:xfrm>
          <a:prstGeom prst="rect">
            <a:avLst/>
          </a:prstGeom>
          <a:noFill/>
          <a:ln w="9525" cap="flat" cmpd="sng">
            <a:solidFill>
              <a:srgbClr val="000000"/>
            </a:solidFill>
            <a:prstDash val="solid"/>
            <a:round/>
            <a:headEnd type="none" w="sm" len="sm"/>
            <a:tailEnd type="none" w="sm" len="sm"/>
          </a:ln>
        </p:spPr>
      </p:pic>
      <p:graphicFrame>
        <p:nvGraphicFramePr>
          <p:cNvPr id="196" name="Google Shape;196;p27"/>
          <p:cNvGraphicFramePr/>
          <p:nvPr>
            <p:extLst>
              <p:ext uri="{D42A27DB-BD31-4B8C-83A1-F6EECF244321}">
                <p14:modId xmlns:p14="http://schemas.microsoft.com/office/powerpoint/2010/main" val="369907488"/>
              </p:ext>
            </p:extLst>
          </p:nvPr>
        </p:nvGraphicFramePr>
        <p:xfrm>
          <a:off x="3768133" y="1272367"/>
          <a:ext cx="7444600" cy="4110133"/>
        </p:xfrm>
        <a:graphic>
          <a:graphicData uri="http://schemas.openxmlformats.org/drawingml/2006/table">
            <a:tbl>
              <a:tblPr>
                <a:noFill/>
              </a:tblPr>
              <a:tblGrid>
                <a:gridCol w="2462734">
                  <a:extLst>
                    <a:ext uri="{9D8B030D-6E8A-4147-A177-3AD203B41FA5}">
                      <a16:colId xmlns:a16="http://schemas.microsoft.com/office/drawing/2014/main" val="20000"/>
                    </a:ext>
                  </a:extLst>
                </a:gridCol>
                <a:gridCol w="1893537">
                  <a:extLst>
                    <a:ext uri="{9D8B030D-6E8A-4147-A177-3AD203B41FA5}">
                      <a16:colId xmlns:a16="http://schemas.microsoft.com/office/drawing/2014/main" val="20001"/>
                    </a:ext>
                  </a:extLst>
                </a:gridCol>
                <a:gridCol w="1687296">
                  <a:extLst>
                    <a:ext uri="{9D8B030D-6E8A-4147-A177-3AD203B41FA5}">
                      <a16:colId xmlns:a16="http://schemas.microsoft.com/office/drawing/2014/main" val="20002"/>
                    </a:ext>
                  </a:extLst>
                </a:gridCol>
                <a:gridCol w="1401033">
                  <a:extLst>
                    <a:ext uri="{9D8B030D-6E8A-4147-A177-3AD203B41FA5}">
                      <a16:colId xmlns:a16="http://schemas.microsoft.com/office/drawing/2014/main" val="20003"/>
                    </a:ext>
                  </a:extLst>
                </a:gridCol>
              </a:tblGrid>
              <a:tr h="650200">
                <a:tc>
                  <a:txBody>
                    <a:bodyPr/>
                    <a:lstStyle/>
                    <a:p>
                      <a:pPr marL="0" lvl="0" indent="0" algn="l" rtl="0">
                        <a:spcBef>
                          <a:spcPts val="0"/>
                        </a:spcBef>
                        <a:spcAft>
                          <a:spcPts val="0"/>
                        </a:spcAft>
                        <a:buNone/>
                      </a:pPr>
                      <a:r>
                        <a:rPr lang="en" sz="1300" b="1"/>
                        <a:t>Actions summarized</a:t>
                      </a:r>
                      <a:endParaRPr sz="1300" b="1"/>
                    </a:p>
                  </a:txBody>
                  <a:tcPr marL="121900" marR="121900" marT="121900" marB="121900"/>
                </a:tc>
                <a:tc>
                  <a:txBody>
                    <a:bodyPr/>
                    <a:lstStyle/>
                    <a:p>
                      <a:pPr marL="0" lvl="0" indent="0" algn="l" rtl="0">
                        <a:spcBef>
                          <a:spcPts val="0"/>
                        </a:spcBef>
                        <a:spcAft>
                          <a:spcPts val="0"/>
                        </a:spcAft>
                        <a:buNone/>
                      </a:pPr>
                      <a:r>
                        <a:rPr lang="en" sz="1300" b="1"/>
                        <a:t>Lead GOOS elements</a:t>
                      </a:r>
                      <a:endParaRPr sz="1300" b="1"/>
                    </a:p>
                  </a:txBody>
                  <a:tcPr marL="121900" marR="121900" marT="121900" marB="121900"/>
                </a:tc>
                <a:tc>
                  <a:txBody>
                    <a:bodyPr/>
                    <a:lstStyle/>
                    <a:p>
                      <a:pPr marL="0" lvl="0" indent="0" algn="l" rtl="0">
                        <a:spcBef>
                          <a:spcPts val="0"/>
                        </a:spcBef>
                        <a:spcAft>
                          <a:spcPts val="0"/>
                        </a:spcAft>
                        <a:buNone/>
                      </a:pPr>
                      <a:r>
                        <a:rPr lang="en" sz="1300" b="1"/>
                        <a:t>Status - timeline to complete</a:t>
                      </a:r>
                      <a:endParaRPr sz="1300" b="1"/>
                    </a:p>
                  </a:txBody>
                  <a:tcPr marL="121900" marR="121900" marT="121900" marB="121900"/>
                </a:tc>
                <a:tc>
                  <a:txBody>
                    <a:bodyPr/>
                    <a:lstStyle/>
                    <a:p>
                      <a:pPr marL="0" lvl="0" indent="0" algn="l" rtl="0">
                        <a:spcBef>
                          <a:spcPts val="0"/>
                        </a:spcBef>
                        <a:spcAft>
                          <a:spcPts val="0"/>
                        </a:spcAft>
                        <a:buNone/>
                      </a:pPr>
                      <a:r>
                        <a:rPr lang="en" sz="1300" b="1"/>
                        <a:t>Focal area</a:t>
                      </a:r>
                      <a:endParaRPr sz="1300" b="1"/>
                    </a:p>
                  </a:txBody>
                  <a:tcPr marL="121900" marR="121900" marT="121900" marB="121900"/>
                </a:tc>
                <a:extLst>
                  <a:ext uri="{0D108BD9-81ED-4DB2-BD59-A6C34878D82A}">
                    <a16:rowId xmlns:a16="http://schemas.microsoft.com/office/drawing/2014/main" val="10000"/>
                  </a:ext>
                </a:extLst>
              </a:tr>
              <a:tr h="655933">
                <a:tc>
                  <a:txBody>
                    <a:bodyPr/>
                    <a:lstStyle/>
                    <a:p>
                      <a:pPr marL="0" lvl="0" indent="0" algn="l" rtl="0">
                        <a:spcBef>
                          <a:spcPts val="0"/>
                        </a:spcBef>
                        <a:spcAft>
                          <a:spcPts val="0"/>
                        </a:spcAft>
                        <a:buNone/>
                      </a:pPr>
                      <a:r>
                        <a:rPr lang="en" sz="1300"/>
                        <a:t>Coordinate CO</a:t>
                      </a:r>
                      <a:r>
                        <a:rPr lang="en" sz="1300" baseline="-25000"/>
                        <a:t>2</a:t>
                      </a:r>
                      <a:r>
                        <a:rPr lang="en" sz="1300"/>
                        <a:t> and N</a:t>
                      </a:r>
                      <a:r>
                        <a:rPr lang="en" sz="1300" baseline="-25000"/>
                        <a:t>2</a:t>
                      </a:r>
                      <a:r>
                        <a:rPr lang="en" sz="1300"/>
                        <a:t>O observations and products</a:t>
                      </a:r>
                      <a:endParaRPr sz="1300"/>
                    </a:p>
                  </a:txBody>
                  <a:tcPr marL="121900" marR="121900" marT="121900" marB="121900"/>
                </a:tc>
                <a:tc>
                  <a:txBody>
                    <a:bodyPr/>
                    <a:lstStyle/>
                    <a:p>
                      <a:pPr marL="0" lvl="0" indent="0" algn="l" rtl="0">
                        <a:spcBef>
                          <a:spcPts val="0"/>
                        </a:spcBef>
                        <a:spcAft>
                          <a:spcPts val="0"/>
                        </a:spcAft>
                        <a:buNone/>
                      </a:pPr>
                      <a:r>
                        <a:rPr lang="en" sz="1300"/>
                        <a:t>BGC Panel</a:t>
                      </a:r>
                      <a:endParaRPr sz="1300"/>
                    </a:p>
                  </a:txBody>
                  <a:tcPr marL="121900" marR="121900" marT="121900" marB="121900"/>
                </a:tc>
                <a:tc>
                  <a:txBody>
                    <a:bodyPr/>
                    <a:lstStyle/>
                    <a:p>
                      <a:pPr marL="0" lvl="0" indent="0" algn="l" rtl="0">
                        <a:spcBef>
                          <a:spcPts val="0"/>
                        </a:spcBef>
                        <a:spcAft>
                          <a:spcPts val="0"/>
                        </a:spcAft>
                        <a:buNone/>
                      </a:pPr>
                      <a:r>
                        <a:rPr lang="en" sz="1300"/>
                        <a:t>underway - ongoing</a:t>
                      </a:r>
                      <a:endParaRPr sz="1300"/>
                    </a:p>
                  </a:txBody>
                  <a:tcPr marL="121900" marR="121900" marT="121900" marB="121900"/>
                </a:tc>
                <a:tc>
                  <a:txBody>
                    <a:bodyPr/>
                    <a:lstStyle/>
                    <a:p>
                      <a:pPr marL="0" lvl="0" indent="0" algn="l" rtl="0">
                        <a:spcBef>
                          <a:spcPts val="0"/>
                        </a:spcBef>
                        <a:spcAft>
                          <a:spcPts val="0"/>
                        </a:spcAft>
                        <a:buNone/>
                      </a:pPr>
                      <a:r>
                        <a:rPr lang="en" sz="1300"/>
                        <a:t>Ocean GHG networks</a:t>
                      </a:r>
                      <a:endParaRPr sz="1300"/>
                    </a:p>
                  </a:txBody>
                  <a:tcPr marL="121900" marR="121900" marT="121900" marB="121900"/>
                </a:tc>
                <a:extLst>
                  <a:ext uri="{0D108BD9-81ED-4DB2-BD59-A6C34878D82A}">
                    <a16:rowId xmlns:a16="http://schemas.microsoft.com/office/drawing/2014/main" val="10001"/>
                  </a:ext>
                </a:extLst>
              </a:tr>
              <a:tr h="853400">
                <a:tc>
                  <a:txBody>
                    <a:bodyPr/>
                    <a:lstStyle/>
                    <a:p>
                      <a:pPr marL="0" lvl="0" indent="0" algn="l" rtl="0">
                        <a:spcBef>
                          <a:spcPts val="0"/>
                        </a:spcBef>
                        <a:spcAft>
                          <a:spcPts val="0"/>
                        </a:spcAft>
                        <a:buNone/>
                      </a:pPr>
                      <a:r>
                        <a:rPr lang="en" sz="1300" dirty="0"/>
                        <a:t>Identify gaps in ocean carbon observing system</a:t>
                      </a:r>
                      <a:endParaRPr sz="1300" dirty="0"/>
                    </a:p>
                  </a:txBody>
                  <a:tcPr marL="121900" marR="121900" marT="121900" marB="121900"/>
                </a:tc>
                <a:tc>
                  <a:txBody>
                    <a:bodyPr/>
                    <a:lstStyle/>
                    <a:p>
                      <a:pPr marL="0" lvl="0" indent="0" algn="l" rtl="0">
                        <a:spcBef>
                          <a:spcPts val="0"/>
                        </a:spcBef>
                        <a:spcAft>
                          <a:spcPts val="0"/>
                        </a:spcAft>
                        <a:buNone/>
                      </a:pPr>
                      <a:r>
                        <a:rPr lang="en" sz="1300" dirty="0">
                          <a:solidFill>
                            <a:schemeClr val="dk1"/>
                          </a:solidFill>
                        </a:rPr>
                        <a:t>BGC Panel (modelling community, networks)</a:t>
                      </a:r>
                      <a:endParaRPr sz="1300" dirty="0"/>
                    </a:p>
                  </a:txBody>
                  <a:tcPr marL="121900" marR="121900" marT="121900" marB="121900"/>
                </a:tc>
                <a:tc>
                  <a:txBody>
                    <a:bodyPr/>
                    <a:lstStyle/>
                    <a:p>
                      <a:pPr marL="0" lvl="0" indent="0" algn="l" rtl="0">
                        <a:spcBef>
                          <a:spcPts val="0"/>
                        </a:spcBef>
                        <a:spcAft>
                          <a:spcPts val="0"/>
                        </a:spcAft>
                        <a:buNone/>
                      </a:pPr>
                      <a:r>
                        <a:rPr lang="en" sz="1300" dirty="0"/>
                        <a:t>underway - 2025/26</a:t>
                      </a:r>
                      <a:endParaRPr sz="1300" dirty="0"/>
                    </a:p>
                  </a:txBody>
                  <a:tcPr marL="121900" marR="121900" marT="121900" marB="121900"/>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Network design</a:t>
                      </a:r>
                      <a:endParaRPr sz="1300"/>
                    </a:p>
                  </a:txBody>
                  <a:tcPr marL="121900" marR="121900" marT="121900" marB="121900"/>
                </a:tc>
                <a:extLst>
                  <a:ext uri="{0D108BD9-81ED-4DB2-BD59-A6C34878D82A}">
                    <a16:rowId xmlns:a16="http://schemas.microsoft.com/office/drawing/2014/main" val="10002"/>
                  </a:ext>
                </a:extLst>
              </a:tr>
              <a:tr h="650200">
                <a:tc>
                  <a:txBody>
                    <a:bodyPr/>
                    <a:lstStyle/>
                    <a:p>
                      <a:pPr marL="0" lvl="0" indent="0" algn="l" rtl="0">
                        <a:spcBef>
                          <a:spcPts val="0"/>
                        </a:spcBef>
                        <a:spcAft>
                          <a:spcPts val="0"/>
                        </a:spcAft>
                        <a:buNone/>
                      </a:pPr>
                      <a:r>
                        <a:rPr lang="en" sz="1300"/>
                        <a:t>ECV standards, guidance, best practices</a:t>
                      </a:r>
                      <a:endParaRPr sz="1300"/>
                    </a:p>
                  </a:txBody>
                  <a:tcPr marL="121900" marR="121900" marT="121900" marB="121900"/>
                </a:tc>
                <a:tc>
                  <a:txBody>
                    <a:bodyPr/>
                    <a:lstStyle/>
                    <a:p>
                      <a:pPr marL="0" lvl="0" indent="0" algn="l" rtl="0">
                        <a:spcBef>
                          <a:spcPts val="0"/>
                        </a:spcBef>
                        <a:spcAft>
                          <a:spcPts val="0"/>
                        </a:spcAft>
                        <a:buNone/>
                      </a:pPr>
                      <a:r>
                        <a:rPr lang="en" sz="1300">
                          <a:solidFill>
                            <a:schemeClr val="dk1"/>
                          </a:solidFill>
                        </a:rPr>
                        <a:t>GOOS Panels</a:t>
                      </a:r>
                      <a:endParaRPr sz="1300"/>
                    </a:p>
                  </a:txBody>
                  <a:tcPr marL="121900" marR="121900" marT="121900" marB="121900"/>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underway - ongoing</a:t>
                      </a:r>
                      <a:endParaRPr sz="1300"/>
                    </a:p>
                  </a:txBody>
                  <a:tcPr marL="121900" marR="121900" marT="121900" marB="121900"/>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Core GOOS</a:t>
                      </a:r>
                      <a:endParaRPr sz="1300"/>
                    </a:p>
                  </a:txBody>
                  <a:tcPr marL="121900" marR="121900" marT="121900" marB="121900"/>
                </a:tc>
                <a:extLst>
                  <a:ext uri="{0D108BD9-81ED-4DB2-BD59-A6C34878D82A}">
                    <a16:rowId xmlns:a16="http://schemas.microsoft.com/office/drawing/2014/main" val="10003"/>
                  </a:ext>
                </a:extLst>
              </a:tr>
              <a:tr h="650200">
                <a:tc>
                  <a:txBody>
                    <a:bodyPr/>
                    <a:lstStyle/>
                    <a:p>
                      <a:pPr marL="0" lvl="0" indent="0" algn="l" rtl="0">
                        <a:spcBef>
                          <a:spcPts val="0"/>
                        </a:spcBef>
                        <a:spcAft>
                          <a:spcPts val="0"/>
                        </a:spcAft>
                        <a:buNone/>
                      </a:pPr>
                      <a:r>
                        <a:rPr lang="en" sz="1300"/>
                        <a:t>Ensure existence of data centres for ECVs</a:t>
                      </a:r>
                      <a:endParaRPr sz="1300"/>
                    </a:p>
                  </a:txBody>
                  <a:tcPr marL="121900" marR="121900" marT="121900" marB="121900"/>
                </a:tc>
                <a:tc>
                  <a:txBody>
                    <a:bodyPr/>
                    <a:lstStyle/>
                    <a:p>
                      <a:pPr marL="0" lvl="0" indent="0" algn="l" rtl="0">
                        <a:spcBef>
                          <a:spcPts val="0"/>
                        </a:spcBef>
                        <a:spcAft>
                          <a:spcPts val="0"/>
                        </a:spcAft>
                        <a:buNone/>
                      </a:pPr>
                      <a:r>
                        <a:rPr lang="en" sz="1300">
                          <a:solidFill>
                            <a:schemeClr val="dk1"/>
                          </a:solidFill>
                        </a:rPr>
                        <a:t>OCG</a:t>
                      </a:r>
                      <a:endParaRPr sz="1300"/>
                    </a:p>
                  </a:txBody>
                  <a:tcPr marL="121900" marR="121900" marT="121900" marB="121900"/>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underway - ongoing</a:t>
                      </a:r>
                      <a:endParaRPr sz="1300"/>
                    </a:p>
                  </a:txBody>
                  <a:tcPr marL="121900" marR="121900" marT="121900" marB="121900"/>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Core GOOS</a:t>
                      </a:r>
                      <a:endParaRPr sz="1300"/>
                    </a:p>
                  </a:txBody>
                  <a:tcPr marL="121900" marR="121900" marT="121900" marB="121900"/>
                </a:tc>
                <a:extLst>
                  <a:ext uri="{0D108BD9-81ED-4DB2-BD59-A6C34878D82A}">
                    <a16:rowId xmlns:a16="http://schemas.microsoft.com/office/drawing/2014/main" val="10004"/>
                  </a:ext>
                </a:extLst>
              </a:tr>
              <a:tr h="650200">
                <a:tc>
                  <a:txBody>
                    <a:bodyPr/>
                    <a:lstStyle/>
                    <a:p>
                      <a:pPr marL="0" lvl="0" indent="0" algn="l" rtl="0">
                        <a:spcBef>
                          <a:spcPts val="0"/>
                        </a:spcBef>
                        <a:spcAft>
                          <a:spcPts val="0"/>
                        </a:spcAft>
                        <a:buNone/>
                      </a:pPr>
                      <a:r>
                        <a:rPr lang="en" sz="1300"/>
                        <a:t>Develop integrated operational GHG system</a:t>
                      </a:r>
                      <a:endParaRPr sz="1300"/>
                    </a:p>
                  </a:txBody>
                  <a:tcPr marL="121900" marR="121900" marT="121900" marB="121900"/>
                </a:tc>
                <a:tc>
                  <a:txBody>
                    <a:bodyPr/>
                    <a:lstStyle/>
                    <a:p>
                      <a:pPr marL="0" lvl="0" indent="0" algn="l" rtl="0">
                        <a:spcBef>
                          <a:spcPts val="0"/>
                        </a:spcBef>
                        <a:spcAft>
                          <a:spcPts val="0"/>
                        </a:spcAft>
                        <a:buNone/>
                      </a:pPr>
                      <a:r>
                        <a:rPr lang="en" sz="1300">
                          <a:solidFill>
                            <a:schemeClr val="dk1"/>
                          </a:solidFill>
                        </a:rPr>
                        <a:t>BGC Panel (OCG, ETOOFS)*</a:t>
                      </a:r>
                      <a:endParaRPr sz="1300"/>
                    </a:p>
                  </a:txBody>
                  <a:tcPr marL="121900" marR="121900" marT="121900" marB="121900"/>
                </a:tc>
                <a:tc>
                  <a:txBody>
                    <a:bodyPr/>
                    <a:lstStyle/>
                    <a:p>
                      <a:pPr marL="0" lvl="0" indent="0" algn="l" rtl="0">
                        <a:spcBef>
                          <a:spcPts val="0"/>
                        </a:spcBef>
                        <a:spcAft>
                          <a:spcPts val="0"/>
                        </a:spcAft>
                        <a:buNone/>
                      </a:pPr>
                      <a:r>
                        <a:rPr lang="en" sz="1300"/>
                        <a:t>underway - 2031</a:t>
                      </a:r>
                      <a:endParaRPr sz="1300"/>
                    </a:p>
                  </a:txBody>
                  <a:tcPr marL="121900" marR="121900" marT="121900" marB="121900"/>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rPr>
                        <a:t>Ocean GHG networks</a:t>
                      </a:r>
                      <a:endParaRPr sz="1300" dirty="0"/>
                    </a:p>
                  </a:txBody>
                  <a:tcPr marL="121900" marR="121900" marT="121900" marB="121900"/>
                </a:tc>
                <a:extLst>
                  <a:ext uri="{0D108BD9-81ED-4DB2-BD59-A6C34878D82A}">
                    <a16:rowId xmlns:a16="http://schemas.microsoft.com/office/drawing/2014/main" val="10005"/>
                  </a:ext>
                </a:extLst>
              </a:tr>
            </a:tbl>
          </a:graphicData>
        </a:graphic>
      </p:graphicFrame>
      <p:sp>
        <p:nvSpPr>
          <p:cNvPr id="197" name="Google Shape;197;p27"/>
          <p:cNvSpPr/>
          <p:nvPr/>
        </p:nvSpPr>
        <p:spPr>
          <a:xfrm>
            <a:off x="3757500" y="2581833"/>
            <a:ext cx="7457200" cy="847200"/>
          </a:xfrm>
          <a:prstGeom prst="rect">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p>
        </p:txBody>
      </p:sp>
    </p:spTree>
  </p:cSld>
  <p:clrMapOvr>
    <a:masterClrMapping/>
  </p:clrMapOvr>
  <p:transition spd="slow">
    <p:cover dir="ld"/>
  </p:transition>
</p:sld>
</file>

<file path=ppt/theme/theme1.xml><?xml version="1.0" encoding="utf-8"?>
<a:theme xmlns:a="http://schemas.openxmlformats.org/drawingml/2006/main"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TotalTime>
  <Words>1055</Words>
  <Application>Microsoft Macintosh PowerPoint</Application>
  <PresentationFormat>Widescreen</PresentationFormat>
  <Paragraphs>142</Paragraphs>
  <Slides>12</Slides>
  <Notes>12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12</vt:i4>
      </vt:variant>
    </vt:vector>
  </HeadingPairs>
  <TitlesOfParts>
    <vt:vector size="23" baseType="lpstr">
      <vt:lpstr>Calibri</vt:lpstr>
      <vt:lpstr>Barlow Semi Condensed Medium</vt:lpstr>
      <vt:lpstr>Noto Sans Symbols</vt:lpstr>
      <vt:lpstr>Roboto</vt:lpstr>
      <vt:lpstr>Arial</vt:lpstr>
      <vt:lpstr>Roboto Light</vt:lpstr>
      <vt:lpstr>GOOS PPT Theme</vt:lpstr>
      <vt:lpstr>GOOS PPT Theme</vt:lpstr>
      <vt:lpstr>1_GOOS PPT Theme</vt:lpstr>
      <vt:lpstr>Simple Light</vt:lpstr>
      <vt:lpstr>5_Projekt domyślny</vt:lpstr>
      <vt:lpstr>Session 4: Requirements implementation</vt:lpstr>
      <vt:lpstr>PowerPoint Presentation</vt:lpstr>
      <vt:lpstr>PowerPoint Presentation</vt:lpstr>
      <vt:lpstr>PowerPoint Presentation</vt:lpstr>
      <vt:lpstr>OCG-15 decisions</vt:lpstr>
      <vt:lpstr>GOOS is designated as the implementing body of ocean carbon actions in WMO and IOC plans </vt:lpstr>
      <vt:lpstr>The ocean component of G3W </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4: Requirements implementation</dc:title>
  <dc:creator>Collins, Forest</dc:creator>
  <cp:lastModifiedBy>Maciej Telszewski</cp:lastModifiedBy>
  <cp:revision>10</cp:revision>
  <dcterms:modified xsi:type="dcterms:W3CDTF">2025-04-03T17:01:52Z</dcterms:modified>
</cp:coreProperties>
</file>