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3" r:id="rId4"/>
    <p:sldMasterId id="214748368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5143500" cx="9144000"/>
  <p:notesSz cx="6858000" cy="9144000"/>
  <p:embeddedFontLst>
    <p:embeddedFont>
      <p:font typeface="Barlow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Barlow-regular.fntdata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Barlow-italic.fntdata"/><Relationship Id="rId14" Type="http://schemas.openxmlformats.org/officeDocument/2006/relationships/font" Target="fonts/Barlow-bold.fntdata"/><Relationship Id="rId16" Type="http://schemas.openxmlformats.org/officeDocument/2006/relationships/font" Target="fonts/Barlow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4112aece77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7" name="Google Shape;257;g34112aece77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492ceb3478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5" name="Google Shape;265;g3492ceb3478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4112aece77_0_3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3" name="Google Shape;273;g34112aece77_0_3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4112aece77_0_5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1" name="Google Shape;291;g34112aece77_0_5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2d2a4e6b8d_0_1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3" name="Google Shape;303;g32d2a4e6b8d_0_1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2.png"/><Relationship Id="rId4" Type="http://schemas.openxmlformats.org/officeDocument/2006/relationships/image" Target="../media/image10.png"/><Relationship Id="rId5" Type="http://schemas.openxmlformats.org/officeDocument/2006/relationships/image" Target="../media/image8.png"/><Relationship Id="rId6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22.png"/><Relationship Id="rId4" Type="http://schemas.openxmlformats.org/officeDocument/2006/relationships/image" Target="../media/image10.png"/><Relationship Id="rId5" Type="http://schemas.openxmlformats.org/officeDocument/2006/relationships/image" Target="../media/image8.png"/><Relationship Id="rId6" Type="http://schemas.openxmlformats.org/officeDocument/2006/relationships/image" Target="../media/image4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0" y="1393200"/>
            <a:ext cx="9144000" cy="375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5100" lIns="67500" spcFirstLastPara="1" rIns="67500" wrap="square" tIns="351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 txBox="1"/>
          <p:nvPr>
            <p:ph type="ctrTitle"/>
          </p:nvPr>
        </p:nvSpPr>
        <p:spPr>
          <a:xfrm>
            <a:off x="1025999" y="2092500"/>
            <a:ext cx="5157900" cy="11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1025999" y="3447900"/>
            <a:ext cx="51579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sz="1400">
                <a:solidFill>
                  <a:schemeClr val="lt1"/>
                </a:solidFill>
              </a:defRPr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sz="14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descr="Logo&#10;&#10;Description automatically generated" id="17" name="Google Shape;17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6000" y="432000"/>
            <a:ext cx="2227500" cy="62906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 sz="1300">
                <a:solidFill>
                  <a:schemeClr val="dk2"/>
                </a:solidFill>
              </a:defRPr>
            </a:lvl1pPr>
            <a:lvl2pPr lvl="1">
              <a:buNone/>
              <a:defRPr sz="1300">
                <a:solidFill>
                  <a:schemeClr val="dk2"/>
                </a:solidFill>
              </a:defRPr>
            </a:lvl2pPr>
            <a:lvl3pPr lvl="2">
              <a:buNone/>
              <a:defRPr sz="1300">
                <a:solidFill>
                  <a:schemeClr val="dk2"/>
                </a:solidFill>
              </a:defRPr>
            </a:lvl3pPr>
            <a:lvl4pPr lvl="3">
              <a:buNone/>
              <a:defRPr sz="1300">
                <a:solidFill>
                  <a:schemeClr val="dk2"/>
                </a:solidFill>
              </a:defRPr>
            </a:lvl4pPr>
            <a:lvl5pPr lvl="4">
              <a:buNone/>
              <a:defRPr sz="1300">
                <a:solidFill>
                  <a:schemeClr val="dk2"/>
                </a:solidFill>
              </a:defRPr>
            </a:lvl5pPr>
            <a:lvl6pPr lvl="5">
              <a:buNone/>
              <a:defRPr sz="1300">
                <a:solidFill>
                  <a:schemeClr val="dk2"/>
                </a:solidFill>
              </a:defRPr>
            </a:lvl6pPr>
            <a:lvl7pPr lvl="6">
              <a:buNone/>
              <a:defRPr sz="1300">
                <a:solidFill>
                  <a:schemeClr val="dk2"/>
                </a:solidFill>
              </a:defRPr>
            </a:lvl7pPr>
            <a:lvl8pPr lvl="7">
              <a:buNone/>
              <a:defRPr sz="1300">
                <a:solidFill>
                  <a:schemeClr val="dk2"/>
                </a:solidFill>
              </a:defRPr>
            </a:lvl8pPr>
            <a:lvl9pPr lvl="8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" name="Google Shape;19;p2"/>
          <p:cNvPicPr preferRelativeResize="0"/>
          <p:nvPr/>
        </p:nvPicPr>
        <p:blipFill rotWithShape="1">
          <a:blip r:embed="rId3">
            <a:alphaModFix/>
          </a:blip>
          <a:srcRect b="22160" l="0" r="0" t="0"/>
          <a:stretch/>
        </p:blipFill>
        <p:spPr>
          <a:xfrm>
            <a:off x="4782125" y="270800"/>
            <a:ext cx="3903525" cy="790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">
  <p:cSld name="Three Column">
    <p:bg>
      <p:bgPr>
        <a:solidFill>
          <a:schemeClr val="accen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/>
          <p:nvPr/>
        </p:nvSpPr>
        <p:spPr>
          <a:xfrm>
            <a:off x="0" y="0"/>
            <a:ext cx="9144000" cy="173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5100" lIns="67500" spcFirstLastPara="1" rIns="67500" wrap="square" tIns="351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1"/>
          <p:cNvSpPr txBox="1"/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1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1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1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5" name="Google Shape;85;p11"/>
          <p:cNvSpPr txBox="1"/>
          <p:nvPr>
            <p:ph idx="1" type="body"/>
          </p:nvPr>
        </p:nvSpPr>
        <p:spPr>
          <a:xfrm>
            <a:off x="540544" y="972741"/>
            <a:ext cx="50112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31750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6" name="Google Shape;86;p11"/>
          <p:cNvSpPr txBox="1"/>
          <p:nvPr>
            <p:ph idx="2" type="body"/>
          </p:nvPr>
        </p:nvSpPr>
        <p:spPr>
          <a:xfrm>
            <a:off x="540543" y="2046600"/>
            <a:ext cx="2598000" cy="23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1"/>
          <p:cNvSpPr txBox="1"/>
          <p:nvPr>
            <p:ph idx="3" type="body"/>
          </p:nvPr>
        </p:nvSpPr>
        <p:spPr>
          <a:xfrm>
            <a:off x="3272399" y="2046600"/>
            <a:ext cx="2598000" cy="23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" name="Google Shape;88;p11"/>
          <p:cNvSpPr txBox="1"/>
          <p:nvPr>
            <p:ph idx="4" type="body"/>
          </p:nvPr>
        </p:nvSpPr>
        <p:spPr>
          <a:xfrm>
            <a:off x="6004255" y="2046600"/>
            <a:ext cx="2598000" cy="23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89" name="Google Shape;89;p11"/>
          <p:cNvCxnSpPr/>
          <p:nvPr/>
        </p:nvCxnSpPr>
        <p:spPr>
          <a:xfrm>
            <a:off x="1324800" y="4771287"/>
            <a:ext cx="7819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Wide" type="obj">
  <p:cSld name="OBJEC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 txBox="1"/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2"/>
          <p:cNvSpPr txBox="1"/>
          <p:nvPr>
            <p:ph idx="1" type="body"/>
          </p:nvPr>
        </p:nvSpPr>
        <p:spPr>
          <a:xfrm>
            <a:off x="540544" y="972741"/>
            <a:ext cx="8062800" cy="3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31750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3" name="Google Shape;93;p12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2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12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90000"/>
              </a:lnSpc>
              <a:spcBef>
                <a:spcPts val="0"/>
              </a:spcBef>
              <a:buNone/>
              <a:defRPr/>
            </a:lvl1pPr>
            <a:lvl2pPr indent="0" lvl="1" marL="0" algn="r">
              <a:lnSpc>
                <a:spcPct val="90000"/>
              </a:lnSpc>
              <a:spcBef>
                <a:spcPts val="0"/>
              </a:spcBef>
              <a:buNone/>
              <a:defRPr/>
            </a:lvl2pPr>
            <a:lvl3pPr indent="0" lvl="2" marL="0" algn="r">
              <a:lnSpc>
                <a:spcPct val="90000"/>
              </a:lnSpc>
              <a:spcBef>
                <a:spcPts val="0"/>
              </a:spcBef>
              <a:buNone/>
              <a:defRPr/>
            </a:lvl3pPr>
            <a:lvl4pPr indent="0" lvl="3" marL="0" algn="r">
              <a:lnSpc>
                <a:spcPct val="90000"/>
              </a:lnSpc>
              <a:spcBef>
                <a:spcPts val="0"/>
              </a:spcBef>
              <a:buNone/>
              <a:defRPr/>
            </a:lvl4pPr>
            <a:lvl5pPr indent="0" lvl="4" marL="0" algn="r">
              <a:lnSpc>
                <a:spcPct val="90000"/>
              </a:lnSpc>
              <a:spcBef>
                <a:spcPts val="0"/>
              </a:spcBef>
              <a:buNone/>
              <a:defRPr/>
            </a:lvl5pPr>
            <a:lvl6pPr indent="0" lvl="5" marL="0" algn="r">
              <a:lnSpc>
                <a:spcPct val="90000"/>
              </a:lnSpc>
              <a:spcBef>
                <a:spcPts val="0"/>
              </a:spcBef>
              <a:buNone/>
              <a:defRPr/>
            </a:lvl6pPr>
            <a:lvl7pPr indent="0" lvl="6" marL="0" algn="r">
              <a:lnSpc>
                <a:spcPct val="90000"/>
              </a:lnSpc>
              <a:spcBef>
                <a:spcPts val="0"/>
              </a:spcBef>
              <a:buNone/>
              <a:defRPr/>
            </a:lvl7pPr>
            <a:lvl8pPr indent="0" lvl="7" marL="0" algn="r">
              <a:lnSpc>
                <a:spcPct val="90000"/>
              </a:lnSpc>
              <a:spcBef>
                <a:spcPts val="0"/>
              </a:spcBef>
              <a:buNone/>
              <a:defRPr/>
            </a:lvl8pPr>
            <a:lvl9pPr indent="0" lvl="8" marL="0" algn="r">
              <a:lnSpc>
                <a:spcPct val="9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Image">
  <p:cSld name="Section Header Image"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90000"/>
              </a:lnSpc>
              <a:spcBef>
                <a:spcPts val="0"/>
              </a:spcBef>
              <a:buNone/>
              <a:defRPr/>
            </a:lvl1pPr>
            <a:lvl2pPr indent="0" lvl="1" marL="0" algn="r">
              <a:lnSpc>
                <a:spcPct val="90000"/>
              </a:lnSpc>
              <a:spcBef>
                <a:spcPts val="0"/>
              </a:spcBef>
              <a:buNone/>
              <a:defRPr/>
            </a:lvl2pPr>
            <a:lvl3pPr indent="0" lvl="2" marL="0" algn="r">
              <a:lnSpc>
                <a:spcPct val="90000"/>
              </a:lnSpc>
              <a:spcBef>
                <a:spcPts val="0"/>
              </a:spcBef>
              <a:buNone/>
              <a:defRPr/>
            </a:lvl3pPr>
            <a:lvl4pPr indent="0" lvl="3" marL="0" algn="r">
              <a:lnSpc>
                <a:spcPct val="90000"/>
              </a:lnSpc>
              <a:spcBef>
                <a:spcPts val="0"/>
              </a:spcBef>
              <a:buNone/>
              <a:defRPr/>
            </a:lvl4pPr>
            <a:lvl5pPr indent="0" lvl="4" marL="0" algn="r">
              <a:lnSpc>
                <a:spcPct val="90000"/>
              </a:lnSpc>
              <a:spcBef>
                <a:spcPts val="0"/>
              </a:spcBef>
              <a:buNone/>
              <a:defRPr/>
            </a:lvl5pPr>
            <a:lvl6pPr indent="0" lvl="5" marL="0" algn="r">
              <a:lnSpc>
                <a:spcPct val="90000"/>
              </a:lnSpc>
              <a:spcBef>
                <a:spcPts val="0"/>
              </a:spcBef>
              <a:buNone/>
              <a:defRPr/>
            </a:lvl6pPr>
            <a:lvl7pPr indent="0" lvl="6" marL="0" algn="r">
              <a:lnSpc>
                <a:spcPct val="90000"/>
              </a:lnSpc>
              <a:spcBef>
                <a:spcPts val="0"/>
              </a:spcBef>
              <a:buNone/>
              <a:defRPr/>
            </a:lvl7pPr>
            <a:lvl8pPr indent="0" lvl="7" marL="0" algn="r">
              <a:lnSpc>
                <a:spcPct val="90000"/>
              </a:lnSpc>
              <a:spcBef>
                <a:spcPts val="0"/>
              </a:spcBef>
              <a:buNone/>
              <a:defRPr/>
            </a:lvl8pPr>
            <a:lvl9pPr indent="0" lvl="8" marL="0" algn="r">
              <a:lnSpc>
                <a:spcPct val="9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13"/>
          <p:cNvSpPr/>
          <p:nvPr>
            <p:ph idx="2" type="pic"/>
          </p:nvPr>
        </p:nvSpPr>
        <p:spPr>
          <a:xfrm>
            <a:off x="4000500" y="0"/>
            <a:ext cx="51435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99" name="Google Shape;99;p13"/>
          <p:cNvSpPr txBox="1"/>
          <p:nvPr>
            <p:ph type="title"/>
          </p:nvPr>
        </p:nvSpPr>
        <p:spPr>
          <a:xfrm>
            <a:off x="540544" y="972741"/>
            <a:ext cx="3126900" cy="28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rial"/>
              <a:buNone/>
              <a:defRPr sz="37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bg>
      <p:bgPr>
        <a:solidFill>
          <a:schemeClr val="accen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/>
          <p:nvPr>
            <p:ph type="title"/>
          </p:nvPr>
        </p:nvSpPr>
        <p:spPr>
          <a:xfrm>
            <a:off x="540544" y="972741"/>
            <a:ext cx="4616700" cy="28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rial"/>
              <a:buNone/>
              <a:defRPr sz="37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14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3" name="Google Shape;103;p14"/>
          <p:cNvCxnSpPr/>
          <p:nvPr/>
        </p:nvCxnSpPr>
        <p:spPr>
          <a:xfrm>
            <a:off x="1324800" y="4771287"/>
            <a:ext cx="7819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lide">
  <p:cSld name="Quote Slide">
    <p:bg>
      <p:bgPr>
        <a:solidFill>
          <a:schemeClr val="accent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/>
          <p:nvPr>
            <p:ph type="title"/>
          </p:nvPr>
        </p:nvSpPr>
        <p:spPr>
          <a:xfrm>
            <a:off x="540544" y="1412100"/>
            <a:ext cx="5805000" cy="21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6" name="Google Shape;106;p15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15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15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9" name="Google Shape;109;p15"/>
          <p:cNvSpPr txBox="1"/>
          <p:nvPr>
            <p:ph idx="1" type="body"/>
          </p:nvPr>
        </p:nvSpPr>
        <p:spPr>
          <a:xfrm>
            <a:off x="540544" y="3798900"/>
            <a:ext cx="58050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110" name="Google Shape;110;p15"/>
          <p:cNvCxnSpPr/>
          <p:nvPr/>
        </p:nvCxnSpPr>
        <p:spPr>
          <a:xfrm>
            <a:off x="1324800" y="4771287"/>
            <a:ext cx="7819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 Image" showMasterSp="0">
  <p:cSld name="Closing Slide Image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>
            <p:ph type="ctrTitle"/>
          </p:nvPr>
        </p:nvSpPr>
        <p:spPr>
          <a:xfrm>
            <a:off x="540544" y="2141101"/>
            <a:ext cx="3055500" cy="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16"/>
          <p:cNvSpPr txBox="1"/>
          <p:nvPr>
            <p:ph idx="1" type="subTitle"/>
          </p:nvPr>
        </p:nvSpPr>
        <p:spPr>
          <a:xfrm>
            <a:off x="540544" y="2905200"/>
            <a:ext cx="30555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0" sz="1800">
                <a:solidFill>
                  <a:schemeClr val="accent2"/>
                </a:solidFill>
              </a:defRPr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 sz="1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14" name="Google Shape;114;p16"/>
          <p:cNvSpPr/>
          <p:nvPr>
            <p:ph idx="2" type="pic"/>
          </p:nvPr>
        </p:nvSpPr>
        <p:spPr>
          <a:xfrm>
            <a:off x="3965400" y="0"/>
            <a:ext cx="51435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pic>
        <p:nvPicPr>
          <p:cNvPr descr="Logo&#10;&#10;Description automatically generated" id="115" name="Google Shape;11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0544" y="645300"/>
            <a:ext cx="2227500" cy="6290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6" name="Google Shape;116;p16"/>
          <p:cNvGrpSpPr/>
          <p:nvPr/>
        </p:nvGrpSpPr>
        <p:grpSpPr>
          <a:xfrm>
            <a:off x="540544" y="4104000"/>
            <a:ext cx="3006951" cy="521209"/>
            <a:chOff x="720725" y="5218493"/>
            <a:chExt cx="4009268" cy="694945"/>
          </a:xfrm>
        </p:grpSpPr>
        <p:pic>
          <p:nvPicPr>
            <p:cNvPr id="117" name="Google Shape;117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032000" y="5325173"/>
              <a:ext cx="697993" cy="5882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1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867282" y="5309933"/>
              <a:ext cx="826010" cy="6035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1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20725" y="5279453"/>
              <a:ext cx="594361" cy="6339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1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653795" y="5218493"/>
              <a:ext cx="874778" cy="69494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1" name="Google Shape;121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 sz="1300">
                <a:solidFill>
                  <a:schemeClr val="dk2"/>
                </a:solidFill>
              </a:defRPr>
            </a:lvl1pPr>
            <a:lvl2pPr lvl="1">
              <a:buNone/>
              <a:defRPr sz="1300">
                <a:solidFill>
                  <a:schemeClr val="dk2"/>
                </a:solidFill>
              </a:defRPr>
            </a:lvl2pPr>
            <a:lvl3pPr lvl="2">
              <a:buNone/>
              <a:defRPr sz="1300">
                <a:solidFill>
                  <a:schemeClr val="dk2"/>
                </a:solidFill>
              </a:defRPr>
            </a:lvl3pPr>
            <a:lvl4pPr lvl="3">
              <a:buNone/>
              <a:defRPr sz="1300">
                <a:solidFill>
                  <a:schemeClr val="dk2"/>
                </a:solidFill>
              </a:defRPr>
            </a:lvl4pPr>
            <a:lvl5pPr lvl="4">
              <a:buNone/>
              <a:defRPr sz="1300">
                <a:solidFill>
                  <a:schemeClr val="dk2"/>
                </a:solidFill>
              </a:defRPr>
            </a:lvl5pPr>
            <a:lvl6pPr lvl="5">
              <a:buNone/>
              <a:defRPr sz="1300">
                <a:solidFill>
                  <a:schemeClr val="dk2"/>
                </a:solidFill>
              </a:defRPr>
            </a:lvl6pPr>
            <a:lvl7pPr lvl="6">
              <a:buNone/>
              <a:defRPr sz="1300">
                <a:solidFill>
                  <a:schemeClr val="dk2"/>
                </a:solidFill>
              </a:defRPr>
            </a:lvl7pPr>
            <a:lvl8pPr lvl="7">
              <a:buNone/>
              <a:defRPr sz="1300">
                <a:solidFill>
                  <a:schemeClr val="dk2"/>
                </a:solidFill>
              </a:defRPr>
            </a:lvl8pPr>
            <a:lvl9pPr lvl="8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/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17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5" name="Google Shape;125;p17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17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90000"/>
              </a:lnSpc>
              <a:spcBef>
                <a:spcPts val="0"/>
              </a:spcBef>
              <a:buNone/>
              <a:defRPr/>
            </a:lvl1pPr>
            <a:lvl2pPr indent="0" lvl="1" marL="0" algn="r">
              <a:lnSpc>
                <a:spcPct val="90000"/>
              </a:lnSpc>
              <a:spcBef>
                <a:spcPts val="0"/>
              </a:spcBef>
              <a:buNone/>
              <a:defRPr/>
            </a:lvl2pPr>
            <a:lvl3pPr indent="0" lvl="2" marL="0" algn="r">
              <a:lnSpc>
                <a:spcPct val="90000"/>
              </a:lnSpc>
              <a:spcBef>
                <a:spcPts val="0"/>
              </a:spcBef>
              <a:buNone/>
              <a:defRPr/>
            </a:lvl3pPr>
            <a:lvl4pPr indent="0" lvl="3" marL="0" algn="r">
              <a:lnSpc>
                <a:spcPct val="90000"/>
              </a:lnSpc>
              <a:spcBef>
                <a:spcPts val="0"/>
              </a:spcBef>
              <a:buNone/>
              <a:defRPr/>
            </a:lvl4pPr>
            <a:lvl5pPr indent="0" lvl="4" marL="0" algn="r">
              <a:lnSpc>
                <a:spcPct val="90000"/>
              </a:lnSpc>
              <a:spcBef>
                <a:spcPts val="0"/>
              </a:spcBef>
              <a:buNone/>
              <a:defRPr/>
            </a:lvl5pPr>
            <a:lvl6pPr indent="0" lvl="5" marL="0" algn="r">
              <a:lnSpc>
                <a:spcPct val="90000"/>
              </a:lnSpc>
              <a:spcBef>
                <a:spcPts val="0"/>
              </a:spcBef>
              <a:buNone/>
              <a:defRPr/>
            </a:lvl6pPr>
            <a:lvl7pPr indent="0" lvl="6" marL="0" algn="r">
              <a:lnSpc>
                <a:spcPct val="90000"/>
              </a:lnSpc>
              <a:spcBef>
                <a:spcPts val="0"/>
              </a:spcBef>
              <a:buNone/>
              <a:defRPr/>
            </a:lvl7pPr>
            <a:lvl8pPr indent="0" lvl="7" marL="0" algn="r">
              <a:lnSpc>
                <a:spcPct val="90000"/>
              </a:lnSpc>
              <a:spcBef>
                <a:spcPts val="0"/>
              </a:spcBef>
              <a:buNone/>
              <a:defRPr/>
            </a:lvl8pPr>
            <a:lvl9pPr indent="0" lvl="8" marL="0" algn="r">
              <a:lnSpc>
                <a:spcPct val="9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17"/>
          <p:cNvSpPr txBox="1"/>
          <p:nvPr>
            <p:ph idx="1" type="body"/>
          </p:nvPr>
        </p:nvSpPr>
        <p:spPr>
          <a:xfrm>
            <a:off x="540544" y="972741"/>
            <a:ext cx="50112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31750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18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1" name="Google Shape;131;p18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90000"/>
              </a:lnSpc>
              <a:spcBef>
                <a:spcPts val="0"/>
              </a:spcBef>
              <a:buNone/>
              <a:defRPr/>
            </a:lvl1pPr>
            <a:lvl2pPr indent="0" lvl="1" marL="0" algn="r">
              <a:lnSpc>
                <a:spcPct val="90000"/>
              </a:lnSpc>
              <a:spcBef>
                <a:spcPts val="0"/>
              </a:spcBef>
              <a:buNone/>
              <a:defRPr/>
            </a:lvl2pPr>
            <a:lvl3pPr indent="0" lvl="2" marL="0" algn="r">
              <a:lnSpc>
                <a:spcPct val="90000"/>
              </a:lnSpc>
              <a:spcBef>
                <a:spcPts val="0"/>
              </a:spcBef>
              <a:buNone/>
              <a:defRPr/>
            </a:lvl3pPr>
            <a:lvl4pPr indent="0" lvl="3" marL="0" algn="r">
              <a:lnSpc>
                <a:spcPct val="90000"/>
              </a:lnSpc>
              <a:spcBef>
                <a:spcPts val="0"/>
              </a:spcBef>
              <a:buNone/>
              <a:defRPr/>
            </a:lvl4pPr>
            <a:lvl5pPr indent="0" lvl="4" marL="0" algn="r">
              <a:lnSpc>
                <a:spcPct val="90000"/>
              </a:lnSpc>
              <a:spcBef>
                <a:spcPts val="0"/>
              </a:spcBef>
              <a:buNone/>
              <a:defRPr/>
            </a:lvl5pPr>
            <a:lvl6pPr indent="0" lvl="5" marL="0" algn="r">
              <a:lnSpc>
                <a:spcPct val="90000"/>
              </a:lnSpc>
              <a:spcBef>
                <a:spcPts val="0"/>
              </a:spcBef>
              <a:buNone/>
              <a:defRPr/>
            </a:lvl6pPr>
            <a:lvl7pPr indent="0" lvl="6" marL="0" algn="r">
              <a:lnSpc>
                <a:spcPct val="90000"/>
              </a:lnSpc>
              <a:spcBef>
                <a:spcPts val="0"/>
              </a:spcBef>
              <a:buNone/>
              <a:defRPr/>
            </a:lvl7pPr>
            <a:lvl8pPr indent="0" lvl="7" marL="0" algn="r">
              <a:lnSpc>
                <a:spcPct val="90000"/>
              </a:lnSpc>
              <a:spcBef>
                <a:spcPts val="0"/>
              </a:spcBef>
              <a:buNone/>
              <a:defRPr/>
            </a:lvl8pPr>
            <a:lvl9pPr indent="0" lvl="8" marL="0" algn="r">
              <a:lnSpc>
                <a:spcPct val="9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4" name="Google Shape;134;p1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5" name="Google Shape;135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 showMasterSp="0">
  <p:cSld name="Custom Layou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Image" showMasterSp="0">
  <p:cSld name="Title Slide Imag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ctrTitle"/>
          </p:nvPr>
        </p:nvSpPr>
        <p:spPr>
          <a:xfrm>
            <a:off x="1026000" y="2241000"/>
            <a:ext cx="2795100" cy="13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" type="subTitle"/>
          </p:nvPr>
        </p:nvSpPr>
        <p:spPr>
          <a:xfrm>
            <a:off x="1026000" y="3736800"/>
            <a:ext cx="2795100" cy="568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/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descr="Logo&#10;&#10;Description automatically generated" id="23" name="Google Shape;2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6000" y="901800"/>
            <a:ext cx="2227500" cy="62906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/>
          <p:nvPr>
            <p:ph idx="2" type="pic"/>
          </p:nvPr>
        </p:nvSpPr>
        <p:spPr>
          <a:xfrm>
            <a:off x="0" y="-1"/>
            <a:ext cx="91440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 sz="1300">
                <a:solidFill>
                  <a:schemeClr val="dk2"/>
                </a:solidFill>
              </a:defRPr>
            </a:lvl1pPr>
            <a:lvl2pPr lvl="1">
              <a:buNone/>
              <a:defRPr sz="1300">
                <a:solidFill>
                  <a:schemeClr val="dk2"/>
                </a:solidFill>
              </a:defRPr>
            </a:lvl2pPr>
            <a:lvl3pPr lvl="2">
              <a:buNone/>
              <a:defRPr sz="1300">
                <a:solidFill>
                  <a:schemeClr val="dk2"/>
                </a:solidFill>
              </a:defRPr>
            </a:lvl3pPr>
            <a:lvl4pPr lvl="3">
              <a:buNone/>
              <a:defRPr sz="1300">
                <a:solidFill>
                  <a:schemeClr val="dk2"/>
                </a:solidFill>
              </a:defRPr>
            </a:lvl4pPr>
            <a:lvl5pPr lvl="4">
              <a:buNone/>
              <a:defRPr sz="1300">
                <a:solidFill>
                  <a:schemeClr val="dk2"/>
                </a:solidFill>
              </a:defRPr>
            </a:lvl5pPr>
            <a:lvl6pPr lvl="5">
              <a:buNone/>
              <a:defRPr sz="1300">
                <a:solidFill>
                  <a:schemeClr val="dk2"/>
                </a:solidFill>
              </a:defRPr>
            </a:lvl6pPr>
            <a:lvl7pPr lvl="6">
              <a:buNone/>
              <a:defRPr sz="1300">
                <a:solidFill>
                  <a:schemeClr val="dk2"/>
                </a:solidFill>
              </a:defRPr>
            </a:lvl7pPr>
            <a:lvl8pPr lvl="7">
              <a:buNone/>
              <a:defRPr sz="1300">
                <a:solidFill>
                  <a:schemeClr val="dk2"/>
                </a:solidFill>
              </a:defRPr>
            </a:lvl8pPr>
            <a:lvl9pPr lvl="8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and Image">
  <p:cSld name="1_Content and Image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21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0" name="Google Shape;140;p21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/>
            </a:lvl1pPr>
            <a:lvl2pPr indent="0" lvl="1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/>
            </a:lvl2pPr>
            <a:lvl3pPr indent="0" lvl="2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/>
            </a:lvl3pPr>
            <a:lvl4pPr indent="0" lvl="3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/>
            </a:lvl4pPr>
            <a:lvl5pPr indent="0" lvl="4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/>
            </a:lvl5pPr>
            <a:lvl6pPr indent="0" lvl="5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/>
            </a:lvl6pPr>
            <a:lvl7pPr indent="0" lvl="6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/>
            </a:lvl7pPr>
            <a:lvl8pPr indent="0" lvl="7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/>
            </a:lvl8pPr>
            <a:lvl9pPr indent="0" lvl="8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1" name="Google Shape;141;p21"/>
          <p:cNvSpPr txBox="1"/>
          <p:nvPr>
            <p:ph idx="1" type="body"/>
          </p:nvPr>
        </p:nvSpPr>
        <p:spPr>
          <a:xfrm>
            <a:off x="540545" y="972742"/>
            <a:ext cx="4139100" cy="3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indent="-228600" lvl="1" marL="91440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1500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304800" lvl="3" marL="182880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200"/>
              <a:buChar char="•"/>
              <a:defRPr/>
            </a:lvl4pPr>
            <a:lvl5pPr indent="-30480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42" name="Google Shape;142;p21"/>
          <p:cNvSpPr txBox="1"/>
          <p:nvPr>
            <p:ph type="title"/>
          </p:nvPr>
        </p:nvSpPr>
        <p:spPr>
          <a:xfrm>
            <a:off x="540545" y="541735"/>
            <a:ext cx="4139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3" name="Google Shape;143;p21"/>
          <p:cNvSpPr/>
          <p:nvPr>
            <p:ph idx="2" type="pic"/>
          </p:nvPr>
        </p:nvSpPr>
        <p:spPr>
          <a:xfrm>
            <a:off x="5175000" y="0"/>
            <a:ext cx="39690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/>
          <p:nvPr/>
        </p:nvSpPr>
        <p:spPr>
          <a:xfrm>
            <a:off x="0" y="1393200"/>
            <a:ext cx="9144000" cy="375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5100" lIns="67500" spcFirstLastPara="1" rIns="67500" wrap="square" tIns="351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3"/>
          <p:cNvSpPr txBox="1"/>
          <p:nvPr>
            <p:ph type="ctrTitle"/>
          </p:nvPr>
        </p:nvSpPr>
        <p:spPr>
          <a:xfrm>
            <a:off x="1025999" y="2092500"/>
            <a:ext cx="5157600" cy="11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5" name="Google Shape;155;p23"/>
          <p:cNvSpPr txBox="1"/>
          <p:nvPr>
            <p:ph idx="1" type="subTitle"/>
          </p:nvPr>
        </p:nvSpPr>
        <p:spPr>
          <a:xfrm>
            <a:off x="1025999" y="3447900"/>
            <a:ext cx="5157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sz="1400">
                <a:solidFill>
                  <a:schemeClr val="lt1"/>
                </a:solidFill>
              </a:defRPr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sz="14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descr="Logo&#10;&#10;Description automatically generated" id="156" name="Google Shape;15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6000" y="432000"/>
            <a:ext cx="2227500" cy="629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Image">
  <p:cSld name="Content and Image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9" name="Google Shape;159;p24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0" name="Google Shape;160;p24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1" name="Google Shape;161;p24"/>
          <p:cNvSpPr txBox="1"/>
          <p:nvPr>
            <p:ph idx="1" type="body"/>
          </p:nvPr>
        </p:nvSpPr>
        <p:spPr>
          <a:xfrm>
            <a:off x="540545" y="972741"/>
            <a:ext cx="4139100" cy="3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31750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2" name="Google Shape;162;p24"/>
          <p:cNvSpPr txBox="1"/>
          <p:nvPr>
            <p:ph type="title"/>
          </p:nvPr>
        </p:nvSpPr>
        <p:spPr>
          <a:xfrm>
            <a:off x="540545" y="541735"/>
            <a:ext cx="4139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3" name="Google Shape;163;p24"/>
          <p:cNvSpPr/>
          <p:nvPr>
            <p:ph idx="2" type="pic"/>
          </p:nvPr>
        </p:nvSpPr>
        <p:spPr>
          <a:xfrm>
            <a:off x="5175000" y="0"/>
            <a:ext cx="39690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/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6" name="Google Shape;166;p25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7" name="Google Shape;167;p25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8" name="Google Shape;168;p25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9" name="Google Shape;169;p25"/>
          <p:cNvSpPr txBox="1"/>
          <p:nvPr>
            <p:ph idx="1" type="body"/>
          </p:nvPr>
        </p:nvSpPr>
        <p:spPr>
          <a:xfrm>
            <a:off x="540544" y="972741"/>
            <a:ext cx="50112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31750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with Images">
  <p:cSld name="Two Columns with Images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/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2" name="Google Shape;172;p26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3" name="Google Shape;173;p26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4" name="Google Shape;174;p26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5" name="Google Shape;175;p26"/>
          <p:cNvSpPr/>
          <p:nvPr>
            <p:ph idx="2" type="pic"/>
          </p:nvPr>
        </p:nvSpPr>
        <p:spPr>
          <a:xfrm>
            <a:off x="540544" y="1393200"/>
            <a:ext cx="3977100" cy="1512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76" name="Google Shape;176;p26"/>
          <p:cNvSpPr txBox="1"/>
          <p:nvPr>
            <p:ph idx="1" type="body"/>
          </p:nvPr>
        </p:nvSpPr>
        <p:spPr>
          <a:xfrm>
            <a:off x="540544" y="2904179"/>
            <a:ext cx="3977100" cy="153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62000" lIns="162000" spcFirstLastPara="1" rIns="162000" wrap="square" tIns="162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7" name="Google Shape;177;p26"/>
          <p:cNvSpPr/>
          <p:nvPr>
            <p:ph idx="3" type="pic"/>
          </p:nvPr>
        </p:nvSpPr>
        <p:spPr>
          <a:xfrm>
            <a:off x="4625166" y="1393200"/>
            <a:ext cx="3977100" cy="1512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78" name="Google Shape;178;p26"/>
          <p:cNvSpPr txBox="1"/>
          <p:nvPr>
            <p:ph idx="4" type="body"/>
          </p:nvPr>
        </p:nvSpPr>
        <p:spPr>
          <a:xfrm>
            <a:off x="4625166" y="2904179"/>
            <a:ext cx="3977100" cy="153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62000" lIns="162000" spcFirstLastPara="1" rIns="162000" wrap="square" tIns="162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7"/>
          <p:cNvSpPr txBox="1"/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1" name="Google Shape;181;p27"/>
          <p:cNvSpPr txBox="1"/>
          <p:nvPr>
            <p:ph idx="1" type="body"/>
          </p:nvPr>
        </p:nvSpPr>
        <p:spPr>
          <a:xfrm>
            <a:off x="540542" y="972741"/>
            <a:ext cx="3546900" cy="3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31750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2" name="Google Shape;182;p27"/>
          <p:cNvSpPr txBox="1"/>
          <p:nvPr>
            <p:ph idx="2" type="body"/>
          </p:nvPr>
        </p:nvSpPr>
        <p:spPr>
          <a:xfrm>
            <a:off x="4572000" y="972741"/>
            <a:ext cx="3546900" cy="3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31750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3" name="Google Shape;183;p27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4" name="Google Shape;184;p27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5" name="Google Shape;185;p27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 Image" showMasterSp="0">
  <p:cSld name="Closing Slide Image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 txBox="1"/>
          <p:nvPr>
            <p:ph type="ctrTitle"/>
          </p:nvPr>
        </p:nvSpPr>
        <p:spPr>
          <a:xfrm>
            <a:off x="540544" y="2141101"/>
            <a:ext cx="3055500" cy="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Arial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8" name="Google Shape;188;p28"/>
          <p:cNvSpPr txBox="1"/>
          <p:nvPr>
            <p:ph idx="1" type="subTitle"/>
          </p:nvPr>
        </p:nvSpPr>
        <p:spPr>
          <a:xfrm>
            <a:off x="540544" y="2905200"/>
            <a:ext cx="30555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0" sz="1800">
                <a:solidFill>
                  <a:schemeClr val="accent2"/>
                </a:solidFill>
              </a:defRPr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 sz="1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9" name="Google Shape;189;p28"/>
          <p:cNvSpPr/>
          <p:nvPr>
            <p:ph idx="2" type="pic"/>
          </p:nvPr>
        </p:nvSpPr>
        <p:spPr>
          <a:xfrm>
            <a:off x="3965400" y="0"/>
            <a:ext cx="51435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pic>
        <p:nvPicPr>
          <p:cNvPr descr="Logo&#10;&#10;Description automatically generated" id="190" name="Google Shape;190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0544" y="645300"/>
            <a:ext cx="2227500" cy="6290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1" name="Google Shape;191;p28"/>
          <p:cNvGrpSpPr/>
          <p:nvPr/>
        </p:nvGrpSpPr>
        <p:grpSpPr>
          <a:xfrm>
            <a:off x="540544" y="4104000"/>
            <a:ext cx="3006951" cy="521209"/>
            <a:chOff x="720725" y="5218493"/>
            <a:chExt cx="4009268" cy="694945"/>
          </a:xfrm>
        </p:grpSpPr>
        <p:pic>
          <p:nvPicPr>
            <p:cNvPr id="192" name="Google Shape;192;p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032000" y="5325173"/>
              <a:ext cx="697993" cy="5882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" name="Google Shape;193;p2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867282" y="5309933"/>
              <a:ext cx="826010" cy="6035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2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20725" y="5279453"/>
              <a:ext cx="594361" cy="6339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2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653795" y="5218493"/>
              <a:ext cx="874778" cy="69494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bg>
      <p:bgPr>
        <a:solidFill>
          <a:schemeClr val="accent1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 txBox="1"/>
          <p:nvPr>
            <p:ph type="title"/>
          </p:nvPr>
        </p:nvSpPr>
        <p:spPr>
          <a:xfrm>
            <a:off x="540544" y="972741"/>
            <a:ext cx="4616700" cy="28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rial"/>
              <a:buNone/>
              <a:defRPr sz="37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8" name="Google Shape;198;p29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99" name="Google Shape;199;p29"/>
          <p:cNvCxnSpPr/>
          <p:nvPr/>
        </p:nvCxnSpPr>
        <p:spPr>
          <a:xfrm>
            <a:off x="1324800" y="4771287"/>
            <a:ext cx="7819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0"/>
          <p:cNvSpPr txBox="1"/>
          <p:nvPr>
            <p:ph idx="1" type="body"/>
          </p:nvPr>
        </p:nvSpPr>
        <p:spPr>
          <a:xfrm>
            <a:off x="540544" y="972741"/>
            <a:ext cx="6088500" cy="3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31750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2" name="Google Shape;202;p30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3" name="Google Shape;203;p30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4" name="Google Shape;204;p30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5" name="Google Shape;205;p30"/>
          <p:cNvSpPr txBox="1"/>
          <p:nvPr>
            <p:ph type="title"/>
          </p:nvPr>
        </p:nvSpPr>
        <p:spPr>
          <a:xfrm>
            <a:off x="540544" y="541735"/>
            <a:ext cx="6088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Image" showMasterSp="0">
  <p:cSld name="Title Slide Image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1"/>
          <p:cNvSpPr txBox="1"/>
          <p:nvPr>
            <p:ph type="ctrTitle"/>
          </p:nvPr>
        </p:nvSpPr>
        <p:spPr>
          <a:xfrm>
            <a:off x="1026000" y="2241000"/>
            <a:ext cx="2795100" cy="13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8" name="Google Shape;208;p31"/>
          <p:cNvSpPr txBox="1"/>
          <p:nvPr>
            <p:ph idx="1" type="subTitle"/>
          </p:nvPr>
        </p:nvSpPr>
        <p:spPr>
          <a:xfrm>
            <a:off x="1026000" y="3736800"/>
            <a:ext cx="2795100" cy="568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/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descr="Logo&#10;&#10;Description automatically generated" id="209" name="Google Shape;209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6000" y="901800"/>
            <a:ext cx="2227500" cy="629063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1"/>
          <p:cNvSpPr/>
          <p:nvPr>
            <p:ph idx="2" type="pic"/>
          </p:nvPr>
        </p:nvSpPr>
        <p:spPr>
          <a:xfrm>
            <a:off x="0" y="-1"/>
            <a:ext cx="91440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Image Left" showMasterSp="0">
  <p:cSld name="Title Slide Image Lef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>
            <p:ph idx="2" type="pic"/>
          </p:nvPr>
        </p:nvSpPr>
        <p:spPr>
          <a:xfrm>
            <a:off x="0" y="0"/>
            <a:ext cx="51840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8" name="Google Shape;28;p4"/>
          <p:cNvSpPr txBox="1"/>
          <p:nvPr>
            <p:ph type="ctrTitle"/>
          </p:nvPr>
        </p:nvSpPr>
        <p:spPr>
          <a:xfrm>
            <a:off x="5670000" y="2370600"/>
            <a:ext cx="2958600" cy="13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subTitle"/>
          </p:nvPr>
        </p:nvSpPr>
        <p:spPr>
          <a:xfrm>
            <a:off x="5670000" y="3871800"/>
            <a:ext cx="2958600" cy="568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/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descr="Logo&#10;&#10;Description automatically generated" id="30" name="Google Shape;3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70000" y="540000"/>
            <a:ext cx="2227500" cy="62906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 sz="1300">
                <a:solidFill>
                  <a:schemeClr val="dk2"/>
                </a:solidFill>
              </a:defRPr>
            </a:lvl1pPr>
            <a:lvl2pPr lvl="1">
              <a:buNone/>
              <a:defRPr sz="1300">
                <a:solidFill>
                  <a:schemeClr val="dk2"/>
                </a:solidFill>
              </a:defRPr>
            </a:lvl2pPr>
            <a:lvl3pPr lvl="2">
              <a:buNone/>
              <a:defRPr sz="1300">
                <a:solidFill>
                  <a:schemeClr val="dk2"/>
                </a:solidFill>
              </a:defRPr>
            </a:lvl3pPr>
            <a:lvl4pPr lvl="3">
              <a:buNone/>
              <a:defRPr sz="1300">
                <a:solidFill>
                  <a:schemeClr val="dk2"/>
                </a:solidFill>
              </a:defRPr>
            </a:lvl4pPr>
            <a:lvl5pPr lvl="4">
              <a:buNone/>
              <a:defRPr sz="1300">
                <a:solidFill>
                  <a:schemeClr val="dk2"/>
                </a:solidFill>
              </a:defRPr>
            </a:lvl5pPr>
            <a:lvl6pPr lvl="5">
              <a:buNone/>
              <a:defRPr sz="1300">
                <a:solidFill>
                  <a:schemeClr val="dk2"/>
                </a:solidFill>
              </a:defRPr>
            </a:lvl6pPr>
            <a:lvl7pPr lvl="6">
              <a:buNone/>
              <a:defRPr sz="1300">
                <a:solidFill>
                  <a:schemeClr val="dk2"/>
                </a:solidFill>
              </a:defRPr>
            </a:lvl7pPr>
            <a:lvl8pPr lvl="7">
              <a:buNone/>
              <a:defRPr sz="1300">
                <a:solidFill>
                  <a:schemeClr val="dk2"/>
                </a:solidFill>
              </a:defRPr>
            </a:lvl8pPr>
            <a:lvl9pPr lvl="8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Image Left" showMasterSp="0">
  <p:cSld name="Title Slide Image Left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"/>
          <p:cNvSpPr/>
          <p:nvPr>
            <p:ph idx="2" type="pic"/>
          </p:nvPr>
        </p:nvSpPr>
        <p:spPr>
          <a:xfrm>
            <a:off x="0" y="0"/>
            <a:ext cx="51840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13" name="Google Shape;213;p32"/>
          <p:cNvSpPr txBox="1"/>
          <p:nvPr>
            <p:ph type="ctrTitle"/>
          </p:nvPr>
        </p:nvSpPr>
        <p:spPr>
          <a:xfrm>
            <a:off x="5670000" y="2370600"/>
            <a:ext cx="2958600" cy="13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4" name="Google Shape;214;p32"/>
          <p:cNvSpPr txBox="1"/>
          <p:nvPr>
            <p:ph idx="1" type="subTitle"/>
          </p:nvPr>
        </p:nvSpPr>
        <p:spPr>
          <a:xfrm>
            <a:off x="5670000" y="3871800"/>
            <a:ext cx="2958600" cy="568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/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descr="Logo&#10;&#10;Description automatically generated" id="215" name="Google Shape;215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70000" y="540000"/>
            <a:ext cx="2227500" cy="629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Large Image">
  <p:cSld name="Content and Large Image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3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8" name="Google Shape;218;p33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9" name="Google Shape;219;p33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0" name="Google Shape;220;p33"/>
          <p:cNvSpPr txBox="1"/>
          <p:nvPr>
            <p:ph idx="1" type="body"/>
          </p:nvPr>
        </p:nvSpPr>
        <p:spPr>
          <a:xfrm>
            <a:off x="540545" y="972741"/>
            <a:ext cx="2934900" cy="3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31750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1" name="Google Shape;221;p33"/>
          <p:cNvSpPr txBox="1"/>
          <p:nvPr>
            <p:ph type="title"/>
          </p:nvPr>
        </p:nvSpPr>
        <p:spPr>
          <a:xfrm>
            <a:off x="540545" y="541735"/>
            <a:ext cx="2934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2" name="Google Shape;222;p33"/>
          <p:cNvSpPr/>
          <p:nvPr>
            <p:ph idx="2" type="pic"/>
          </p:nvPr>
        </p:nvSpPr>
        <p:spPr>
          <a:xfrm>
            <a:off x="4000500" y="0"/>
            <a:ext cx="51435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">
  <p:cSld name="Three Column">
    <p:bg>
      <p:bgPr>
        <a:solidFill>
          <a:schemeClr val="accent1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4"/>
          <p:cNvSpPr/>
          <p:nvPr/>
        </p:nvSpPr>
        <p:spPr>
          <a:xfrm>
            <a:off x="0" y="0"/>
            <a:ext cx="9144000" cy="173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5100" lIns="67500" spcFirstLastPara="1" rIns="67500" wrap="square" tIns="351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4"/>
          <p:cNvSpPr txBox="1"/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6" name="Google Shape;226;p34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7" name="Google Shape;227;p34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8" name="Google Shape;228;p34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9" name="Google Shape;229;p34"/>
          <p:cNvSpPr txBox="1"/>
          <p:nvPr>
            <p:ph idx="1" type="body"/>
          </p:nvPr>
        </p:nvSpPr>
        <p:spPr>
          <a:xfrm>
            <a:off x="540544" y="972741"/>
            <a:ext cx="50112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31750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0" name="Google Shape;230;p34"/>
          <p:cNvSpPr txBox="1"/>
          <p:nvPr>
            <p:ph idx="2" type="body"/>
          </p:nvPr>
        </p:nvSpPr>
        <p:spPr>
          <a:xfrm>
            <a:off x="540543" y="2046600"/>
            <a:ext cx="2598000" cy="23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1" name="Google Shape;231;p34"/>
          <p:cNvSpPr txBox="1"/>
          <p:nvPr>
            <p:ph idx="3" type="body"/>
          </p:nvPr>
        </p:nvSpPr>
        <p:spPr>
          <a:xfrm>
            <a:off x="3272399" y="2046600"/>
            <a:ext cx="2598000" cy="23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2" name="Google Shape;232;p34"/>
          <p:cNvSpPr txBox="1"/>
          <p:nvPr>
            <p:ph idx="4" type="body"/>
          </p:nvPr>
        </p:nvSpPr>
        <p:spPr>
          <a:xfrm>
            <a:off x="6004255" y="2046600"/>
            <a:ext cx="2598000" cy="23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233" name="Google Shape;233;p34"/>
          <p:cNvCxnSpPr/>
          <p:nvPr/>
        </p:nvCxnSpPr>
        <p:spPr>
          <a:xfrm>
            <a:off x="1324800" y="4771287"/>
            <a:ext cx="7819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Image">
  <p:cSld name="Section Header Image">
    <p:bg>
      <p:bgPr>
        <a:solidFill>
          <a:schemeClr val="lt1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5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6" name="Google Shape;236;p35"/>
          <p:cNvSpPr/>
          <p:nvPr>
            <p:ph idx="2" type="pic"/>
          </p:nvPr>
        </p:nvSpPr>
        <p:spPr>
          <a:xfrm>
            <a:off x="4000500" y="0"/>
            <a:ext cx="51435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37" name="Google Shape;237;p35"/>
          <p:cNvSpPr txBox="1"/>
          <p:nvPr>
            <p:ph type="title"/>
          </p:nvPr>
        </p:nvSpPr>
        <p:spPr>
          <a:xfrm>
            <a:off x="540544" y="972741"/>
            <a:ext cx="3126900" cy="28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rial"/>
              <a:buNone/>
              <a:defRPr sz="37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lide">
  <p:cSld name="Quote Slide">
    <p:bg>
      <p:bgPr>
        <a:solidFill>
          <a:schemeClr val="accent1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6"/>
          <p:cNvSpPr txBox="1"/>
          <p:nvPr>
            <p:ph type="title"/>
          </p:nvPr>
        </p:nvSpPr>
        <p:spPr>
          <a:xfrm>
            <a:off x="540544" y="1412100"/>
            <a:ext cx="5805000" cy="21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0" name="Google Shape;240;p36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1" name="Google Shape;241;p36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2" name="Google Shape;242;p36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3" name="Google Shape;243;p36"/>
          <p:cNvSpPr txBox="1"/>
          <p:nvPr>
            <p:ph idx="1" type="body"/>
          </p:nvPr>
        </p:nvSpPr>
        <p:spPr>
          <a:xfrm>
            <a:off x="540544" y="3798900"/>
            <a:ext cx="58050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244" name="Google Shape;244;p36"/>
          <p:cNvCxnSpPr/>
          <p:nvPr/>
        </p:nvCxnSpPr>
        <p:spPr>
          <a:xfrm>
            <a:off x="1324800" y="4771287"/>
            <a:ext cx="7819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7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7" name="Google Shape;247;p37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8" name="Google Shape;248;p37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idx="1" type="body"/>
          </p:nvPr>
        </p:nvSpPr>
        <p:spPr>
          <a:xfrm>
            <a:off x="540544" y="972741"/>
            <a:ext cx="6088500" cy="3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31750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90000"/>
              </a:lnSpc>
              <a:spcBef>
                <a:spcPts val="0"/>
              </a:spcBef>
              <a:buNone/>
              <a:defRPr/>
            </a:lvl1pPr>
            <a:lvl2pPr indent="0" lvl="1" marL="0" algn="r">
              <a:lnSpc>
                <a:spcPct val="90000"/>
              </a:lnSpc>
              <a:spcBef>
                <a:spcPts val="0"/>
              </a:spcBef>
              <a:buNone/>
              <a:defRPr/>
            </a:lvl2pPr>
            <a:lvl3pPr indent="0" lvl="2" marL="0" algn="r">
              <a:lnSpc>
                <a:spcPct val="90000"/>
              </a:lnSpc>
              <a:spcBef>
                <a:spcPts val="0"/>
              </a:spcBef>
              <a:buNone/>
              <a:defRPr/>
            </a:lvl3pPr>
            <a:lvl4pPr indent="0" lvl="3" marL="0" algn="r">
              <a:lnSpc>
                <a:spcPct val="90000"/>
              </a:lnSpc>
              <a:spcBef>
                <a:spcPts val="0"/>
              </a:spcBef>
              <a:buNone/>
              <a:defRPr/>
            </a:lvl4pPr>
            <a:lvl5pPr indent="0" lvl="4" marL="0" algn="r">
              <a:lnSpc>
                <a:spcPct val="90000"/>
              </a:lnSpc>
              <a:spcBef>
                <a:spcPts val="0"/>
              </a:spcBef>
              <a:buNone/>
              <a:defRPr/>
            </a:lvl5pPr>
            <a:lvl6pPr indent="0" lvl="5" marL="0" algn="r">
              <a:lnSpc>
                <a:spcPct val="90000"/>
              </a:lnSpc>
              <a:spcBef>
                <a:spcPts val="0"/>
              </a:spcBef>
              <a:buNone/>
              <a:defRPr/>
            </a:lvl6pPr>
            <a:lvl7pPr indent="0" lvl="6" marL="0" algn="r">
              <a:lnSpc>
                <a:spcPct val="90000"/>
              </a:lnSpc>
              <a:spcBef>
                <a:spcPts val="0"/>
              </a:spcBef>
              <a:buNone/>
              <a:defRPr/>
            </a:lvl7pPr>
            <a:lvl8pPr indent="0" lvl="7" marL="0" algn="r">
              <a:lnSpc>
                <a:spcPct val="90000"/>
              </a:lnSpc>
              <a:spcBef>
                <a:spcPts val="0"/>
              </a:spcBef>
              <a:buNone/>
              <a:defRPr/>
            </a:lvl8pPr>
            <a:lvl9pPr indent="0" lvl="8" marL="0" algn="r">
              <a:lnSpc>
                <a:spcPct val="9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" name="Google Shape;37;p5"/>
          <p:cNvSpPr txBox="1"/>
          <p:nvPr>
            <p:ph type="title"/>
          </p:nvPr>
        </p:nvSpPr>
        <p:spPr>
          <a:xfrm>
            <a:off x="540544" y="541735"/>
            <a:ext cx="6088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540542" y="972741"/>
            <a:ext cx="3546900" cy="3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31750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4572000" y="972741"/>
            <a:ext cx="3546900" cy="3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31750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90000"/>
              </a:lnSpc>
              <a:spcBef>
                <a:spcPts val="0"/>
              </a:spcBef>
              <a:buNone/>
              <a:defRPr/>
            </a:lvl1pPr>
            <a:lvl2pPr indent="0" lvl="1" marL="0" algn="r">
              <a:lnSpc>
                <a:spcPct val="90000"/>
              </a:lnSpc>
              <a:spcBef>
                <a:spcPts val="0"/>
              </a:spcBef>
              <a:buNone/>
              <a:defRPr/>
            </a:lvl2pPr>
            <a:lvl3pPr indent="0" lvl="2" marL="0" algn="r">
              <a:lnSpc>
                <a:spcPct val="90000"/>
              </a:lnSpc>
              <a:spcBef>
                <a:spcPts val="0"/>
              </a:spcBef>
              <a:buNone/>
              <a:defRPr/>
            </a:lvl3pPr>
            <a:lvl4pPr indent="0" lvl="3" marL="0" algn="r">
              <a:lnSpc>
                <a:spcPct val="90000"/>
              </a:lnSpc>
              <a:spcBef>
                <a:spcPts val="0"/>
              </a:spcBef>
              <a:buNone/>
              <a:defRPr/>
            </a:lvl4pPr>
            <a:lvl5pPr indent="0" lvl="4" marL="0" algn="r">
              <a:lnSpc>
                <a:spcPct val="90000"/>
              </a:lnSpc>
              <a:spcBef>
                <a:spcPts val="0"/>
              </a:spcBef>
              <a:buNone/>
              <a:defRPr/>
            </a:lvl5pPr>
            <a:lvl6pPr indent="0" lvl="5" marL="0" algn="r">
              <a:lnSpc>
                <a:spcPct val="90000"/>
              </a:lnSpc>
              <a:spcBef>
                <a:spcPts val="0"/>
              </a:spcBef>
              <a:buNone/>
              <a:defRPr/>
            </a:lvl6pPr>
            <a:lvl7pPr indent="0" lvl="6" marL="0" algn="r">
              <a:lnSpc>
                <a:spcPct val="90000"/>
              </a:lnSpc>
              <a:spcBef>
                <a:spcPts val="0"/>
              </a:spcBef>
              <a:buNone/>
              <a:defRPr/>
            </a:lvl7pPr>
            <a:lvl8pPr indent="0" lvl="7" marL="0" algn="r">
              <a:lnSpc>
                <a:spcPct val="90000"/>
              </a:lnSpc>
              <a:spcBef>
                <a:spcPts val="0"/>
              </a:spcBef>
              <a:buNone/>
              <a:defRPr/>
            </a:lvl8pPr>
            <a:lvl9pPr indent="0" lvl="8" marL="0" algn="r">
              <a:lnSpc>
                <a:spcPct val="9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Image">
  <p:cSld name="Content and Imag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90000"/>
              </a:lnSpc>
              <a:spcBef>
                <a:spcPts val="0"/>
              </a:spcBef>
              <a:buNone/>
              <a:defRPr/>
            </a:lvl1pPr>
            <a:lvl2pPr indent="0" lvl="1" marL="0" algn="r">
              <a:lnSpc>
                <a:spcPct val="90000"/>
              </a:lnSpc>
              <a:spcBef>
                <a:spcPts val="0"/>
              </a:spcBef>
              <a:buNone/>
              <a:defRPr/>
            </a:lvl2pPr>
            <a:lvl3pPr indent="0" lvl="2" marL="0" algn="r">
              <a:lnSpc>
                <a:spcPct val="90000"/>
              </a:lnSpc>
              <a:spcBef>
                <a:spcPts val="0"/>
              </a:spcBef>
              <a:buNone/>
              <a:defRPr/>
            </a:lvl3pPr>
            <a:lvl4pPr indent="0" lvl="3" marL="0" algn="r">
              <a:lnSpc>
                <a:spcPct val="90000"/>
              </a:lnSpc>
              <a:spcBef>
                <a:spcPts val="0"/>
              </a:spcBef>
              <a:buNone/>
              <a:defRPr/>
            </a:lvl4pPr>
            <a:lvl5pPr indent="0" lvl="4" marL="0" algn="r">
              <a:lnSpc>
                <a:spcPct val="90000"/>
              </a:lnSpc>
              <a:spcBef>
                <a:spcPts val="0"/>
              </a:spcBef>
              <a:buNone/>
              <a:defRPr/>
            </a:lvl5pPr>
            <a:lvl6pPr indent="0" lvl="5" marL="0" algn="r">
              <a:lnSpc>
                <a:spcPct val="90000"/>
              </a:lnSpc>
              <a:spcBef>
                <a:spcPts val="0"/>
              </a:spcBef>
              <a:buNone/>
              <a:defRPr/>
            </a:lvl6pPr>
            <a:lvl7pPr indent="0" lvl="6" marL="0" algn="r">
              <a:lnSpc>
                <a:spcPct val="90000"/>
              </a:lnSpc>
              <a:spcBef>
                <a:spcPts val="0"/>
              </a:spcBef>
              <a:buNone/>
              <a:defRPr/>
            </a:lvl7pPr>
            <a:lvl8pPr indent="0" lvl="7" marL="0" algn="r">
              <a:lnSpc>
                <a:spcPct val="90000"/>
              </a:lnSpc>
              <a:spcBef>
                <a:spcPts val="0"/>
              </a:spcBef>
              <a:buNone/>
              <a:defRPr/>
            </a:lvl8pPr>
            <a:lvl9pPr indent="0" lvl="8" marL="0" algn="r">
              <a:lnSpc>
                <a:spcPct val="9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" name="Google Shape;49;p7"/>
          <p:cNvSpPr txBox="1"/>
          <p:nvPr>
            <p:ph idx="1" type="body"/>
          </p:nvPr>
        </p:nvSpPr>
        <p:spPr>
          <a:xfrm>
            <a:off x="540545" y="972741"/>
            <a:ext cx="4139100" cy="3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31750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type="title"/>
          </p:nvPr>
        </p:nvSpPr>
        <p:spPr>
          <a:xfrm>
            <a:off x="540545" y="541735"/>
            <a:ext cx="4139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1" name="Google Shape;51;p7"/>
          <p:cNvSpPr/>
          <p:nvPr>
            <p:ph idx="2" type="pic"/>
          </p:nvPr>
        </p:nvSpPr>
        <p:spPr>
          <a:xfrm>
            <a:off x="5175000" y="0"/>
            <a:ext cx="39690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Large Image">
  <p:cSld name="Content and Large Imag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90000"/>
              </a:lnSpc>
              <a:spcBef>
                <a:spcPts val="0"/>
              </a:spcBef>
              <a:buNone/>
              <a:defRPr/>
            </a:lvl1pPr>
            <a:lvl2pPr indent="0" lvl="1" marL="0" algn="r">
              <a:lnSpc>
                <a:spcPct val="90000"/>
              </a:lnSpc>
              <a:spcBef>
                <a:spcPts val="0"/>
              </a:spcBef>
              <a:buNone/>
              <a:defRPr/>
            </a:lvl2pPr>
            <a:lvl3pPr indent="0" lvl="2" marL="0" algn="r">
              <a:lnSpc>
                <a:spcPct val="90000"/>
              </a:lnSpc>
              <a:spcBef>
                <a:spcPts val="0"/>
              </a:spcBef>
              <a:buNone/>
              <a:defRPr/>
            </a:lvl3pPr>
            <a:lvl4pPr indent="0" lvl="3" marL="0" algn="r">
              <a:lnSpc>
                <a:spcPct val="90000"/>
              </a:lnSpc>
              <a:spcBef>
                <a:spcPts val="0"/>
              </a:spcBef>
              <a:buNone/>
              <a:defRPr/>
            </a:lvl4pPr>
            <a:lvl5pPr indent="0" lvl="4" marL="0" algn="r">
              <a:lnSpc>
                <a:spcPct val="90000"/>
              </a:lnSpc>
              <a:spcBef>
                <a:spcPts val="0"/>
              </a:spcBef>
              <a:buNone/>
              <a:defRPr/>
            </a:lvl5pPr>
            <a:lvl6pPr indent="0" lvl="5" marL="0" algn="r">
              <a:lnSpc>
                <a:spcPct val="90000"/>
              </a:lnSpc>
              <a:spcBef>
                <a:spcPts val="0"/>
              </a:spcBef>
              <a:buNone/>
              <a:defRPr/>
            </a:lvl6pPr>
            <a:lvl7pPr indent="0" lvl="6" marL="0" algn="r">
              <a:lnSpc>
                <a:spcPct val="90000"/>
              </a:lnSpc>
              <a:spcBef>
                <a:spcPts val="0"/>
              </a:spcBef>
              <a:buNone/>
              <a:defRPr/>
            </a:lvl7pPr>
            <a:lvl8pPr indent="0" lvl="7" marL="0" algn="r">
              <a:lnSpc>
                <a:spcPct val="90000"/>
              </a:lnSpc>
              <a:spcBef>
                <a:spcPts val="0"/>
              </a:spcBef>
              <a:buNone/>
              <a:defRPr/>
            </a:lvl8pPr>
            <a:lvl9pPr indent="0" lvl="8" marL="0" algn="r">
              <a:lnSpc>
                <a:spcPct val="9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8"/>
          <p:cNvSpPr txBox="1"/>
          <p:nvPr>
            <p:ph idx="1" type="body"/>
          </p:nvPr>
        </p:nvSpPr>
        <p:spPr>
          <a:xfrm>
            <a:off x="540545" y="972741"/>
            <a:ext cx="2934900" cy="3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31750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type="title"/>
          </p:nvPr>
        </p:nvSpPr>
        <p:spPr>
          <a:xfrm>
            <a:off x="540545" y="541735"/>
            <a:ext cx="2934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8"/>
          <p:cNvSpPr/>
          <p:nvPr>
            <p:ph idx="2" type="pic"/>
          </p:nvPr>
        </p:nvSpPr>
        <p:spPr>
          <a:xfrm>
            <a:off x="4000500" y="0"/>
            <a:ext cx="51435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with Images">
  <p:cSld name="Three Columns with Image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90000"/>
              </a:lnSpc>
              <a:spcBef>
                <a:spcPts val="0"/>
              </a:spcBef>
              <a:buNone/>
              <a:defRPr/>
            </a:lvl1pPr>
            <a:lvl2pPr indent="0" lvl="1" marL="0" algn="r">
              <a:lnSpc>
                <a:spcPct val="90000"/>
              </a:lnSpc>
              <a:spcBef>
                <a:spcPts val="0"/>
              </a:spcBef>
              <a:buNone/>
              <a:defRPr/>
            </a:lvl2pPr>
            <a:lvl3pPr indent="0" lvl="2" marL="0" algn="r">
              <a:lnSpc>
                <a:spcPct val="90000"/>
              </a:lnSpc>
              <a:spcBef>
                <a:spcPts val="0"/>
              </a:spcBef>
              <a:buNone/>
              <a:defRPr/>
            </a:lvl3pPr>
            <a:lvl4pPr indent="0" lvl="3" marL="0" algn="r">
              <a:lnSpc>
                <a:spcPct val="90000"/>
              </a:lnSpc>
              <a:spcBef>
                <a:spcPts val="0"/>
              </a:spcBef>
              <a:buNone/>
              <a:defRPr/>
            </a:lvl4pPr>
            <a:lvl5pPr indent="0" lvl="4" marL="0" algn="r">
              <a:lnSpc>
                <a:spcPct val="90000"/>
              </a:lnSpc>
              <a:spcBef>
                <a:spcPts val="0"/>
              </a:spcBef>
              <a:buNone/>
              <a:defRPr/>
            </a:lvl5pPr>
            <a:lvl6pPr indent="0" lvl="5" marL="0" algn="r">
              <a:lnSpc>
                <a:spcPct val="90000"/>
              </a:lnSpc>
              <a:spcBef>
                <a:spcPts val="0"/>
              </a:spcBef>
              <a:buNone/>
              <a:defRPr/>
            </a:lvl6pPr>
            <a:lvl7pPr indent="0" lvl="6" marL="0" algn="r">
              <a:lnSpc>
                <a:spcPct val="90000"/>
              </a:lnSpc>
              <a:spcBef>
                <a:spcPts val="0"/>
              </a:spcBef>
              <a:buNone/>
              <a:defRPr/>
            </a:lvl7pPr>
            <a:lvl8pPr indent="0" lvl="7" marL="0" algn="r">
              <a:lnSpc>
                <a:spcPct val="90000"/>
              </a:lnSpc>
              <a:spcBef>
                <a:spcPts val="0"/>
              </a:spcBef>
              <a:buNone/>
              <a:defRPr/>
            </a:lvl8pPr>
            <a:lvl9pPr indent="0" lvl="8" marL="0" algn="r">
              <a:lnSpc>
                <a:spcPct val="9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9"/>
          <p:cNvSpPr/>
          <p:nvPr>
            <p:ph idx="2" type="pic"/>
          </p:nvPr>
        </p:nvSpPr>
        <p:spPr>
          <a:xfrm>
            <a:off x="540544" y="1393200"/>
            <a:ext cx="2597400" cy="1242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65" name="Google Shape;65;p9"/>
          <p:cNvSpPr txBox="1"/>
          <p:nvPr>
            <p:ph idx="1" type="body"/>
          </p:nvPr>
        </p:nvSpPr>
        <p:spPr>
          <a:xfrm>
            <a:off x="540544" y="2635200"/>
            <a:ext cx="2597400" cy="18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62000" lIns="162000" spcFirstLastPara="1" rIns="162000" wrap="square" tIns="162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6" name="Google Shape;66;p9"/>
          <p:cNvSpPr/>
          <p:nvPr>
            <p:ph idx="3" type="pic"/>
          </p:nvPr>
        </p:nvSpPr>
        <p:spPr>
          <a:xfrm>
            <a:off x="3273300" y="1393200"/>
            <a:ext cx="2597400" cy="1242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67" name="Google Shape;67;p9"/>
          <p:cNvSpPr txBox="1"/>
          <p:nvPr>
            <p:ph idx="4" type="body"/>
          </p:nvPr>
        </p:nvSpPr>
        <p:spPr>
          <a:xfrm>
            <a:off x="3273300" y="2635200"/>
            <a:ext cx="2597400" cy="18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62000" lIns="162000" spcFirstLastPara="1" rIns="162000" wrap="square" tIns="162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8" name="Google Shape;68;p9"/>
          <p:cNvSpPr/>
          <p:nvPr>
            <p:ph idx="5" type="pic"/>
          </p:nvPr>
        </p:nvSpPr>
        <p:spPr>
          <a:xfrm>
            <a:off x="6006056" y="1393200"/>
            <a:ext cx="2597400" cy="1242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69" name="Google Shape;69;p9"/>
          <p:cNvSpPr txBox="1"/>
          <p:nvPr>
            <p:ph idx="6" type="body"/>
          </p:nvPr>
        </p:nvSpPr>
        <p:spPr>
          <a:xfrm>
            <a:off x="6006056" y="2635200"/>
            <a:ext cx="2597400" cy="18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62000" lIns="162000" spcFirstLastPara="1" rIns="162000" wrap="square" tIns="162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with Images">
  <p:cSld name="Two Columns with Image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0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0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90000"/>
              </a:lnSpc>
              <a:spcBef>
                <a:spcPts val="0"/>
              </a:spcBef>
              <a:buNone/>
              <a:defRPr/>
            </a:lvl1pPr>
            <a:lvl2pPr indent="0" lvl="1" marL="0" algn="r">
              <a:lnSpc>
                <a:spcPct val="90000"/>
              </a:lnSpc>
              <a:spcBef>
                <a:spcPts val="0"/>
              </a:spcBef>
              <a:buNone/>
              <a:defRPr/>
            </a:lvl2pPr>
            <a:lvl3pPr indent="0" lvl="2" marL="0" algn="r">
              <a:lnSpc>
                <a:spcPct val="90000"/>
              </a:lnSpc>
              <a:spcBef>
                <a:spcPts val="0"/>
              </a:spcBef>
              <a:buNone/>
              <a:defRPr/>
            </a:lvl3pPr>
            <a:lvl4pPr indent="0" lvl="3" marL="0" algn="r">
              <a:lnSpc>
                <a:spcPct val="90000"/>
              </a:lnSpc>
              <a:spcBef>
                <a:spcPts val="0"/>
              </a:spcBef>
              <a:buNone/>
              <a:defRPr/>
            </a:lvl4pPr>
            <a:lvl5pPr indent="0" lvl="4" marL="0" algn="r">
              <a:lnSpc>
                <a:spcPct val="90000"/>
              </a:lnSpc>
              <a:spcBef>
                <a:spcPts val="0"/>
              </a:spcBef>
              <a:buNone/>
              <a:defRPr/>
            </a:lvl5pPr>
            <a:lvl6pPr indent="0" lvl="5" marL="0" algn="r">
              <a:lnSpc>
                <a:spcPct val="90000"/>
              </a:lnSpc>
              <a:spcBef>
                <a:spcPts val="0"/>
              </a:spcBef>
              <a:buNone/>
              <a:defRPr/>
            </a:lvl6pPr>
            <a:lvl7pPr indent="0" lvl="6" marL="0" algn="r">
              <a:lnSpc>
                <a:spcPct val="90000"/>
              </a:lnSpc>
              <a:spcBef>
                <a:spcPts val="0"/>
              </a:spcBef>
              <a:buNone/>
              <a:defRPr/>
            </a:lvl7pPr>
            <a:lvl8pPr indent="0" lvl="7" marL="0" algn="r">
              <a:lnSpc>
                <a:spcPct val="90000"/>
              </a:lnSpc>
              <a:spcBef>
                <a:spcPts val="0"/>
              </a:spcBef>
              <a:buNone/>
              <a:defRPr/>
            </a:lvl8pPr>
            <a:lvl9pPr indent="0" lvl="8" marL="0" algn="r">
              <a:lnSpc>
                <a:spcPct val="9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" name="Google Shape;75;p10"/>
          <p:cNvSpPr/>
          <p:nvPr>
            <p:ph idx="2" type="pic"/>
          </p:nvPr>
        </p:nvSpPr>
        <p:spPr>
          <a:xfrm>
            <a:off x="540544" y="1393200"/>
            <a:ext cx="3977100" cy="1512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76" name="Google Shape;76;p10"/>
          <p:cNvSpPr txBox="1"/>
          <p:nvPr>
            <p:ph idx="1" type="body"/>
          </p:nvPr>
        </p:nvSpPr>
        <p:spPr>
          <a:xfrm>
            <a:off x="540544" y="2904179"/>
            <a:ext cx="3977100" cy="153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62000" lIns="162000" spcFirstLastPara="1" rIns="162000" wrap="square" tIns="162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0"/>
          <p:cNvSpPr/>
          <p:nvPr>
            <p:ph idx="3" type="pic"/>
          </p:nvPr>
        </p:nvSpPr>
        <p:spPr>
          <a:xfrm>
            <a:off x="4625166" y="1393200"/>
            <a:ext cx="3977100" cy="1512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78" name="Google Shape;78;p10"/>
          <p:cNvSpPr txBox="1"/>
          <p:nvPr>
            <p:ph idx="4" type="body"/>
          </p:nvPr>
        </p:nvSpPr>
        <p:spPr>
          <a:xfrm>
            <a:off x="4625166" y="2904179"/>
            <a:ext cx="3977100" cy="153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62000" lIns="162000" spcFirstLastPara="1" rIns="162000" wrap="square" tIns="162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22" Type="http://schemas.openxmlformats.org/officeDocument/2006/relationships/theme" Target="../theme/theme3.xml"/><Relationship Id="rId10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3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  <a:defRPr b="1" i="0" sz="2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40544" y="972741"/>
            <a:ext cx="8062800" cy="3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" name="Google Shape;11;p1"/>
          <p:cNvCxnSpPr/>
          <p:nvPr/>
        </p:nvCxnSpPr>
        <p:spPr>
          <a:xfrm>
            <a:off x="1324800" y="4771287"/>
            <a:ext cx="78192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" name="Google Shape;12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40544" y="4646699"/>
            <a:ext cx="674371" cy="24917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341">
          <p15:clr>
            <a:srgbClr val="F26B43"/>
          </p15:clr>
        </p15:guide>
        <p15:guide id="4" pos="5114">
          <p15:clr>
            <a:srgbClr val="F26B43"/>
          </p15:clr>
        </p15:guide>
        <p15:guide id="5" orient="horz" pos="341">
          <p15:clr>
            <a:srgbClr val="F26B43"/>
          </p15:clr>
        </p15:guide>
        <p15:guide id="6" orient="horz" pos="2794">
          <p15:clr>
            <a:srgbClr val="F26B43"/>
          </p15:clr>
        </p15:guide>
        <p15:guide id="7" orient="horz" pos="613">
          <p15:clr>
            <a:srgbClr val="F26B43"/>
          </p15:clr>
        </p15:guide>
        <p15:guide id="8" orient="horz" pos="970">
          <p15:clr>
            <a:srgbClr val="F26B43"/>
          </p15:clr>
        </p15:guide>
        <p15:guide id="9" pos="541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  <a:defRPr b="1" i="0" sz="2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6" name="Google Shape;146;p22"/>
          <p:cNvSpPr txBox="1"/>
          <p:nvPr>
            <p:ph idx="1" type="body"/>
          </p:nvPr>
        </p:nvSpPr>
        <p:spPr>
          <a:xfrm>
            <a:off x="540544" y="972741"/>
            <a:ext cx="8062800" cy="3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" name="Google Shape;147;p22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8" name="Google Shape;148;p22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9" name="Google Shape;149;p22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0" name="Google Shape;150;p22"/>
          <p:cNvCxnSpPr/>
          <p:nvPr/>
        </p:nvCxnSpPr>
        <p:spPr>
          <a:xfrm>
            <a:off x="1324800" y="4771287"/>
            <a:ext cx="78192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1" name="Google Shape;151;p2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40544" y="4646699"/>
            <a:ext cx="674371" cy="24917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341">
          <p15:clr>
            <a:srgbClr val="F26B43"/>
          </p15:clr>
        </p15:guide>
        <p15:guide id="4" pos="5114">
          <p15:clr>
            <a:srgbClr val="F26B43"/>
          </p15:clr>
        </p15:guide>
        <p15:guide id="5" orient="horz" pos="341">
          <p15:clr>
            <a:srgbClr val="F26B43"/>
          </p15:clr>
        </p15:guide>
        <p15:guide id="6" orient="horz" pos="2794">
          <p15:clr>
            <a:srgbClr val="F26B43"/>
          </p15:clr>
        </p15:guide>
        <p15:guide id="7" orient="horz" pos="613">
          <p15:clr>
            <a:srgbClr val="F26B43"/>
          </p15:clr>
        </p15:guide>
        <p15:guide id="8" orient="horz" pos="970">
          <p15:clr>
            <a:srgbClr val="F26B43"/>
          </p15:clr>
        </p15:guide>
        <p15:guide id="9" pos="541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goosocean.org/document/29764" TargetMode="External"/><Relationship Id="rId4" Type="http://schemas.openxmlformats.org/officeDocument/2006/relationships/image" Target="../media/image2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goosocean.org/document/29764" TargetMode="External"/><Relationship Id="rId4" Type="http://schemas.openxmlformats.org/officeDocument/2006/relationships/image" Target="../media/image2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20.png"/><Relationship Id="rId5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g"/><Relationship Id="rId4" Type="http://schemas.openxmlformats.org/officeDocument/2006/relationships/image" Target="../media/image21.jpg"/><Relationship Id="rId5" Type="http://schemas.openxmlformats.org/officeDocument/2006/relationships/image" Target="../media/image17.jpg"/><Relationship Id="rId6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8"/>
          <p:cNvSpPr txBox="1"/>
          <p:nvPr>
            <p:ph type="ctrTitle"/>
          </p:nvPr>
        </p:nvSpPr>
        <p:spPr>
          <a:xfrm>
            <a:off x="1026000" y="2018250"/>
            <a:ext cx="7762500" cy="110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Session 3.1: Longer term goals and OCG Objectives</a:t>
            </a:r>
            <a:endParaRPr/>
          </a:p>
        </p:txBody>
      </p:sp>
      <p:sp>
        <p:nvSpPr>
          <p:cNvPr id="254" name="Google Shape;254;p38"/>
          <p:cNvSpPr txBox="1"/>
          <p:nvPr>
            <p:ph idx="1" type="subTitle"/>
          </p:nvPr>
        </p:nvSpPr>
        <p:spPr>
          <a:xfrm>
            <a:off x="1026000" y="3447900"/>
            <a:ext cx="6558600" cy="156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Emma Heslop, David Legler, Ann-Christine Zinkann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Sixte</a:t>
            </a:r>
            <a:r>
              <a:rPr lang="en"/>
              <a:t>enth Observations Coordination Group Meeting (OCG-16)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7-10 April 2025, IFREMER, Brest, France.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9"/>
          <p:cNvSpPr txBox="1"/>
          <p:nvPr>
            <p:ph idx="1" type="body"/>
          </p:nvPr>
        </p:nvSpPr>
        <p:spPr>
          <a:xfrm>
            <a:off x="596425" y="1078325"/>
            <a:ext cx="5429700" cy="3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b="1" lang="en" u="sng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Environment changes</a:t>
            </a:r>
            <a:endParaRPr b="1" u="sng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2794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Barlow"/>
              <a:buChar char="●"/>
            </a:pPr>
            <a:r>
              <a:rPr lang="en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Observing solutions of the future will be more integrated across platforms, providers, and communities (eg. co-design program activities, ocean carbon, marine ecology, etc)</a:t>
            </a:r>
            <a:endParaRPr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2794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Barlow"/>
              <a:buChar char="●"/>
            </a:pPr>
            <a:r>
              <a:rPr lang="en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AI and other technological changes </a:t>
            </a:r>
            <a:endParaRPr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2794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Barlow"/>
              <a:buChar char="●"/>
            </a:pPr>
            <a:r>
              <a:rPr lang="en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Private</a:t>
            </a:r>
            <a:r>
              <a:rPr lang="en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sector collaboration and / or supply</a:t>
            </a:r>
            <a:endParaRPr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2794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800"/>
              <a:buFont typeface="Barlow"/>
              <a:buChar char="●"/>
            </a:pPr>
            <a:r>
              <a:rPr lang="en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Digital environment</a:t>
            </a:r>
            <a:endParaRPr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60" name="Google Shape;260;p39"/>
          <p:cNvSpPr txBox="1"/>
          <p:nvPr>
            <p:ph type="title"/>
          </p:nvPr>
        </p:nvSpPr>
        <p:spPr>
          <a:xfrm>
            <a:off x="405408" y="406301"/>
            <a:ext cx="31044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261" name="Google Shape;261;p39"/>
          <p:cNvSpPr txBox="1"/>
          <p:nvPr/>
        </p:nvSpPr>
        <p:spPr>
          <a:xfrm>
            <a:off x="5349750" y="4308650"/>
            <a:ext cx="177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 FOR OCG TORs</a:t>
            </a:r>
            <a:endParaRPr/>
          </a:p>
        </p:txBody>
      </p:sp>
      <p:pic>
        <p:nvPicPr>
          <p:cNvPr id="262" name="Google Shape;262;p39" title="x colorful beach huts arno-smit-141735-unsplash.jpg"/>
          <p:cNvPicPr preferRelativeResize="0"/>
          <p:nvPr/>
        </p:nvPicPr>
        <p:blipFill rotWithShape="1">
          <a:blip r:embed="rId4">
            <a:alphaModFix/>
          </a:blip>
          <a:srcRect b="0" l="34105" r="34150" t="0"/>
          <a:stretch/>
        </p:blipFill>
        <p:spPr>
          <a:xfrm>
            <a:off x="7249775" y="0"/>
            <a:ext cx="18942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0"/>
          <p:cNvSpPr txBox="1"/>
          <p:nvPr>
            <p:ph idx="1" type="body"/>
          </p:nvPr>
        </p:nvSpPr>
        <p:spPr>
          <a:xfrm>
            <a:off x="596425" y="1078325"/>
            <a:ext cx="6174000" cy="3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Ideas from across the team - questions we could ask ourselves:</a:t>
            </a:r>
            <a:endParaRPr b="1" u="sng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2794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Barlow"/>
              <a:buChar char="●"/>
            </a:pPr>
            <a:r>
              <a:rPr lang="en">
                <a:solidFill>
                  <a:schemeClr val="accent1"/>
                </a:solidFill>
                <a:highlight>
                  <a:schemeClr val="lt1"/>
                </a:highlight>
                <a:latin typeface="Barlow"/>
                <a:ea typeface="Barlow"/>
                <a:cs typeface="Barlow"/>
                <a:sym typeface="Barlow"/>
              </a:rPr>
              <a:t>Is the EOV framework strong / visible enough in our activities? </a:t>
            </a:r>
            <a:endParaRPr>
              <a:solidFill>
                <a:schemeClr val="accent1"/>
              </a:solidFill>
              <a:highlight>
                <a:schemeClr val="lt1"/>
              </a:highlight>
              <a:latin typeface="Barlow"/>
              <a:ea typeface="Barlow"/>
              <a:cs typeface="Barlow"/>
              <a:sym typeface="Barlow"/>
            </a:endParaRPr>
          </a:p>
          <a:p>
            <a:pPr indent="-279400" lvl="0" marL="45720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Barlow"/>
              <a:buChar char="●"/>
            </a:pPr>
            <a:r>
              <a:rPr lang="en">
                <a:solidFill>
                  <a:schemeClr val="accent1"/>
                </a:solidFill>
                <a:highlight>
                  <a:schemeClr val="lt1"/>
                </a:highlight>
                <a:latin typeface="Barlow"/>
                <a:ea typeface="Barlow"/>
                <a:cs typeface="Barlow"/>
                <a:sym typeface="Barlow"/>
              </a:rPr>
              <a:t>What is OCG's role in identifying ocean observing priorities (e.g. for GBON)?</a:t>
            </a:r>
            <a:endParaRPr>
              <a:solidFill>
                <a:schemeClr val="accent1"/>
              </a:solidFill>
              <a:highlight>
                <a:schemeClr val="lt1"/>
              </a:highlight>
              <a:latin typeface="Barlow"/>
              <a:ea typeface="Barlow"/>
              <a:cs typeface="Barlow"/>
              <a:sym typeface="Barlow"/>
            </a:endParaRPr>
          </a:p>
          <a:p>
            <a:pPr indent="-279400" lvl="0" marL="45720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Barlow"/>
              <a:buChar char="●"/>
            </a:pPr>
            <a:r>
              <a:rPr lang="en">
                <a:solidFill>
                  <a:schemeClr val="accent1"/>
                </a:solidFill>
                <a:highlight>
                  <a:schemeClr val="lt1"/>
                </a:highlight>
                <a:latin typeface="Barlow"/>
                <a:ea typeface="Barlow"/>
                <a:cs typeface="Barlow"/>
                <a:sym typeface="Barlow"/>
              </a:rPr>
              <a:t>What is OCG role in working with modelers (e.g. should OCG help shape modeling feedback to networks on impacts, etc)?</a:t>
            </a:r>
            <a:endParaRPr>
              <a:solidFill>
                <a:schemeClr val="accent1"/>
              </a:solidFill>
              <a:highlight>
                <a:schemeClr val="lt1"/>
              </a:highlight>
              <a:latin typeface="Barlow"/>
              <a:ea typeface="Barlow"/>
              <a:cs typeface="Barlow"/>
              <a:sym typeface="Barlow"/>
            </a:endParaRPr>
          </a:p>
          <a:p>
            <a:pPr indent="-279400" lvl="0" marL="45720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Barlow"/>
              <a:buChar char="●"/>
            </a:pPr>
            <a:r>
              <a:rPr lang="en">
                <a:solidFill>
                  <a:schemeClr val="accent1"/>
                </a:solidFill>
                <a:highlight>
                  <a:schemeClr val="lt1"/>
                </a:highlight>
                <a:latin typeface="Barlow"/>
                <a:ea typeface="Barlow"/>
                <a:cs typeface="Barlow"/>
                <a:sym typeface="Barlow"/>
              </a:rPr>
              <a:t>H</a:t>
            </a:r>
            <a:r>
              <a:rPr lang="en">
                <a:solidFill>
                  <a:schemeClr val="accent1"/>
                </a:solidFill>
                <a:highlight>
                  <a:schemeClr val="lt1"/>
                </a:highlight>
                <a:latin typeface="Barlow"/>
                <a:ea typeface="Barlow"/>
                <a:cs typeface="Barlow"/>
                <a:sym typeface="Barlow"/>
              </a:rPr>
              <a:t>ow does </a:t>
            </a:r>
            <a:r>
              <a:rPr lang="en">
                <a:solidFill>
                  <a:schemeClr val="accent1"/>
                </a:solidFill>
                <a:highlight>
                  <a:schemeClr val="lt1"/>
                </a:highlight>
                <a:latin typeface="Barlow"/>
                <a:ea typeface="Barlow"/>
                <a:cs typeface="Barlow"/>
                <a:sym typeface="Barlow"/>
              </a:rPr>
              <a:t>GOOS support and encourage “operationalisation”?</a:t>
            </a:r>
            <a:endParaRPr>
              <a:solidFill>
                <a:schemeClr val="accent1"/>
              </a:solidFill>
              <a:highlight>
                <a:schemeClr val="lt1"/>
              </a:highlight>
              <a:latin typeface="Barlow"/>
              <a:ea typeface="Barlow"/>
              <a:cs typeface="Barlow"/>
              <a:sym typeface="Barlow"/>
            </a:endParaRPr>
          </a:p>
          <a:p>
            <a:pPr indent="-279400" lvl="0" marL="45720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Barlow"/>
              <a:buChar char="●"/>
            </a:pPr>
            <a:r>
              <a:rPr lang="en">
                <a:solidFill>
                  <a:schemeClr val="accent1"/>
                </a:solidFill>
                <a:highlight>
                  <a:schemeClr val="lt1"/>
                </a:highlight>
                <a:latin typeface="Barlow"/>
                <a:ea typeface="Barlow"/>
                <a:cs typeface="Barlow"/>
                <a:sym typeface="Barlow"/>
              </a:rPr>
              <a:t>How will AI influence the observing landscape?</a:t>
            </a:r>
            <a:endParaRPr>
              <a:solidFill>
                <a:schemeClr val="accent1"/>
              </a:solidFill>
              <a:highlight>
                <a:schemeClr val="lt1"/>
              </a:highlight>
              <a:latin typeface="Barlow"/>
              <a:ea typeface="Barlow"/>
              <a:cs typeface="Barlow"/>
              <a:sym typeface="Barlow"/>
            </a:endParaRPr>
          </a:p>
          <a:p>
            <a:pPr indent="-279400" lvl="0" marL="45720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Barlow"/>
              <a:buChar char="●"/>
            </a:pPr>
            <a:r>
              <a:rPr lang="en">
                <a:solidFill>
                  <a:schemeClr val="accent1"/>
                </a:solidFill>
                <a:highlight>
                  <a:schemeClr val="lt1"/>
                </a:highlight>
                <a:latin typeface="Barlow"/>
                <a:ea typeface="Barlow"/>
                <a:cs typeface="Barlow"/>
                <a:sym typeface="Barlow"/>
              </a:rPr>
              <a:t>What should OceanOPS be doing in 2035?</a:t>
            </a:r>
            <a:endParaRPr>
              <a:solidFill>
                <a:schemeClr val="accent1"/>
              </a:solidFill>
              <a:highlight>
                <a:schemeClr val="lt1"/>
              </a:highlight>
              <a:latin typeface="Barlow"/>
              <a:ea typeface="Barlow"/>
              <a:cs typeface="Barlow"/>
              <a:sym typeface="Barlow"/>
            </a:endParaRPr>
          </a:p>
          <a:p>
            <a:pPr indent="-279400" lvl="0" marL="45720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Barlow"/>
              <a:buChar char="●"/>
            </a:pPr>
            <a:r>
              <a:rPr lang="en">
                <a:solidFill>
                  <a:schemeClr val="accent1"/>
                </a:solidFill>
                <a:highlight>
                  <a:schemeClr val="lt1"/>
                </a:highlight>
                <a:latin typeface="Barlow"/>
                <a:ea typeface="Barlow"/>
                <a:cs typeface="Barlow"/>
                <a:sym typeface="Barlow"/>
              </a:rPr>
              <a:t>Should we be more directional in filling gaps/future gaps in observing?</a:t>
            </a:r>
            <a:endParaRPr>
              <a:solidFill>
                <a:schemeClr val="accent1"/>
              </a:solidFill>
              <a:highlight>
                <a:schemeClr val="lt1"/>
              </a:highlight>
              <a:latin typeface="Barlow"/>
              <a:ea typeface="Barlow"/>
              <a:cs typeface="Barlow"/>
              <a:sym typeface="Barlow"/>
            </a:endParaRPr>
          </a:p>
          <a:p>
            <a:pPr indent="-279400" lvl="0" marL="45720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Barlow"/>
              <a:buChar char="●"/>
            </a:pPr>
            <a:r>
              <a:rPr lang="en">
                <a:solidFill>
                  <a:schemeClr val="accent1"/>
                </a:solidFill>
                <a:highlight>
                  <a:schemeClr val="lt1"/>
                </a:highlight>
                <a:latin typeface="Barlow"/>
                <a:ea typeface="Barlow"/>
                <a:cs typeface="Barlow"/>
                <a:sym typeface="Barlow"/>
              </a:rPr>
              <a:t>Do networks change their target/design as new observing/modeling capabilities evolve?</a:t>
            </a:r>
            <a:endParaRPr>
              <a:solidFill>
                <a:schemeClr val="accent1"/>
              </a:solidFill>
              <a:highlight>
                <a:schemeClr val="lt1"/>
              </a:highlight>
              <a:latin typeface="Barlow"/>
              <a:ea typeface="Barlow"/>
              <a:cs typeface="Barlow"/>
              <a:sym typeface="Barlow"/>
            </a:endParaRPr>
          </a:p>
          <a:p>
            <a:pPr indent="-279400" lvl="0" marL="45720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Barlow"/>
              <a:buChar char="●"/>
            </a:pPr>
            <a:r>
              <a:rPr lang="en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How do we manage risk?</a:t>
            </a:r>
            <a:endParaRPr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279400" lvl="0" marL="457200" rtl="0" algn="l"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buSzPts val="800"/>
              <a:buFont typeface="Barlow"/>
              <a:buChar char="●"/>
            </a:pPr>
            <a:r>
              <a:rPr lang="en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Does the digital future change our work today/how do we  think of evolution or future proofing?</a:t>
            </a:r>
            <a:endParaRPr b="1" u="sng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68" name="Google Shape;268;p40"/>
          <p:cNvSpPr txBox="1"/>
          <p:nvPr>
            <p:ph type="title"/>
          </p:nvPr>
        </p:nvSpPr>
        <p:spPr>
          <a:xfrm>
            <a:off x="405408" y="406301"/>
            <a:ext cx="31044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269" name="Google Shape;269;p40"/>
          <p:cNvSpPr txBox="1"/>
          <p:nvPr/>
        </p:nvSpPr>
        <p:spPr>
          <a:xfrm>
            <a:off x="5349750" y="4308650"/>
            <a:ext cx="177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 FOR OCG TORs</a:t>
            </a:r>
            <a:endParaRPr/>
          </a:p>
        </p:txBody>
      </p:sp>
      <p:pic>
        <p:nvPicPr>
          <p:cNvPr id="270" name="Google Shape;270;p40" title="pexels-kelly-lacy-6595777.jpg"/>
          <p:cNvPicPr preferRelativeResize="0"/>
          <p:nvPr/>
        </p:nvPicPr>
        <p:blipFill rotWithShape="1">
          <a:blip r:embed="rId4">
            <a:alphaModFix/>
          </a:blip>
          <a:srcRect b="0" l="36188" r="36191" t="0"/>
          <a:stretch/>
        </p:blipFill>
        <p:spPr>
          <a:xfrm>
            <a:off x="7249775" y="0"/>
            <a:ext cx="1894226" cy="5143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550" y="1227850"/>
            <a:ext cx="3844900" cy="29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0950" y="1035913"/>
            <a:ext cx="3978726" cy="146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50950" y="2547524"/>
            <a:ext cx="3751325" cy="2166601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41"/>
          <p:cNvSpPr/>
          <p:nvPr/>
        </p:nvSpPr>
        <p:spPr>
          <a:xfrm>
            <a:off x="540550" y="1757050"/>
            <a:ext cx="3930300" cy="459300"/>
          </a:xfrm>
          <a:prstGeom prst="rect">
            <a:avLst/>
          </a:prstGeom>
          <a:noFill/>
          <a:ln cap="flat" cmpd="sng" w="28575">
            <a:solidFill>
              <a:srgbClr val="D9EA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41"/>
          <p:cNvSpPr/>
          <p:nvPr/>
        </p:nvSpPr>
        <p:spPr>
          <a:xfrm>
            <a:off x="540550" y="3761150"/>
            <a:ext cx="3930300" cy="459300"/>
          </a:xfrm>
          <a:prstGeom prst="rect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41"/>
          <p:cNvSpPr/>
          <p:nvPr/>
        </p:nvSpPr>
        <p:spPr>
          <a:xfrm>
            <a:off x="4820925" y="1023675"/>
            <a:ext cx="4047600" cy="459300"/>
          </a:xfrm>
          <a:prstGeom prst="rect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41"/>
          <p:cNvSpPr/>
          <p:nvPr/>
        </p:nvSpPr>
        <p:spPr>
          <a:xfrm>
            <a:off x="540550" y="2547524"/>
            <a:ext cx="3930300" cy="866700"/>
          </a:xfrm>
          <a:prstGeom prst="rect">
            <a:avLst/>
          </a:prstGeom>
          <a:noFill/>
          <a:ln cap="flat" cmpd="sng" w="28575">
            <a:solidFill>
              <a:srgbClr val="D9EA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41"/>
          <p:cNvSpPr/>
          <p:nvPr/>
        </p:nvSpPr>
        <p:spPr>
          <a:xfrm>
            <a:off x="4816525" y="1539202"/>
            <a:ext cx="4047600" cy="524100"/>
          </a:xfrm>
          <a:prstGeom prst="rect">
            <a:avLst/>
          </a:prstGeom>
          <a:noFill/>
          <a:ln cap="flat" cmpd="sng" w="28575">
            <a:solidFill>
              <a:srgbClr val="D9EA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41"/>
          <p:cNvSpPr/>
          <p:nvPr/>
        </p:nvSpPr>
        <p:spPr>
          <a:xfrm>
            <a:off x="4816513" y="2146713"/>
            <a:ext cx="4047600" cy="317400"/>
          </a:xfrm>
          <a:prstGeom prst="rect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41"/>
          <p:cNvSpPr/>
          <p:nvPr/>
        </p:nvSpPr>
        <p:spPr>
          <a:xfrm>
            <a:off x="4816525" y="2501750"/>
            <a:ext cx="3930300" cy="351600"/>
          </a:xfrm>
          <a:prstGeom prst="rect">
            <a:avLst/>
          </a:prstGeom>
          <a:noFill/>
          <a:ln cap="flat" cmpd="sng" w="28575">
            <a:solidFill>
              <a:srgbClr val="D9EA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41"/>
          <p:cNvSpPr/>
          <p:nvPr/>
        </p:nvSpPr>
        <p:spPr>
          <a:xfrm>
            <a:off x="4816525" y="2853350"/>
            <a:ext cx="3930300" cy="351600"/>
          </a:xfrm>
          <a:prstGeom prst="rect">
            <a:avLst/>
          </a:prstGeom>
          <a:noFill/>
          <a:ln cap="flat" cmpd="sng" w="28575">
            <a:solidFill>
              <a:srgbClr val="D9EA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41"/>
          <p:cNvSpPr/>
          <p:nvPr/>
        </p:nvSpPr>
        <p:spPr>
          <a:xfrm>
            <a:off x="4820925" y="4270100"/>
            <a:ext cx="4047600" cy="459300"/>
          </a:xfrm>
          <a:prstGeom prst="rect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41"/>
          <p:cNvSpPr txBox="1"/>
          <p:nvPr/>
        </p:nvSpPr>
        <p:spPr>
          <a:xfrm>
            <a:off x="5424825" y="541725"/>
            <a:ext cx="34437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B6D7A8"/>
                </a:solidFill>
              </a:rPr>
              <a:t>well developed</a:t>
            </a:r>
            <a:r>
              <a:rPr lang="en" sz="1200">
                <a:solidFill>
                  <a:schemeClr val="dk2"/>
                </a:solidFill>
              </a:rPr>
              <a:t>  |  </a:t>
            </a:r>
            <a:r>
              <a:rPr b="1" lang="en" sz="1200">
                <a:solidFill>
                  <a:srgbClr val="E69138"/>
                </a:solidFill>
              </a:rPr>
              <a:t>Needs improvement</a:t>
            </a:r>
            <a:endParaRPr b="1" sz="1200">
              <a:solidFill>
                <a:srgbClr val="E69138"/>
              </a:solidFill>
            </a:endParaRPr>
          </a:p>
        </p:txBody>
      </p:sp>
      <p:sp>
        <p:nvSpPr>
          <p:cNvPr id="288" name="Google Shape;288;p41"/>
          <p:cNvSpPr txBox="1"/>
          <p:nvPr>
            <p:ph type="title"/>
          </p:nvPr>
        </p:nvSpPr>
        <p:spPr>
          <a:xfrm>
            <a:off x="405395" y="406300"/>
            <a:ext cx="48000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rPr lang="en"/>
              <a:t>Terms of Reference - OCG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2"/>
          <p:cNvSpPr txBox="1"/>
          <p:nvPr>
            <p:ph type="title"/>
          </p:nvPr>
        </p:nvSpPr>
        <p:spPr>
          <a:xfrm>
            <a:off x="405408" y="406301"/>
            <a:ext cx="60471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en"/>
              <a:t>Session 10 - revisit after discussions</a:t>
            </a:r>
            <a:endParaRPr/>
          </a:p>
        </p:txBody>
      </p:sp>
      <p:sp>
        <p:nvSpPr>
          <p:cNvPr id="294" name="Google Shape;294;p42"/>
          <p:cNvSpPr txBox="1"/>
          <p:nvPr>
            <p:ph idx="1" type="body"/>
          </p:nvPr>
        </p:nvSpPr>
        <p:spPr>
          <a:xfrm>
            <a:off x="540549" y="1044300"/>
            <a:ext cx="3629700" cy="339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62000" lIns="162000" spcFirstLastPara="1" rIns="162000" wrap="square" tIns="162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latin typeface="Barlow"/>
                <a:ea typeface="Barlow"/>
                <a:cs typeface="Barlow"/>
                <a:sym typeface="Barlow"/>
              </a:rPr>
              <a:t>1</a:t>
            </a:r>
            <a:r>
              <a:rPr b="1" lang="en" sz="1500">
                <a:latin typeface="Barlow"/>
                <a:ea typeface="Barlow"/>
                <a:cs typeface="Barlow"/>
                <a:sym typeface="Barlow"/>
              </a:rPr>
              <a:t>) Discussion on which of these are of highest interest to the networks?</a:t>
            </a:r>
            <a:endParaRPr b="1" sz="1500">
              <a:latin typeface="Barlow"/>
              <a:ea typeface="Barlow"/>
              <a:cs typeface="Barlow"/>
              <a:sym typeface="Barlow"/>
            </a:endParaRPr>
          </a:p>
          <a:p>
            <a:pPr indent="0" lvl="0" marL="3429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lang="en" sz="1500">
                <a:latin typeface="Barlow"/>
                <a:ea typeface="Barlow"/>
                <a:cs typeface="Barlow"/>
                <a:sym typeface="Barlow"/>
              </a:rPr>
              <a:t>2) Provide sense of </a:t>
            </a:r>
            <a:r>
              <a:rPr b="1" lang="en" sz="1500">
                <a:latin typeface="Barlow"/>
                <a:ea typeface="Barlow"/>
                <a:cs typeface="Barlow"/>
                <a:sym typeface="Barlow"/>
              </a:rPr>
              <a:t>initial</a:t>
            </a:r>
            <a:r>
              <a:rPr b="1" lang="en" sz="1500">
                <a:latin typeface="Barlow"/>
                <a:ea typeface="Barlow"/>
                <a:cs typeface="Barlow"/>
                <a:sym typeface="Barlow"/>
              </a:rPr>
              <a:t> actions; and </a:t>
            </a:r>
            <a:endParaRPr b="1" sz="1500">
              <a:latin typeface="Barlow"/>
              <a:ea typeface="Barlow"/>
              <a:cs typeface="Barlow"/>
              <a:sym typeface="Barlow"/>
            </a:endParaRPr>
          </a:p>
          <a:p>
            <a:pPr indent="0" lvl="0" marL="342900" rtl="0" algn="l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b="1" lang="en" sz="1500">
                <a:latin typeface="Barlow"/>
                <a:ea typeface="Barlow"/>
                <a:cs typeface="Barlow"/>
                <a:sym typeface="Barlow"/>
              </a:rPr>
              <a:t>3) D</a:t>
            </a:r>
            <a:r>
              <a:rPr b="1" lang="en" sz="1500">
                <a:latin typeface="Barlow"/>
                <a:ea typeface="Barlow"/>
                <a:cs typeface="Barlow"/>
                <a:sym typeface="Barlow"/>
              </a:rPr>
              <a:t>o we need to consider</a:t>
            </a:r>
            <a:r>
              <a:rPr b="1" lang="en" sz="1500">
                <a:latin typeface="Barlow"/>
                <a:ea typeface="Barlow"/>
                <a:cs typeface="Barlow"/>
                <a:sym typeface="Barlow"/>
              </a:rPr>
              <a:t> our ToRs for the next years</a:t>
            </a:r>
            <a:endParaRPr sz="1200"/>
          </a:p>
        </p:txBody>
      </p:sp>
      <p:grpSp>
        <p:nvGrpSpPr>
          <p:cNvPr id="295" name="Google Shape;295;p42"/>
          <p:cNvGrpSpPr/>
          <p:nvPr/>
        </p:nvGrpSpPr>
        <p:grpSpPr>
          <a:xfrm>
            <a:off x="4696125" y="1645763"/>
            <a:ext cx="3978725" cy="2188274"/>
            <a:chOff x="4681800" y="1465825"/>
            <a:chExt cx="3978725" cy="2188274"/>
          </a:xfrm>
        </p:grpSpPr>
        <p:pic>
          <p:nvPicPr>
            <p:cNvPr id="296" name="Google Shape;296;p42"/>
            <p:cNvPicPr preferRelativeResize="0"/>
            <p:nvPr/>
          </p:nvPicPr>
          <p:blipFill rotWithShape="1">
            <a:blip r:embed="rId3">
              <a:alphaModFix/>
            </a:blip>
            <a:srcRect b="0" l="0" r="0" t="84652"/>
            <a:stretch/>
          </p:blipFill>
          <p:spPr>
            <a:xfrm>
              <a:off x="4681800" y="1465825"/>
              <a:ext cx="3844900" cy="459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7" name="Google Shape;297;p42"/>
            <p:cNvPicPr preferRelativeResize="0"/>
            <p:nvPr/>
          </p:nvPicPr>
          <p:blipFill rotWithShape="1">
            <a:blip r:embed="rId4">
              <a:alphaModFix/>
            </a:blip>
            <a:srcRect b="0" l="0" r="0" t="78800"/>
            <a:stretch/>
          </p:blipFill>
          <p:spPr>
            <a:xfrm>
              <a:off x="4681800" y="3194800"/>
              <a:ext cx="3751325" cy="459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8" name="Google Shape;298;p42"/>
            <p:cNvPicPr preferRelativeResize="0"/>
            <p:nvPr/>
          </p:nvPicPr>
          <p:blipFill rotWithShape="1">
            <a:blip r:embed="rId5">
              <a:alphaModFix/>
            </a:blip>
            <a:srcRect b="0" l="0" r="0" t="73018"/>
            <a:stretch/>
          </p:blipFill>
          <p:spPr>
            <a:xfrm>
              <a:off x="4681800" y="2669584"/>
              <a:ext cx="3978725" cy="395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9" name="Google Shape;299;p42"/>
            <p:cNvPicPr preferRelativeResize="0"/>
            <p:nvPr/>
          </p:nvPicPr>
          <p:blipFill rotWithShape="1">
            <a:blip r:embed="rId5">
              <a:alphaModFix/>
            </a:blip>
            <a:srcRect b="68666" l="0" r="0" t="0"/>
            <a:stretch/>
          </p:blipFill>
          <p:spPr>
            <a:xfrm>
              <a:off x="4681800" y="2080541"/>
              <a:ext cx="3978725" cy="4593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0" name="Google Shape;300;p42"/>
          <p:cNvSpPr txBox="1"/>
          <p:nvPr/>
        </p:nvSpPr>
        <p:spPr>
          <a:xfrm>
            <a:off x="4696125" y="1109525"/>
            <a:ext cx="34902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TORs that need improvement</a:t>
            </a:r>
            <a:endParaRPr b="1" sz="1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3"/>
          <p:cNvSpPr txBox="1"/>
          <p:nvPr>
            <p:ph type="ctrTitle"/>
          </p:nvPr>
        </p:nvSpPr>
        <p:spPr>
          <a:xfrm>
            <a:off x="451092" y="2141101"/>
            <a:ext cx="3055500" cy="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Arial"/>
              <a:buNone/>
            </a:pPr>
            <a:r>
              <a:rPr lang="en"/>
              <a:t>Thank you</a:t>
            </a:r>
            <a:endParaRPr/>
          </a:p>
        </p:txBody>
      </p:sp>
      <p:sp>
        <p:nvSpPr>
          <p:cNvPr id="306" name="Google Shape;306;p43"/>
          <p:cNvSpPr txBox="1"/>
          <p:nvPr>
            <p:ph idx="1" type="subTitle"/>
          </p:nvPr>
        </p:nvSpPr>
        <p:spPr>
          <a:xfrm>
            <a:off x="451108" y="2820600"/>
            <a:ext cx="22917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</a:pPr>
            <a:r>
              <a:rPr lang="en"/>
              <a:t>goosocean.org</a:t>
            </a:r>
            <a:endParaRPr/>
          </a:p>
        </p:txBody>
      </p:sp>
      <p:pic>
        <p:nvPicPr>
          <p:cNvPr descr="A picture containing swimming, ocean floor&#10;&#10;Description automatically generated" id="307" name="Google Shape;307;p43"/>
          <p:cNvPicPr preferRelativeResize="0"/>
          <p:nvPr/>
        </p:nvPicPr>
        <p:blipFill rotWithShape="1">
          <a:blip r:embed="rId3">
            <a:alphaModFix/>
          </a:blip>
          <a:srcRect b="-735" l="0" r="9140" t="-80"/>
          <a:stretch/>
        </p:blipFill>
        <p:spPr>
          <a:xfrm>
            <a:off x="3752469" y="166812"/>
            <a:ext cx="2914002" cy="4843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43"/>
          <p:cNvPicPr preferRelativeResize="0"/>
          <p:nvPr/>
        </p:nvPicPr>
        <p:blipFill rotWithShape="1">
          <a:blip r:embed="rId4">
            <a:alphaModFix/>
          </a:blip>
          <a:srcRect b="8185" l="0" r="0" t="7426"/>
          <a:stretch/>
        </p:blipFill>
        <p:spPr>
          <a:xfrm>
            <a:off x="6760773" y="175293"/>
            <a:ext cx="2383225" cy="16340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&#10;&#10;Description automatically generated" id="309" name="Google Shape;309;p43"/>
          <p:cNvPicPr preferRelativeResize="0"/>
          <p:nvPr/>
        </p:nvPicPr>
        <p:blipFill rotWithShape="1">
          <a:blip r:embed="rId5">
            <a:alphaModFix/>
          </a:blip>
          <a:srcRect b="9017" l="0" r="0" t="1871"/>
          <a:stretch/>
        </p:blipFill>
        <p:spPr>
          <a:xfrm>
            <a:off x="6760774" y="1930655"/>
            <a:ext cx="2383231" cy="13167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sky, outdoor, snow, seal&#10;&#10;Description automatically generated" id="310" name="Google Shape;310;p43"/>
          <p:cNvPicPr preferRelativeResize="0"/>
          <p:nvPr/>
        </p:nvPicPr>
        <p:blipFill rotWithShape="1">
          <a:blip r:embed="rId6">
            <a:alphaModFix/>
          </a:blip>
          <a:srcRect b="-1087" l="0" r="0" t="9663"/>
          <a:stretch/>
        </p:blipFill>
        <p:spPr>
          <a:xfrm>
            <a:off x="6760773" y="3365006"/>
            <a:ext cx="2383225" cy="1634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OOS PPT Theme">
  <a:themeElements>
    <a:clrScheme name="GOOS Corporate colour theme">
      <a:dk1>
        <a:srgbClr val="000000"/>
      </a:dk1>
      <a:lt1>
        <a:srgbClr val="FFFFFF"/>
      </a:lt1>
      <a:dk2>
        <a:srgbClr val="333333"/>
      </a:dk2>
      <a:lt2>
        <a:srgbClr val="F0F0F0"/>
      </a:lt2>
      <a:accent1>
        <a:srgbClr val="184596"/>
      </a:accent1>
      <a:accent2>
        <a:srgbClr val="F38417"/>
      </a:accent2>
      <a:accent3>
        <a:srgbClr val="147ED2"/>
      </a:accent3>
      <a:accent4>
        <a:srgbClr val="5C5C5C"/>
      </a:accent4>
      <a:accent5>
        <a:srgbClr val="E1504D"/>
      </a:accent5>
      <a:accent6>
        <a:srgbClr val="2BABE3"/>
      </a:accent6>
      <a:hlink>
        <a:srgbClr val="184596"/>
      </a:hlink>
      <a:folHlink>
        <a:srgbClr val="F3841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GOOS PPT Theme">
  <a:themeElements>
    <a:clrScheme name="GOOS Corporate colour theme">
      <a:dk1>
        <a:srgbClr val="000000"/>
      </a:dk1>
      <a:lt1>
        <a:srgbClr val="FFFFFF"/>
      </a:lt1>
      <a:dk2>
        <a:srgbClr val="333333"/>
      </a:dk2>
      <a:lt2>
        <a:srgbClr val="F0F0F0"/>
      </a:lt2>
      <a:accent1>
        <a:srgbClr val="184596"/>
      </a:accent1>
      <a:accent2>
        <a:srgbClr val="F38417"/>
      </a:accent2>
      <a:accent3>
        <a:srgbClr val="147ED2"/>
      </a:accent3>
      <a:accent4>
        <a:srgbClr val="5C5C5C"/>
      </a:accent4>
      <a:accent5>
        <a:srgbClr val="E1504D"/>
      </a:accent5>
      <a:accent6>
        <a:srgbClr val="2BABE3"/>
      </a:accent6>
      <a:hlink>
        <a:srgbClr val="184596"/>
      </a:hlink>
      <a:folHlink>
        <a:srgbClr val="F3841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