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82" r:id="rId6"/>
    <p:sldMasterId id="2147483684" r:id="rId7"/>
    <p:sldMasterId id="2147483698" r:id="rId8"/>
    <p:sldMasterId id="2147483709" r:id="rId9"/>
    <p:sldMasterId id="2147483734" r:id="rId10"/>
    <p:sldMasterId id="2147483764" r:id="rId11"/>
  </p:sldMasterIdLst>
  <p:notesMasterIdLst>
    <p:notesMasterId r:id="rId24"/>
  </p:notesMasterIdLst>
  <p:sldIdLst>
    <p:sldId id="274" r:id="rId12"/>
    <p:sldId id="1586" r:id="rId13"/>
    <p:sldId id="1588" r:id="rId14"/>
    <p:sldId id="1592" r:id="rId15"/>
    <p:sldId id="587" r:id="rId16"/>
    <p:sldId id="589" r:id="rId17"/>
    <p:sldId id="384" r:id="rId18"/>
    <p:sldId id="1591" r:id="rId19"/>
    <p:sldId id="2145706600" r:id="rId20"/>
    <p:sldId id="2145706597" r:id="rId21"/>
    <p:sldId id="283" r:id="rId22"/>
    <p:sldId id="2145706601" r:id="rId23"/>
  </p:sldIdLst>
  <p:sldSz cx="12192000" cy="6858000"/>
  <p:notesSz cx="6858000" cy="9144000"/>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8F24A-A607-3C4F-BD62-6ED6CC17E3B7}" v="15" dt="2025-04-07T05:24:41.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83"/>
    <p:restoredTop sz="89186"/>
  </p:normalViewPr>
  <p:slideViewPr>
    <p:cSldViewPr snapToGrid="0">
      <p:cViewPr varScale="1">
        <p:scale>
          <a:sx n="100" d="100"/>
          <a:sy n="100" d="100"/>
        </p:scale>
        <p:origin x="192"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1" u="none" strike="noStrike" kern="1200" baseline="0">
                <a:solidFill>
                  <a:srgbClr val="00B0F0"/>
                </a:solidFill>
                <a:effectLst/>
                <a:latin typeface="+mn-lt"/>
                <a:ea typeface="+mn-ea"/>
                <a:cs typeface="+mn-cs"/>
              </a:defRPr>
            </a:pPr>
            <a:r>
              <a:rPr lang="en-GB" i="1">
                <a:solidFill>
                  <a:srgbClr val="00B0F0"/>
                </a:solidFill>
              </a:rPr>
              <a:t>Forecast lead month for correlation above 0.9 in NINO3.4 SST anomalies</a:t>
            </a:r>
          </a:p>
        </c:rich>
      </c:tx>
      <c:overlay val="0"/>
      <c:spPr>
        <a:noFill/>
        <a:ln>
          <a:noFill/>
        </a:ln>
        <a:effectLst/>
      </c:spPr>
      <c:txPr>
        <a:bodyPr rot="0" spcFirstLastPara="1" vertOverflow="ellipsis" vert="horz" wrap="square" anchor="ctr" anchorCtr="1"/>
        <a:lstStyle/>
        <a:p>
          <a:pPr>
            <a:defRPr b="0" i="1" u="none" strike="noStrike" kern="1200" baseline="0">
              <a:solidFill>
                <a:srgbClr val="00B0F0"/>
              </a:solidFill>
              <a:effectLst/>
              <a:latin typeface="+mn-lt"/>
              <a:ea typeface="+mn-ea"/>
              <a:cs typeface="+mn-cs"/>
            </a:defRPr>
          </a:pPr>
          <a:endParaRPr lang="en-US"/>
        </a:p>
      </c:txPr>
    </c:title>
    <c:autoTitleDeleted val="0"/>
    <c:plotArea>
      <c:layout>
        <c:manualLayout>
          <c:layoutTarget val="inner"/>
          <c:xMode val="edge"/>
          <c:yMode val="edge"/>
          <c:x val="6.3771811264727765E-2"/>
          <c:y val="0.31882324444662169"/>
          <c:w val="0.67773671398609414"/>
          <c:h val="0.55574436497438984"/>
        </c:manualLayout>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Sheet1!$K$2:$K$6</c:f>
              <c:strCache>
                <c:ptCount val="5"/>
                <c:pt idx="0">
                  <c:v>S1</c:v>
                </c:pt>
                <c:pt idx="1">
                  <c:v>S2</c:v>
                </c:pt>
                <c:pt idx="2">
                  <c:v>S3</c:v>
                </c:pt>
                <c:pt idx="3">
                  <c:v>S4</c:v>
                </c:pt>
                <c:pt idx="4">
                  <c:v>S5</c:v>
                </c:pt>
              </c:strCache>
            </c:strRef>
          </c:cat>
          <c:val>
            <c:numRef>
              <c:f>Sheet1!$L$2:$L$6</c:f>
              <c:numCache>
                <c:formatCode>General</c:formatCode>
                <c:ptCount val="5"/>
                <c:pt idx="0">
                  <c:v>2.8</c:v>
                </c:pt>
                <c:pt idx="1">
                  <c:v>3</c:v>
                </c:pt>
                <c:pt idx="2">
                  <c:v>3.5</c:v>
                </c:pt>
                <c:pt idx="3">
                  <c:v>3.8</c:v>
                </c:pt>
                <c:pt idx="4">
                  <c:v>4.5</c:v>
                </c:pt>
              </c:numCache>
            </c:numRef>
          </c:val>
          <c:extLst>
            <c:ext xmlns:c16="http://schemas.microsoft.com/office/drawing/2014/chart" uri="{C3380CC4-5D6E-409C-BE32-E72D297353CC}">
              <c16:uniqueId val="{00000000-1EE2-DB46-A018-38FBCD0571E5}"/>
            </c:ext>
          </c:extLst>
        </c:ser>
        <c:dLbls>
          <c:dLblPos val="inEnd"/>
          <c:showLegendKey val="0"/>
          <c:showVal val="1"/>
          <c:showCatName val="0"/>
          <c:showSerName val="0"/>
          <c:showPercent val="0"/>
          <c:showBubbleSize val="0"/>
        </c:dLbls>
        <c:gapWidth val="41"/>
        <c:axId val="798718592"/>
        <c:axId val="963527824"/>
      </c:barChart>
      <c:catAx>
        <c:axId val="7987185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963527824"/>
        <c:crosses val="autoZero"/>
        <c:auto val="1"/>
        <c:lblAlgn val="ctr"/>
        <c:lblOffset val="100"/>
        <c:noMultiLvlLbl val="0"/>
      </c:catAx>
      <c:valAx>
        <c:axId val="963527824"/>
        <c:scaling>
          <c:orientation val="minMax"/>
          <c:min val="1"/>
        </c:scaling>
        <c:delete val="1"/>
        <c:axPos val="l"/>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GB"/>
                  <a:t>Lead Time (months)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798718592"/>
        <c:crosses val="autoZero"/>
        <c:crossBetween val="between"/>
        <c:majorUnit val="1"/>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156760351331361E-4"/>
          <c:y val="0.22761602812808132"/>
          <c:w val="0.85628670488845482"/>
          <c:h val="0.57072112638430461"/>
        </c:manualLayout>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5"/>
            <c:invertIfNegative val="0"/>
            <c:bubble3D val="0"/>
            <c:spPr>
              <a:solidFill>
                <a:schemeClr val="accent2"/>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D73A-7F40-82F6-B44026D8AEA2}"/>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'[Chart in Microsoft PowerPoint]Sheet1'!$K$2:$K$7</c:f>
              <c:strCache>
                <c:ptCount val="6"/>
                <c:pt idx="0">
                  <c:v>S1</c:v>
                </c:pt>
                <c:pt idx="1">
                  <c:v>S2</c:v>
                </c:pt>
                <c:pt idx="2">
                  <c:v>S3</c:v>
                </c:pt>
                <c:pt idx="3">
                  <c:v>S4</c:v>
                </c:pt>
                <c:pt idx="4">
                  <c:v>S5</c:v>
                </c:pt>
                <c:pt idx="5">
                  <c:v>S5-NoOobs</c:v>
                </c:pt>
              </c:strCache>
            </c:strRef>
          </c:cat>
          <c:val>
            <c:numRef>
              <c:f>'[Chart in Microsoft PowerPoint]Sheet1'!$L$2:$L$7</c:f>
              <c:numCache>
                <c:formatCode>General</c:formatCode>
                <c:ptCount val="6"/>
                <c:pt idx="0">
                  <c:v>2.8</c:v>
                </c:pt>
                <c:pt idx="1">
                  <c:v>3</c:v>
                </c:pt>
                <c:pt idx="2">
                  <c:v>3.5</c:v>
                </c:pt>
                <c:pt idx="3">
                  <c:v>3.8</c:v>
                </c:pt>
                <c:pt idx="4">
                  <c:v>4.5</c:v>
                </c:pt>
                <c:pt idx="5">
                  <c:v>3.2</c:v>
                </c:pt>
              </c:numCache>
            </c:numRef>
          </c:val>
          <c:extLst>
            <c:ext xmlns:c16="http://schemas.microsoft.com/office/drawing/2014/chart" uri="{C3380CC4-5D6E-409C-BE32-E72D297353CC}">
              <c16:uniqueId val="{00000002-D73A-7F40-82F6-B44026D8AEA2}"/>
            </c:ext>
          </c:extLst>
        </c:ser>
        <c:dLbls>
          <c:dLblPos val="inEnd"/>
          <c:showLegendKey val="0"/>
          <c:showVal val="1"/>
          <c:showCatName val="0"/>
          <c:showSerName val="0"/>
          <c:showPercent val="0"/>
          <c:showBubbleSize val="0"/>
        </c:dLbls>
        <c:gapWidth val="41"/>
        <c:axId val="665088464"/>
        <c:axId val="564467936"/>
      </c:barChart>
      <c:catAx>
        <c:axId val="6650884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564467936"/>
        <c:crosses val="autoZero"/>
        <c:auto val="1"/>
        <c:lblAlgn val="ctr"/>
        <c:lblOffset val="100"/>
        <c:noMultiLvlLbl val="0"/>
      </c:catAx>
      <c:valAx>
        <c:axId val="564467936"/>
        <c:scaling>
          <c:orientation val="minMax"/>
        </c:scaling>
        <c:delete val="1"/>
        <c:axPos val="l"/>
        <c:numFmt formatCode="General" sourceLinked="1"/>
        <c:majorTickMark val="none"/>
        <c:minorTickMark val="none"/>
        <c:tickLblPos val="nextTo"/>
        <c:crossAx val="665088464"/>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598CA-F4B6-9648-BA68-330744072B35}" type="datetimeFigureOut">
              <a:rPr lang="en-GB" smtClean="0"/>
              <a:t>07/04/2025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E9D39B-CDE3-5D48-8404-A5F21250511C}" type="slidenum">
              <a:rPr lang="en-GB" smtClean="0"/>
              <a:t>‹#›</a:t>
            </a:fld>
            <a:endParaRPr lang="en-GB"/>
          </a:p>
        </p:txBody>
      </p:sp>
    </p:spTree>
    <p:extLst>
      <p:ext uri="{BB962C8B-B14F-4D97-AF65-F5344CB8AC3E}">
        <p14:creationId xmlns:p14="http://schemas.microsoft.com/office/powerpoint/2010/main" val="417870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of IMO, predecessor to WMO – was in the marine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Core of WWW was for Weather and in atmosphere – observations, data exchange, and prediction systems</a:t>
            </a:r>
          </a:p>
          <a:p>
            <a:r>
              <a:rPr lang="en-US" dirty="0"/>
              <a:t>Work with IOC started in late 1990s with JCOMM’s first meeting in 2001.</a:t>
            </a:r>
          </a:p>
          <a:p>
            <a:r>
              <a:rPr lang="en-US" dirty="0"/>
              <a:t>2019 reform – Earth System Approach for infrastructure.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03F65-9ECC-476D-9EAD-5405A20EA7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24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3F3F3F"/>
                </a:solidFill>
                <a:effectLst/>
                <a:latin typeface="Helvetica" pitchFamily="2" charset="0"/>
              </a:rPr>
              <a:t>If we focus only on the lower troposphere and surface, we see a bit impact of assimilating SST (as expected) at early stages of the forecast. And the the impact last longer in the tropics (in fact, it gets </a:t>
            </a:r>
            <a:r>
              <a:rPr lang="en-GB" dirty="0" err="1">
                <a:solidFill>
                  <a:srgbClr val="3F3F3F"/>
                </a:solidFill>
                <a:effectLst/>
                <a:latin typeface="Helvetica" pitchFamily="2" charset="0"/>
              </a:rPr>
              <a:t>amplied</a:t>
            </a:r>
            <a:r>
              <a:rPr lang="en-GB" dirty="0">
                <a:solidFill>
                  <a:srgbClr val="3F3F3F"/>
                </a:solidFill>
                <a:effectLst/>
                <a:latin typeface="Helvetica" pitchFamily="2" charset="0"/>
              </a:rPr>
              <a:t>. (e.g. in 10m winds).</a:t>
            </a:r>
          </a:p>
          <a:p>
            <a:r>
              <a:rPr lang="en-GB" dirty="0">
                <a:solidFill>
                  <a:srgbClr val="3F3F3F"/>
                </a:solidFill>
                <a:effectLst/>
                <a:latin typeface="Helvetica" pitchFamily="2" charset="0"/>
              </a:rPr>
              <a:t>It is also curious to see that assimilating alti and </a:t>
            </a:r>
            <a:r>
              <a:rPr lang="en-GB" dirty="0" err="1">
                <a:solidFill>
                  <a:srgbClr val="3F3F3F"/>
                </a:solidFill>
                <a:effectLst/>
                <a:latin typeface="Helvetica" pitchFamily="2" charset="0"/>
              </a:rPr>
              <a:t>insitu</a:t>
            </a:r>
            <a:r>
              <a:rPr lang="en-GB" dirty="0">
                <a:solidFill>
                  <a:srgbClr val="3F3F3F"/>
                </a:solidFill>
                <a:effectLst/>
                <a:latin typeface="Helvetica" pitchFamily="2" charset="0"/>
              </a:rPr>
              <a:t> also help the forecast</a:t>
            </a:r>
          </a:p>
        </p:txBody>
      </p:sp>
      <p:sp>
        <p:nvSpPr>
          <p:cNvPr id="4" name="Slide Number Placeholder 3"/>
          <p:cNvSpPr>
            <a:spLocks noGrp="1"/>
          </p:cNvSpPr>
          <p:nvPr>
            <p:ph type="sldNum" sz="quarter" idx="5"/>
          </p:nvPr>
        </p:nvSpPr>
        <p:spPr/>
        <p:txBody>
          <a:bodyPr/>
          <a:lstStyle/>
          <a:p>
            <a:fld id="{DAF72F06-F6ED-43C1-A86D-15B5F2AFDECD}" type="slidenum">
              <a:rPr lang="en-US" smtClean="0"/>
              <a:t>7</a:t>
            </a:fld>
            <a:endParaRPr lang="en-US"/>
          </a:p>
        </p:txBody>
      </p:sp>
    </p:spTree>
    <p:extLst>
      <p:ext uri="{BB962C8B-B14F-4D97-AF65-F5344CB8AC3E}">
        <p14:creationId xmlns:p14="http://schemas.microsoft.com/office/powerpoint/2010/main" val="253496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47FDD-51BC-BD4F-8AA2-C3CC139FEA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07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CC09337-932E-DF18-5552-8A10A7DDC8CC}"/>
              </a:ext>
            </a:extLst>
          </p:cNvPr>
          <p:cNvSpPr>
            <a:spLocks noGrp="1"/>
          </p:cNvSpPr>
          <p:nvPr>
            <p:ph type="title"/>
          </p:nvPr>
        </p:nvSpPr>
        <p:spPr>
          <a:xfrm>
            <a:off x="838200" y="755543"/>
            <a:ext cx="10515600" cy="1325563"/>
          </a:xfrm>
          <a:prstGeom prst="rect">
            <a:avLst/>
          </a:prstGeom>
        </p:spPr>
        <p:txBody>
          <a:bodyPr vert="horz" lIns="91440" tIns="45720" rIns="91440" bIns="45720" rtlCol="0" anchor="ctr">
            <a:normAutofit/>
          </a:bodyPr>
          <a:lstStyle>
            <a:lvl1pPr>
              <a:defRPr b="1">
                <a:solidFill>
                  <a:srgbClr val="005BAA"/>
                </a:solidFill>
              </a:defRPr>
            </a:lvl1pPr>
          </a:lstStyle>
          <a:p>
            <a:r>
              <a:rPr lang="en-GB" dirty="0"/>
              <a:t>Cover – Insert title</a:t>
            </a:r>
            <a:endParaRPr lang="en-FR" dirty="0"/>
          </a:p>
        </p:txBody>
      </p:sp>
      <p:sp>
        <p:nvSpPr>
          <p:cNvPr id="7" name="Text Placeholder 2">
            <a:extLst>
              <a:ext uri="{FF2B5EF4-FFF2-40B4-BE49-F238E27FC236}">
                <a16:creationId xmlns:a16="http://schemas.microsoft.com/office/drawing/2014/main" id="{A0165C1A-53B3-D986-E0E9-DDD54523D08E}"/>
              </a:ext>
            </a:extLst>
          </p:cNvPr>
          <p:cNvSpPr>
            <a:spLocks noGrp="1"/>
          </p:cNvSpPr>
          <p:nvPr>
            <p:ph idx="1"/>
          </p:nvPr>
        </p:nvSpPr>
        <p:spPr>
          <a:xfrm>
            <a:off x="838200" y="2216043"/>
            <a:ext cx="10515600" cy="4351338"/>
          </a:xfrm>
          <a:prstGeom prst="rect">
            <a:avLst/>
          </a:prstGeom>
        </p:spPr>
        <p:txBody>
          <a:bodyPr vert="horz" lIns="91440" tIns="45720" rIns="91440" bIns="45720" rtlCol="0">
            <a:normAutofit/>
          </a:bodyPr>
          <a:lstStyle>
            <a:lvl1pPr algn="ctr">
              <a:defRPr sz="2800"/>
            </a:lvl1pPr>
            <a:lvl2pPr algn="ctr">
              <a:defRPr sz="2800"/>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82264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1E8E-B63B-2812-4914-7B39E38C71FE}"/>
              </a:ext>
            </a:extLst>
          </p:cNvPr>
          <p:cNvSpPr>
            <a:spLocks noGrp="1"/>
          </p:cNvSpPr>
          <p:nvPr>
            <p:ph type="ctrTitle" hasCustomPrompt="1"/>
          </p:nvPr>
        </p:nvSpPr>
        <p:spPr>
          <a:xfrm>
            <a:off x="1524000" y="1122363"/>
            <a:ext cx="9144000" cy="685172"/>
          </a:xfrm>
        </p:spPr>
        <p:txBody>
          <a:bodyPr anchor="b">
            <a:noAutofit/>
          </a:bodyPr>
          <a:lstStyle>
            <a:lvl1pPr algn="l">
              <a:defRPr sz="4400">
                <a:solidFill>
                  <a:srgbClr val="005BAA"/>
                </a:solidFill>
              </a:defRPr>
            </a:lvl1pPr>
          </a:lstStyle>
          <a:p>
            <a:r>
              <a:rPr lang="en-GB" dirty="0"/>
              <a:t>Content</a:t>
            </a:r>
            <a:endParaRPr lang="en-FR" dirty="0"/>
          </a:p>
        </p:txBody>
      </p:sp>
      <p:sp>
        <p:nvSpPr>
          <p:cNvPr id="3" name="Subtitle 2">
            <a:extLst>
              <a:ext uri="{FF2B5EF4-FFF2-40B4-BE49-F238E27FC236}">
                <a16:creationId xmlns:a16="http://schemas.microsoft.com/office/drawing/2014/main" id="{0AC65A07-4D49-E8EF-40E0-498B3F03B761}"/>
              </a:ext>
            </a:extLst>
          </p:cNvPr>
          <p:cNvSpPr>
            <a:spLocks noGrp="1"/>
          </p:cNvSpPr>
          <p:nvPr>
            <p:ph type="subTitle" idx="1"/>
          </p:nvPr>
        </p:nvSpPr>
        <p:spPr>
          <a:xfrm>
            <a:off x="1524000" y="2041451"/>
            <a:ext cx="9144000" cy="322698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Tree>
    <p:extLst>
      <p:ext uri="{BB962C8B-B14F-4D97-AF65-F5344CB8AC3E}">
        <p14:creationId xmlns:p14="http://schemas.microsoft.com/office/powerpoint/2010/main" val="29930710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AD303-9234-900F-1E7A-711FEACDAC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8D289D-3BBB-6B6C-2B82-CBEF5697FE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AFBB9F7-5138-6E07-DB84-B1B385D1E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E63005-9D1E-3F1B-F742-56C0459F7003}"/>
              </a:ext>
            </a:extLst>
          </p:cNvPr>
          <p:cNvSpPr>
            <a:spLocks noGrp="1"/>
          </p:cNvSpPr>
          <p:nvPr>
            <p:ph type="dt" sz="half" idx="10"/>
          </p:nvPr>
        </p:nvSpPr>
        <p:spPr>
          <a:xfrm>
            <a:off x="838200" y="6356350"/>
            <a:ext cx="2743200" cy="365125"/>
          </a:xfrm>
          <a:prstGeom prst="rect">
            <a:avLst/>
          </a:prstGeom>
        </p:spPr>
        <p:txBody>
          <a:bodyPr/>
          <a:lstStyle/>
          <a:p>
            <a:fld id="{589C00F2-55AF-47D0-8F73-109D69707A66}" type="datetimeFigureOut">
              <a:rPr lang="en-GB" smtClean="0"/>
              <a:t>07/04/2025</a:t>
            </a:fld>
            <a:endParaRPr lang="en-GB"/>
          </a:p>
        </p:txBody>
      </p:sp>
      <p:sp>
        <p:nvSpPr>
          <p:cNvPr id="6" name="Footer Placeholder 5">
            <a:extLst>
              <a:ext uri="{FF2B5EF4-FFF2-40B4-BE49-F238E27FC236}">
                <a16:creationId xmlns:a16="http://schemas.microsoft.com/office/drawing/2014/main" id="{C550DC36-893D-1262-3EF2-7FE9504BBE9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783BA3C-38B5-ED6B-F7B2-8A1F8731E0A0}"/>
              </a:ext>
            </a:extLst>
          </p:cNvPr>
          <p:cNvSpPr>
            <a:spLocks noGrp="1"/>
          </p:cNvSpPr>
          <p:nvPr>
            <p:ph type="sldNum" sz="quarter" idx="12"/>
          </p:nvPr>
        </p:nvSpPr>
        <p:spPr>
          <a:xfrm>
            <a:off x="8610600" y="6356350"/>
            <a:ext cx="2743200" cy="365125"/>
          </a:xfrm>
          <a:prstGeom prst="rect">
            <a:avLst/>
          </a:prstGeom>
        </p:spPr>
        <p:txBody>
          <a:bodyPr/>
          <a:lstStyle/>
          <a:p>
            <a:fld id="{98A0EE3C-D745-4C5C-8D89-75856DCEB859}" type="slidenum">
              <a:rPr lang="en-GB" smtClean="0"/>
              <a:t>‹#›</a:t>
            </a:fld>
            <a:endParaRPr lang="en-GB"/>
          </a:p>
        </p:txBody>
      </p:sp>
    </p:spTree>
    <p:extLst>
      <p:ext uri="{BB962C8B-B14F-4D97-AF65-F5344CB8AC3E}">
        <p14:creationId xmlns:p14="http://schemas.microsoft.com/office/powerpoint/2010/main" val="35756054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4CDB4-04C9-BDA1-C023-D9D7C95EF0A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9EF7B7-54EF-2C0B-0F9A-83B795C0DC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44DBB1-D531-86BC-C5FA-87B09A251426}"/>
              </a:ext>
            </a:extLst>
          </p:cNvPr>
          <p:cNvSpPr>
            <a:spLocks noGrp="1"/>
          </p:cNvSpPr>
          <p:nvPr>
            <p:ph type="dt" sz="half" idx="10"/>
          </p:nvPr>
        </p:nvSpPr>
        <p:spPr>
          <a:xfrm>
            <a:off x="838200" y="6356350"/>
            <a:ext cx="2743200" cy="365125"/>
          </a:xfrm>
          <a:prstGeom prst="rect">
            <a:avLst/>
          </a:prstGeom>
        </p:spPr>
        <p:txBody>
          <a:bodyPr/>
          <a:lstStyle/>
          <a:p>
            <a:fld id="{589C00F2-55AF-47D0-8F73-109D69707A66}" type="datetimeFigureOut">
              <a:rPr lang="en-GB" smtClean="0"/>
              <a:t>07/04/2025</a:t>
            </a:fld>
            <a:endParaRPr lang="en-GB"/>
          </a:p>
        </p:txBody>
      </p:sp>
      <p:sp>
        <p:nvSpPr>
          <p:cNvPr id="5" name="Footer Placeholder 4">
            <a:extLst>
              <a:ext uri="{FF2B5EF4-FFF2-40B4-BE49-F238E27FC236}">
                <a16:creationId xmlns:a16="http://schemas.microsoft.com/office/drawing/2014/main" id="{0B80701D-5C3D-580D-F161-21041967E88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1C2AE07-9A48-1304-FFCB-6229DE5B36E9}"/>
              </a:ext>
            </a:extLst>
          </p:cNvPr>
          <p:cNvSpPr>
            <a:spLocks noGrp="1"/>
          </p:cNvSpPr>
          <p:nvPr>
            <p:ph type="sldNum" sz="quarter" idx="12"/>
          </p:nvPr>
        </p:nvSpPr>
        <p:spPr>
          <a:xfrm>
            <a:off x="8610600" y="6356350"/>
            <a:ext cx="2743200" cy="365125"/>
          </a:xfrm>
          <a:prstGeom prst="rect">
            <a:avLst/>
          </a:prstGeom>
        </p:spPr>
        <p:txBody>
          <a:bodyPr/>
          <a:lstStyle/>
          <a:p>
            <a:fld id="{98A0EE3C-D745-4C5C-8D89-75856DCEB859}" type="slidenum">
              <a:rPr lang="en-GB" smtClean="0"/>
              <a:t>‹#›</a:t>
            </a:fld>
            <a:endParaRPr lang="en-GB"/>
          </a:p>
        </p:txBody>
      </p:sp>
    </p:spTree>
    <p:extLst>
      <p:ext uri="{BB962C8B-B14F-4D97-AF65-F5344CB8AC3E}">
        <p14:creationId xmlns:p14="http://schemas.microsoft.com/office/powerpoint/2010/main" val="8093301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88961-7BE8-8D4E-AE63-5D52E642EA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2D7E9D-637D-8F3F-1D5B-3C0E962CD5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00984-5C22-53B9-BD52-A8E16BEC0738}"/>
              </a:ext>
            </a:extLst>
          </p:cNvPr>
          <p:cNvSpPr>
            <a:spLocks noGrp="1"/>
          </p:cNvSpPr>
          <p:nvPr>
            <p:ph type="dt" sz="half" idx="10"/>
          </p:nvPr>
        </p:nvSpPr>
        <p:spPr>
          <a:xfrm>
            <a:off x="838200" y="6356350"/>
            <a:ext cx="2743200" cy="365125"/>
          </a:xfrm>
          <a:prstGeom prst="rect">
            <a:avLst/>
          </a:prstGeom>
        </p:spPr>
        <p:txBody>
          <a:bodyPr/>
          <a:lstStyle/>
          <a:p>
            <a:fld id="{589C00F2-55AF-47D0-8F73-109D69707A66}" type="datetimeFigureOut">
              <a:rPr lang="en-GB" smtClean="0"/>
              <a:t>07/04/2025</a:t>
            </a:fld>
            <a:endParaRPr lang="en-GB"/>
          </a:p>
        </p:txBody>
      </p:sp>
      <p:sp>
        <p:nvSpPr>
          <p:cNvPr id="5" name="Footer Placeholder 4">
            <a:extLst>
              <a:ext uri="{FF2B5EF4-FFF2-40B4-BE49-F238E27FC236}">
                <a16:creationId xmlns:a16="http://schemas.microsoft.com/office/drawing/2014/main" id="{45BF62E4-ACAA-EEE6-18F1-02C726A0581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2C785F5-ADCF-C644-0B4F-128C2B83B436}"/>
              </a:ext>
            </a:extLst>
          </p:cNvPr>
          <p:cNvSpPr>
            <a:spLocks noGrp="1"/>
          </p:cNvSpPr>
          <p:nvPr>
            <p:ph type="sldNum" sz="quarter" idx="12"/>
          </p:nvPr>
        </p:nvSpPr>
        <p:spPr>
          <a:xfrm>
            <a:off x="8610600" y="6356350"/>
            <a:ext cx="2743200" cy="365125"/>
          </a:xfrm>
          <a:prstGeom prst="rect">
            <a:avLst/>
          </a:prstGeom>
        </p:spPr>
        <p:txBody>
          <a:bodyPr/>
          <a:lstStyle/>
          <a:p>
            <a:fld id="{98A0EE3C-D745-4C5C-8D89-75856DCEB859}" type="slidenum">
              <a:rPr lang="en-GB" smtClean="0"/>
              <a:t>‹#›</a:t>
            </a:fld>
            <a:endParaRPr lang="en-GB"/>
          </a:p>
        </p:txBody>
      </p:sp>
    </p:spTree>
    <p:extLst>
      <p:ext uri="{BB962C8B-B14F-4D97-AF65-F5344CB8AC3E}">
        <p14:creationId xmlns:p14="http://schemas.microsoft.com/office/powerpoint/2010/main" val="1156943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bullet points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CE9B65-7C16-AD40-4E8F-376EFB31DB9A}"/>
              </a:ext>
            </a:extLst>
          </p:cNvPr>
          <p:cNvSpPr>
            <a:spLocks noGrp="1"/>
          </p:cNvSpPr>
          <p:nvPr>
            <p:ph type="title" hasCustomPrompt="1"/>
          </p:nvPr>
        </p:nvSpPr>
        <p:spPr>
          <a:xfrm>
            <a:off x="838200" y="660902"/>
            <a:ext cx="10515600" cy="1325563"/>
          </a:xfrm>
        </p:spPr>
        <p:txBody>
          <a:bodyPr/>
          <a:lstStyle>
            <a:lvl1pPr algn="l">
              <a:defRPr/>
            </a:lvl1pPr>
          </a:lstStyle>
          <a:p>
            <a:r>
              <a:rPr lang="en-GB" dirty="0"/>
              <a:t>Lorem Ipsum</a:t>
            </a:r>
            <a:endParaRPr lang="en-FR" dirty="0"/>
          </a:p>
        </p:txBody>
      </p:sp>
      <p:sp>
        <p:nvSpPr>
          <p:cNvPr id="10" name="Text Placeholder 2">
            <a:extLst>
              <a:ext uri="{FF2B5EF4-FFF2-40B4-BE49-F238E27FC236}">
                <a16:creationId xmlns:a16="http://schemas.microsoft.com/office/drawing/2014/main" id="{BCEF2646-4A29-9DC6-94A1-9C78C840C2EC}"/>
              </a:ext>
            </a:extLst>
          </p:cNvPr>
          <p:cNvSpPr>
            <a:spLocks noGrp="1"/>
          </p:cNvSpPr>
          <p:nvPr>
            <p:ph type="body" idx="1"/>
          </p:nvPr>
        </p:nvSpPr>
        <p:spPr>
          <a:xfrm>
            <a:off x="838200" y="2195584"/>
            <a:ext cx="10515600" cy="1500187"/>
          </a:xfrm>
          <a:prstGeom prst="rect">
            <a:avLst/>
          </a:prstGeom>
        </p:spPr>
        <p:txBody>
          <a:bodyPr/>
          <a:lstStyle>
            <a:lvl1pPr marL="0" indent="0">
              <a:buNone/>
              <a:defRPr sz="22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Tree>
    <p:extLst>
      <p:ext uri="{BB962C8B-B14F-4D97-AF65-F5344CB8AC3E}">
        <p14:creationId xmlns:p14="http://schemas.microsoft.com/office/powerpoint/2010/main" val="942713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ientific Slide with Graph/Ima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83CBA443-1DB4-591B-10FB-89F19A331B38}"/>
              </a:ext>
            </a:extLst>
          </p:cNvPr>
          <p:cNvSpPr>
            <a:spLocks noGrp="1"/>
          </p:cNvSpPr>
          <p:nvPr>
            <p:ph type="pic" idx="1"/>
          </p:nvPr>
        </p:nvSpPr>
        <p:spPr>
          <a:xfrm>
            <a:off x="6096000" y="884739"/>
            <a:ext cx="5664915" cy="45609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12" name="Text Placeholder 2">
            <a:extLst>
              <a:ext uri="{FF2B5EF4-FFF2-40B4-BE49-F238E27FC236}">
                <a16:creationId xmlns:a16="http://schemas.microsoft.com/office/drawing/2014/main" id="{FDF71B37-838A-25F4-2891-96F126B3BD48}"/>
              </a:ext>
            </a:extLst>
          </p:cNvPr>
          <p:cNvSpPr>
            <a:spLocks noGrp="1"/>
          </p:cNvSpPr>
          <p:nvPr>
            <p:ph type="body" idx="10"/>
          </p:nvPr>
        </p:nvSpPr>
        <p:spPr>
          <a:xfrm>
            <a:off x="431085" y="1285432"/>
            <a:ext cx="5240250" cy="835650"/>
          </a:xfrm>
          <a:prstGeom prst="rect">
            <a:avLst/>
          </a:prstGeom>
        </p:spPr>
        <p:txBody>
          <a:bodyPr anchor="b">
            <a:noAutofit/>
          </a:bodyPr>
          <a:lstStyle>
            <a:lvl1pPr marL="0" indent="0">
              <a:buNone/>
              <a:defRPr sz="4400" b="1">
                <a:solidFill>
                  <a:srgbClr val="005B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Content Placeholder 3">
            <a:extLst>
              <a:ext uri="{FF2B5EF4-FFF2-40B4-BE49-F238E27FC236}">
                <a16:creationId xmlns:a16="http://schemas.microsoft.com/office/drawing/2014/main" id="{1F64250E-B7FE-5C77-8772-835E1D3B0938}"/>
              </a:ext>
            </a:extLst>
          </p:cNvPr>
          <p:cNvSpPr>
            <a:spLocks noGrp="1"/>
          </p:cNvSpPr>
          <p:nvPr>
            <p:ph sz="half" idx="2"/>
          </p:nvPr>
        </p:nvSpPr>
        <p:spPr>
          <a:xfrm>
            <a:off x="431085" y="2260315"/>
            <a:ext cx="5240250" cy="3185418"/>
          </a:xfrm>
          <a:prstGeom prst="rect">
            <a:avLst/>
          </a:prstGeom>
        </p:spPr>
        <p:txBody>
          <a:bodyPr/>
          <a:lstStyle>
            <a:lvl1pPr>
              <a:defRPr sz="2200"/>
            </a:lvl1pPr>
            <a:lvl2pPr>
              <a:defRPr sz="2200"/>
            </a:lvl2pPr>
            <a:lvl3pPr>
              <a:defRPr sz="2200"/>
            </a:lvl3pPr>
            <a:lvl4pPr>
              <a:defRPr sz="2200"/>
            </a:lvl4pPr>
            <a:lvl5pPr>
              <a:defRPr sz="2200"/>
            </a:lvl5pPr>
          </a:lstStyle>
          <a:p>
            <a:pPr lvl="0"/>
            <a:r>
              <a:rPr lang="en-GB" dirty="0"/>
              <a:t>Click to edit Master text styles</a:t>
            </a:r>
          </a:p>
        </p:txBody>
      </p:sp>
    </p:spTree>
    <p:extLst>
      <p:ext uri="{BB962C8B-B14F-4D97-AF65-F5344CB8AC3E}">
        <p14:creationId xmlns:p14="http://schemas.microsoft.com/office/powerpoint/2010/main" val="3829793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51E2-0AA8-B538-88F2-E8FEE737F00A}"/>
              </a:ext>
            </a:extLst>
          </p:cNvPr>
          <p:cNvSpPr>
            <a:spLocks noGrp="1"/>
          </p:cNvSpPr>
          <p:nvPr>
            <p:ph type="title" hasCustomPrompt="1"/>
          </p:nvPr>
        </p:nvSpPr>
        <p:spPr>
          <a:xfrm>
            <a:off x="839788" y="365125"/>
            <a:ext cx="10515600" cy="1325563"/>
          </a:xfrm>
        </p:spPr>
        <p:txBody>
          <a:bodyPr/>
          <a:lstStyle/>
          <a:p>
            <a:r>
              <a:rPr lang="en-GB" dirty="0"/>
              <a:t>Comparison Slide</a:t>
            </a:r>
            <a:endParaRPr lang="en-FR" dirty="0"/>
          </a:p>
        </p:txBody>
      </p:sp>
      <p:sp>
        <p:nvSpPr>
          <p:cNvPr id="3" name="Text Placeholder 2">
            <a:extLst>
              <a:ext uri="{FF2B5EF4-FFF2-40B4-BE49-F238E27FC236}">
                <a16:creationId xmlns:a16="http://schemas.microsoft.com/office/drawing/2014/main" id="{901FE506-04E4-4D79-51C0-DE1A5396B85B}"/>
              </a:ext>
            </a:extLst>
          </p:cNvPr>
          <p:cNvSpPr>
            <a:spLocks noGrp="1"/>
          </p:cNvSpPr>
          <p:nvPr>
            <p:ph type="body" idx="1"/>
          </p:nvPr>
        </p:nvSpPr>
        <p:spPr>
          <a:xfrm>
            <a:off x="839788" y="1681163"/>
            <a:ext cx="5157787" cy="823912"/>
          </a:xfrm>
          <a:prstGeom prst="rect">
            <a:avLst/>
          </a:prstGeo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15EEB5BD-B42E-8768-14F6-DA6AD364E34F}"/>
              </a:ext>
            </a:extLst>
          </p:cNvPr>
          <p:cNvSpPr>
            <a:spLocks noGrp="1"/>
          </p:cNvSpPr>
          <p:nvPr>
            <p:ph sz="half" idx="2"/>
          </p:nvPr>
        </p:nvSpPr>
        <p:spPr>
          <a:xfrm>
            <a:off x="839788" y="2505075"/>
            <a:ext cx="5157787" cy="368458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R" dirty="0"/>
          </a:p>
        </p:txBody>
      </p:sp>
      <p:sp>
        <p:nvSpPr>
          <p:cNvPr id="5" name="Text Placeholder 4">
            <a:extLst>
              <a:ext uri="{FF2B5EF4-FFF2-40B4-BE49-F238E27FC236}">
                <a16:creationId xmlns:a16="http://schemas.microsoft.com/office/drawing/2014/main" id="{D0B263CD-AEDB-2834-CF69-D950F370BD52}"/>
              </a:ext>
            </a:extLst>
          </p:cNvPr>
          <p:cNvSpPr>
            <a:spLocks noGrp="1"/>
          </p:cNvSpPr>
          <p:nvPr>
            <p:ph type="body" sz="quarter" idx="3"/>
          </p:nvPr>
        </p:nvSpPr>
        <p:spPr>
          <a:xfrm>
            <a:off x="6172200" y="1681163"/>
            <a:ext cx="5183188" cy="823912"/>
          </a:xfrm>
          <a:prstGeom prst="rect">
            <a:avLst/>
          </a:prstGeo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D3A0949F-23D7-43BC-86B5-A59EEC23A3C4}"/>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Tree>
    <p:extLst>
      <p:ext uri="{BB962C8B-B14F-4D97-AF65-F5344CB8AC3E}">
        <p14:creationId xmlns:p14="http://schemas.microsoft.com/office/powerpoint/2010/main" val="3843105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BD8F-B49C-E9AF-967A-FE2625C11729}"/>
              </a:ext>
            </a:extLst>
          </p:cNvPr>
          <p:cNvSpPr>
            <a:spLocks noGrp="1"/>
          </p:cNvSpPr>
          <p:nvPr>
            <p:ph type="title" hasCustomPrompt="1"/>
          </p:nvPr>
        </p:nvSpPr>
        <p:spPr>
          <a:xfrm>
            <a:off x="0" y="2103437"/>
            <a:ext cx="12192000" cy="1325563"/>
          </a:xfrm>
        </p:spPr>
        <p:txBody>
          <a:bodyPr/>
          <a:lstStyle>
            <a:lvl1pPr>
              <a:defRPr>
                <a:solidFill>
                  <a:srgbClr val="005BAA"/>
                </a:solidFill>
              </a:defRPr>
            </a:lvl1pPr>
          </a:lstStyle>
          <a:p>
            <a:r>
              <a:rPr lang="en-GB" dirty="0"/>
              <a:t>Thank you.</a:t>
            </a:r>
            <a:endParaRPr lang="en-FR" dirty="0"/>
          </a:p>
        </p:txBody>
      </p:sp>
      <p:sp>
        <p:nvSpPr>
          <p:cNvPr id="10" name="CuadroTexto 3">
            <a:extLst>
              <a:ext uri="{FF2B5EF4-FFF2-40B4-BE49-F238E27FC236}">
                <a16:creationId xmlns:a16="http://schemas.microsoft.com/office/drawing/2014/main" id="{9CC6D77E-AF65-470D-B774-7812FAD3C4A3}"/>
              </a:ext>
            </a:extLst>
          </p:cNvPr>
          <p:cNvSpPr txBox="1"/>
          <p:nvPr userDrawn="1"/>
        </p:nvSpPr>
        <p:spPr>
          <a:xfrm>
            <a:off x="3824879" y="5024143"/>
            <a:ext cx="4542242" cy="523926"/>
          </a:xfrm>
          <a:prstGeom prst="rect">
            <a:avLst/>
          </a:prstGeom>
          <a:noFill/>
        </p:spPr>
        <p:txBody>
          <a:bodyPr wrap="square" rtlCol="0">
            <a:spAutoFit/>
          </a:bodyPr>
          <a:lstStyle/>
          <a:p>
            <a:pPr marR="0" algn="ctr" rtl="0">
              <a:lnSpc>
                <a:spcPct val="150000"/>
              </a:lnSpc>
            </a:pPr>
            <a:r>
              <a:rPr lang="en-US" sz="3200" b="0" i="0" u="none" strike="noStrike" baseline="30000" dirty="0">
                <a:solidFill>
                  <a:srgbClr val="005BAA"/>
                </a:solidFill>
                <a:latin typeface="Arial" panose="020B0604020202020204" pitchFamily="34" charset="0"/>
                <a:ea typeface="Verdana" panose="020B0604030504040204" pitchFamily="34" charset="0"/>
                <a:cs typeface="Arial" panose="020B0604020202020204" pitchFamily="34" charset="0"/>
              </a:rPr>
              <a:t>wmo.int</a:t>
            </a:r>
          </a:p>
        </p:txBody>
      </p:sp>
    </p:spTree>
    <p:extLst>
      <p:ext uri="{BB962C8B-B14F-4D97-AF65-F5344CB8AC3E}">
        <p14:creationId xmlns:p14="http://schemas.microsoft.com/office/powerpoint/2010/main" val="151650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21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ge to Edge Photo Slide with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3ED7F9-AC2F-AB90-E59E-6D3DCE7D9949}"/>
              </a:ext>
            </a:extLst>
          </p:cNvPr>
          <p:cNvSpPr>
            <a:spLocks noGrp="1"/>
          </p:cNvSpPr>
          <p:nvPr>
            <p:ph type="title"/>
          </p:nvPr>
        </p:nvSpPr>
        <p:spPr>
          <a:xfrm>
            <a:off x="7238078" y="1013439"/>
            <a:ext cx="4274474" cy="1600200"/>
          </a:xfrm>
        </p:spPr>
        <p:txBody>
          <a:bodyPr anchor="b">
            <a:normAutofit/>
          </a:bodyPr>
          <a:lstStyle>
            <a:lvl1pPr>
              <a:defRPr sz="4400" b="1">
                <a:solidFill>
                  <a:schemeClr val="bg1"/>
                </a:solidFill>
              </a:defRPr>
            </a:lvl1pPr>
          </a:lstStyle>
          <a:p>
            <a:r>
              <a:rPr lang="en-GB" dirty="0"/>
              <a:t>Click to edit Master title style</a:t>
            </a:r>
            <a:endParaRPr lang="en-FR" dirty="0"/>
          </a:p>
        </p:txBody>
      </p:sp>
      <p:sp>
        <p:nvSpPr>
          <p:cNvPr id="8" name="Picture Placeholder 2">
            <a:extLst>
              <a:ext uri="{FF2B5EF4-FFF2-40B4-BE49-F238E27FC236}">
                <a16:creationId xmlns:a16="http://schemas.microsoft.com/office/drawing/2014/main" id="{B6C12E21-29DC-AD1F-41A5-AE890AAD23D5}"/>
              </a:ext>
            </a:extLst>
          </p:cNvPr>
          <p:cNvSpPr>
            <a:spLocks noGrp="1"/>
          </p:cNvSpPr>
          <p:nvPr>
            <p:ph type="pic" idx="1"/>
          </p:nvPr>
        </p:nvSpPr>
        <p:spPr>
          <a:xfrm>
            <a:off x="0" y="0"/>
            <a:ext cx="690053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dirty="0"/>
          </a:p>
        </p:txBody>
      </p:sp>
      <p:sp>
        <p:nvSpPr>
          <p:cNvPr id="9" name="Text Placeholder 3">
            <a:extLst>
              <a:ext uri="{FF2B5EF4-FFF2-40B4-BE49-F238E27FC236}">
                <a16:creationId xmlns:a16="http://schemas.microsoft.com/office/drawing/2014/main" id="{84530C31-AD13-5759-E472-94A0E49161BB}"/>
              </a:ext>
            </a:extLst>
          </p:cNvPr>
          <p:cNvSpPr>
            <a:spLocks noGrp="1"/>
          </p:cNvSpPr>
          <p:nvPr>
            <p:ph type="body" sz="half" idx="2"/>
          </p:nvPr>
        </p:nvSpPr>
        <p:spPr>
          <a:xfrm>
            <a:off x="7238078" y="2941814"/>
            <a:ext cx="4274474" cy="2667875"/>
          </a:xfrm>
          <a:prstGeom prst="rect">
            <a:avLst/>
          </a:prstGeom>
        </p:spPr>
        <p:txBody>
          <a:bodyPr/>
          <a:lstStyle>
            <a:lvl1pPr marL="0" inden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391068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C799-4231-2346-88CD-50EB4F7D6D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7A7F83-D93D-B848-B8B4-C00862A7B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910179-53D6-2541-984B-2302772D1EB0}"/>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5" name="Footer Placeholder 4">
            <a:extLst>
              <a:ext uri="{FF2B5EF4-FFF2-40B4-BE49-F238E27FC236}">
                <a16:creationId xmlns:a16="http://schemas.microsoft.com/office/drawing/2014/main" id="{0D6A9576-B9E5-EC45-822F-70872F479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7FFFE-58EC-AD47-BCC4-79F7901ED45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480275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14A7-5367-6641-89B3-ED5206D45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EACD7-D93B-FE43-8595-62E80F9C12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CB0E1-F717-8543-8276-E0FF351BF154}"/>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5" name="Footer Placeholder 4">
            <a:extLst>
              <a:ext uri="{FF2B5EF4-FFF2-40B4-BE49-F238E27FC236}">
                <a16:creationId xmlns:a16="http://schemas.microsoft.com/office/drawing/2014/main" id="{DC7C43B9-2296-0545-AA12-2E6E33536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8FCBA-5B72-1847-A4B5-B5B6FBAE9F5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946472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17ED-B526-3741-9437-CAA67CD3D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0CB9E6-61FE-0E4A-9EA7-A54AAE0540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9C00FF-8B7B-2849-8F0B-844EBBDCB320}"/>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5" name="Footer Placeholder 4">
            <a:extLst>
              <a:ext uri="{FF2B5EF4-FFF2-40B4-BE49-F238E27FC236}">
                <a16:creationId xmlns:a16="http://schemas.microsoft.com/office/drawing/2014/main" id="{6D80EA24-2FF2-8645-B2F8-2B04E162F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47AD9-32FD-5D40-8739-004AAA5CFABB}"/>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979843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3C0AB1-DC1A-370D-2DBC-7F636C925F8D}"/>
              </a:ext>
            </a:extLst>
          </p:cNvPr>
          <p:cNvSpPr>
            <a:spLocks noGrp="1"/>
          </p:cNvSpPr>
          <p:nvPr>
            <p:ph type="ctrTitle" hasCustomPrompt="1"/>
          </p:nvPr>
        </p:nvSpPr>
        <p:spPr>
          <a:xfrm>
            <a:off x="1524000" y="1122363"/>
            <a:ext cx="9144000" cy="685172"/>
          </a:xfrm>
          <a:prstGeom prst="rect">
            <a:avLst/>
          </a:prstGeom>
        </p:spPr>
        <p:txBody>
          <a:bodyPr anchor="b">
            <a:noAutofit/>
          </a:bodyPr>
          <a:lstStyle>
            <a:lvl1pPr algn="l">
              <a:defRPr sz="4400">
                <a:solidFill>
                  <a:srgbClr val="005BAA"/>
                </a:solidFill>
              </a:defRPr>
            </a:lvl1pPr>
          </a:lstStyle>
          <a:p>
            <a:r>
              <a:rPr lang="en-GB" dirty="0"/>
              <a:t>Content</a:t>
            </a:r>
            <a:endParaRPr lang="en-FR" dirty="0"/>
          </a:p>
        </p:txBody>
      </p:sp>
      <p:sp>
        <p:nvSpPr>
          <p:cNvPr id="6" name="Subtitle 2">
            <a:extLst>
              <a:ext uri="{FF2B5EF4-FFF2-40B4-BE49-F238E27FC236}">
                <a16:creationId xmlns:a16="http://schemas.microsoft.com/office/drawing/2014/main" id="{4E4AFEC8-D7E6-FB46-B2C8-3E1FF5184111}"/>
              </a:ext>
            </a:extLst>
          </p:cNvPr>
          <p:cNvSpPr>
            <a:spLocks noGrp="1"/>
          </p:cNvSpPr>
          <p:nvPr>
            <p:ph type="subTitle" idx="1"/>
          </p:nvPr>
        </p:nvSpPr>
        <p:spPr>
          <a:xfrm>
            <a:off x="1524000" y="2041451"/>
            <a:ext cx="9144000" cy="322698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Tree>
    <p:extLst>
      <p:ext uri="{BB962C8B-B14F-4D97-AF65-F5344CB8AC3E}">
        <p14:creationId xmlns:p14="http://schemas.microsoft.com/office/powerpoint/2010/main" val="2630064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F550-CB93-6440-9E7D-1990C0230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34B28-9891-9C48-BBF7-3FA840B144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8933CE-EA8D-4D49-A832-CFE5A31CF0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A8EF8E-143E-4648-850C-FFE87BCDCF08}"/>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6" name="Footer Placeholder 5">
            <a:extLst>
              <a:ext uri="{FF2B5EF4-FFF2-40B4-BE49-F238E27FC236}">
                <a16:creationId xmlns:a16="http://schemas.microsoft.com/office/drawing/2014/main" id="{893E1F61-4260-9C4D-AB89-CE7BE42C2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0F333-43E3-5847-B0EC-E9AB122D534C}"/>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4032509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806A-B7D2-7140-9436-1143278A72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E6735-5C95-C54F-8E6D-915607B71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65059F-B372-DB48-B36F-AA1616F3B3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6C662-5F07-F443-B63B-58577DB75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1AC9D6-AFA3-A546-BB82-E3D4FE01C9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A8E6B6-73E5-CA41-8BD4-041E50F46C1F}"/>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8" name="Footer Placeholder 7">
            <a:extLst>
              <a:ext uri="{FF2B5EF4-FFF2-40B4-BE49-F238E27FC236}">
                <a16:creationId xmlns:a16="http://schemas.microsoft.com/office/drawing/2014/main" id="{1AD955FE-D63C-D841-944B-31661EB392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D28364-DF09-0447-BD31-D77CF631417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517209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A369-3332-8449-82FA-53904157D9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14008B-3EEF-6E40-9202-C50512A3BC5A}"/>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4" name="Footer Placeholder 3">
            <a:extLst>
              <a:ext uri="{FF2B5EF4-FFF2-40B4-BE49-F238E27FC236}">
                <a16:creationId xmlns:a16="http://schemas.microsoft.com/office/drawing/2014/main" id="{6AC30F60-22F5-CF4F-8300-0C23FA8D63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26F9C5-71CD-DF4D-87AE-1E5603379355}"/>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708810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D5756-9533-5947-8AA4-A55E45B54662}"/>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3" name="Footer Placeholder 2">
            <a:extLst>
              <a:ext uri="{FF2B5EF4-FFF2-40B4-BE49-F238E27FC236}">
                <a16:creationId xmlns:a16="http://schemas.microsoft.com/office/drawing/2014/main" id="{5B54A894-2BDD-664C-9734-01944B8EE6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938AFC-927D-0E4C-8765-513AA32F5C5A}"/>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005591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B2AB-6FB0-3F4B-B296-90A3EB5BD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36C93C-3293-7641-AEA6-C4007B00A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9A7650-C748-FB4E-9BA6-288E3E3F4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3EDD49-D3A1-B74F-A8BB-1077D7DCEC7E}"/>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6" name="Footer Placeholder 5">
            <a:extLst>
              <a:ext uri="{FF2B5EF4-FFF2-40B4-BE49-F238E27FC236}">
                <a16:creationId xmlns:a16="http://schemas.microsoft.com/office/drawing/2014/main" id="{9F082356-7C2E-8A4E-9BC3-2381AEED3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408F6-B699-7C45-B509-8772F6DF494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815845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6179F-7EA1-A64F-AA5A-4307727C6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E14D99-0F9D-1849-B080-00CC58551F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178331-B9EE-984C-BF89-C28E8A1BA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9ECBAC-97ED-0B47-A77B-78F83C6495ED}"/>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6" name="Footer Placeholder 5">
            <a:extLst>
              <a:ext uri="{FF2B5EF4-FFF2-40B4-BE49-F238E27FC236}">
                <a16:creationId xmlns:a16="http://schemas.microsoft.com/office/drawing/2014/main" id="{C15CB222-F7B7-A440-BD6A-F188B5160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DD5C41-6ADD-3445-9543-8CBA4F2CCE2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835971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4409-47BD-B745-9631-8FBF6F0C98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50928A-9CEF-C94B-9E3D-ECF41CE9C8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DCF3C-E871-1246-AA8C-C00AA837EC26}"/>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5" name="Footer Placeholder 4">
            <a:extLst>
              <a:ext uri="{FF2B5EF4-FFF2-40B4-BE49-F238E27FC236}">
                <a16:creationId xmlns:a16="http://schemas.microsoft.com/office/drawing/2014/main" id="{FE22C893-02D2-3A40-92BD-4F2897741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0ACCC-903D-8849-B627-3B3B1442F579}"/>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360026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679AA-F95A-6C49-924E-ED19D1BA6F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B20FD-2E08-4D4E-ABFE-5B18E37C80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32CF-C083-EB49-AADB-8BF4409CC9FE}"/>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5" name="Footer Placeholder 4">
            <a:extLst>
              <a:ext uri="{FF2B5EF4-FFF2-40B4-BE49-F238E27FC236}">
                <a16:creationId xmlns:a16="http://schemas.microsoft.com/office/drawing/2014/main" id="{401EBAD8-8AEC-6745-9184-44F30BB2B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D1102-6943-F445-BF9F-18E890F0BE8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778009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CDB7-90B3-47A1-AA54-1FC9C5E5565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9917C12-AE70-4174-BA97-549C4C3A93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C5098-DCBB-481C-B319-8BC0F764FCF7}"/>
              </a:ext>
            </a:extLst>
          </p:cNvPr>
          <p:cNvSpPr>
            <a:spLocks noGrp="1"/>
          </p:cNvSpPr>
          <p:nvPr>
            <p:ph type="sldNum" sz="quarter" idx="12"/>
          </p:nvPr>
        </p:nvSpPr>
        <p:spPr/>
        <p:txBody>
          <a:bodyPr/>
          <a:lstStyle/>
          <a:p>
            <a:fld id="{CF75E164-ADA9-4644-A389-00DE81504F90}" type="slidenum">
              <a:rPr lang="en-US" smtClean="0"/>
              <a:t>‹#›</a:t>
            </a:fld>
            <a:endParaRPr lang="en-US"/>
          </a:p>
        </p:txBody>
      </p:sp>
    </p:spTree>
    <p:extLst>
      <p:ext uri="{BB962C8B-B14F-4D97-AF65-F5344CB8AC3E}">
        <p14:creationId xmlns:p14="http://schemas.microsoft.com/office/powerpoint/2010/main" val="3937007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rgbClr val="1D7CB8"/>
            </a:gs>
            <a:gs pos="84000">
              <a:schemeClr val="tx1"/>
            </a:gs>
          </a:gsLst>
          <a:lin ang="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815935-CB98-E137-4309-B1D567B4BD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70" y="0"/>
            <a:ext cx="12171458" cy="1560443"/>
          </a:xfrm>
          <a:prstGeom prst="rect">
            <a:avLst/>
          </a:prstGeom>
        </p:spPr>
      </p:pic>
    </p:spTree>
    <p:extLst>
      <p:ext uri="{BB962C8B-B14F-4D97-AF65-F5344CB8AC3E}">
        <p14:creationId xmlns:p14="http://schemas.microsoft.com/office/powerpoint/2010/main" val="2694288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with bullet points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4C69AE-3299-1F59-997F-1709C1DD7A81}"/>
              </a:ext>
            </a:extLst>
          </p:cNvPr>
          <p:cNvSpPr>
            <a:spLocks noGrp="1"/>
          </p:cNvSpPr>
          <p:nvPr>
            <p:ph type="title" hasCustomPrompt="1"/>
          </p:nvPr>
        </p:nvSpPr>
        <p:spPr>
          <a:xfrm>
            <a:off x="838200" y="660902"/>
            <a:ext cx="10515600" cy="1325563"/>
          </a:xfrm>
          <a:prstGeom prst="rect">
            <a:avLst/>
          </a:prstGeom>
        </p:spPr>
        <p:txBody>
          <a:bodyPr/>
          <a:lstStyle>
            <a:lvl1pPr algn="l">
              <a:defRPr/>
            </a:lvl1pPr>
          </a:lstStyle>
          <a:p>
            <a:r>
              <a:rPr lang="en-GB" dirty="0"/>
              <a:t>Lorem Ipsum</a:t>
            </a:r>
            <a:endParaRPr lang="en-FR" dirty="0"/>
          </a:p>
        </p:txBody>
      </p:sp>
      <p:sp>
        <p:nvSpPr>
          <p:cNvPr id="9" name="Text Placeholder 2">
            <a:extLst>
              <a:ext uri="{FF2B5EF4-FFF2-40B4-BE49-F238E27FC236}">
                <a16:creationId xmlns:a16="http://schemas.microsoft.com/office/drawing/2014/main" id="{4EDA0CF7-60D6-4B86-6F50-ECF55C6DBF3C}"/>
              </a:ext>
            </a:extLst>
          </p:cNvPr>
          <p:cNvSpPr>
            <a:spLocks noGrp="1"/>
          </p:cNvSpPr>
          <p:nvPr>
            <p:ph type="body" idx="1"/>
          </p:nvPr>
        </p:nvSpPr>
        <p:spPr>
          <a:xfrm>
            <a:off x="838200" y="2195584"/>
            <a:ext cx="10515600" cy="1500187"/>
          </a:xfrm>
          <a:prstGeom prst="rect">
            <a:avLst/>
          </a:prstGeom>
        </p:spPr>
        <p:txBody>
          <a:bodyPr/>
          <a:lstStyle>
            <a:lvl1pPr marL="0" indent="0">
              <a:buNone/>
              <a:defRPr sz="22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Tree>
    <p:extLst>
      <p:ext uri="{BB962C8B-B14F-4D97-AF65-F5344CB8AC3E}">
        <p14:creationId xmlns:p14="http://schemas.microsoft.com/office/powerpoint/2010/main" val="1753963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Image, and Content">
    <p:spTree>
      <p:nvGrpSpPr>
        <p:cNvPr id="1" name=""/>
        <p:cNvGrpSpPr/>
        <p:nvPr/>
      </p:nvGrpSpPr>
      <p:grpSpPr>
        <a:xfrm>
          <a:off x="0" y="0"/>
          <a:ext cx="0" cy="0"/>
          <a:chOff x="0" y="0"/>
          <a:chExt cx="0" cy="0"/>
        </a:xfrm>
      </p:grpSpPr>
      <p:sp>
        <p:nvSpPr>
          <p:cNvPr id="11" name="Title 13">
            <a:extLst>
              <a:ext uri="{FF2B5EF4-FFF2-40B4-BE49-F238E27FC236}">
                <a16:creationId xmlns:a16="http://schemas.microsoft.com/office/drawing/2014/main" id="{63C9361F-F5AC-124A-A751-F276961C97BC}"/>
              </a:ext>
            </a:extLst>
          </p:cNvPr>
          <p:cNvSpPr>
            <a:spLocks noGrp="1"/>
          </p:cNvSpPr>
          <p:nvPr>
            <p:ph type="title" hasCustomPrompt="1"/>
          </p:nvPr>
        </p:nvSpPr>
        <p:spPr>
          <a:xfrm>
            <a:off x="833175" y="528629"/>
            <a:ext cx="10542707" cy="479900"/>
          </a:xfrm>
        </p:spPr>
        <p:txBody>
          <a:bodyPr lIns="0" tIns="0" rIns="0" bIns="0" anchor="t">
            <a:noAutofit/>
          </a:bodyPr>
          <a:lstStyle>
            <a:lvl1pPr>
              <a:defRPr sz="3600" b="0">
                <a:solidFill>
                  <a:schemeClr val="accent5"/>
                </a:solidFill>
              </a:defRPr>
            </a:lvl1pPr>
          </a:lstStyle>
          <a:p>
            <a:r>
              <a:rPr lang="en-US"/>
              <a:t>Click to edit master title text</a:t>
            </a:r>
            <a:br>
              <a:rPr lang="en-US"/>
            </a:br>
            <a:endParaRPr lang="en-US"/>
          </a:p>
        </p:txBody>
      </p:sp>
      <p:sp>
        <p:nvSpPr>
          <p:cNvPr id="23" name="Text Placeholder 11">
            <a:extLst>
              <a:ext uri="{FF2B5EF4-FFF2-40B4-BE49-F238E27FC236}">
                <a16:creationId xmlns:a16="http://schemas.microsoft.com/office/drawing/2014/main" id="{E110C240-E84A-BB4D-911E-3069CAF91AAB}"/>
              </a:ext>
            </a:extLst>
          </p:cNvPr>
          <p:cNvSpPr>
            <a:spLocks noGrp="1"/>
          </p:cNvSpPr>
          <p:nvPr>
            <p:ph type="body" sz="quarter" idx="19" hasCustomPrompt="1"/>
          </p:nvPr>
        </p:nvSpPr>
        <p:spPr>
          <a:xfrm>
            <a:off x="833176" y="1018950"/>
            <a:ext cx="10542706" cy="479900"/>
          </a:xfrm>
        </p:spPr>
        <p:txBody>
          <a:bodyPr lIns="0" tIns="0" rIns="0" bIns="0">
            <a:noAutofit/>
          </a:bodyPr>
          <a:lstStyle>
            <a:lvl1pPr marL="0" indent="0">
              <a:buNone/>
              <a:defRPr sz="2800" b="0">
                <a:solidFill>
                  <a:schemeClr val="accent6"/>
                </a:solidFill>
              </a:defRPr>
            </a:lvl1pPr>
          </a:lstStyle>
          <a:p>
            <a:pPr lvl="0"/>
            <a:r>
              <a:rPr lang="en-US"/>
              <a:t>Click to edit master title text</a:t>
            </a:r>
          </a:p>
        </p:txBody>
      </p:sp>
      <p:sp>
        <p:nvSpPr>
          <p:cNvPr id="3" name="Picture Placeholder 2">
            <a:extLst>
              <a:ext uri="{FF2B5EF4-FFF2-40B4-BE49-F238E27FC236}">
                <a16:creationId xmlns:a16="http://schemas.microsoft.com/office/drawing/2014/main" id="{611B2370-69F6-454B-ACB1-3BCDAE4D8D56}"/>
              </a:ext>
            </a:extLst>
          </p:cNvPr>
          <p:cNvSpPr>
            <a:spLocks noGrp="1"/>
          </p:cNvSpPr>
          <p:nvPr>
            <p:ph type="pic" sz="quarter" idx="20" hasCustomPrompt="1"/>
          </p:nvPr>
        </p:nvSpPr>
        <p:spPr>
          <a:xfrm>
            <a:off x="833175" y="1963738"/>
            <a:ext cx="7320225" cy="4217987"/>
          </a:xfrm>
          <a:solidFill>
            <a:schemeClr val="accent1"/>
          </a:solidFill>
        </p:spPr>
        <p:txBody>
          <a:bodyPr anchor="ctr">
            <a:normAutofit/>
          </a:bodyPr>
          <a:lstStyle>
            <a:lvl1pPr algn="ctr">
              <a:defRPr sz="1600"/>
            </a:lvl1pPr>
          </a:lstStyle>
          <a:p>
            <a:r>
              <a:rPr lang="en-US"/>
              <a:t>Click to insert image here</a:t>
            </a:r>
          </a:p>
        </p:txBody>
      </p:sp>
      <p:sp>
        <p:nvSpPr>
          <p:cNvPr id="12" name="Text Placeholder 11">
            <a:extLst>
              <a:ext uri="{FF2B5EF4-FFF2-40B4-BE49-F238E27FC236}">
                <a16:creationId xmlns:a16="http://schemas.microsoft.com/office/drawing/2014/main" id="{5485AAEB-729B-0E45-AA2A-8821D226E74F}"/>
              </a:ext>
            </a:extLst>
          </p:cNvPr>
          <p:cNvSpPr>
            <a:spLocks noGrp="1"/>
          </p:cNvSpPr>
          <p:nvPr>
            <p:ph type="body" sz="quarter" idx="14" hasCustomPrompt="1"/>
          </p:nvPr>
        </p:nvSpPr>
        <p:spPr>
          <a:xfrm>
            <a:off x="8960220" y="3888618"/>
            <a:ext cx="2389094" cy="479900"/>
          </a:xfrm>
        </p:spPr>
        <p:txBody>
          <a:bodyPr lIns="0" tIns="0" rIns="0" bIns="0">
            <a:noAutofit/>
          </a:bodyPr>
          <a:lstStyle>
            <a:lvl1pPr marL="0" indent="0">
              <a:buNone/>
              <a:defRPr sz="1600" b="0">
                <a:solidFill>
                  <a:schemeClr val="accent5"/>
                </a:solidFill>
              </a:defRPr>
            </a:lvl1pPr>
          </a:lstStyle>
          <a:p>
            <a:pPr lvl="0"/>
            <a:r>
              <a:rPr lang="en-US"/>
              <a:t>Click to edit master text style</a:t>
            </a:r>
          </a:p>
        </p:txBody>
      </p:sp>
      <p:sp>
        <p:nvSpPr>
          <p:cNvPr id="18" name="Text Placeholder 11">
            <a:extLst>
              <a:ext uri="{FF2B5EF4-FFF2-40B4-BE49-F238E27FC236}">
                <a16:creationId xmlns:a16="http://schemas.microsoft.com/office/drawing/2014/main" id="{3BA4E48D-7640-4648-AD2A-35EB9295CCF5}"/>
              </a:ext>
            </a:extLst>
          </p:cNvPr>
          <p:cNvSpPr>
            <a:spLocks noGrp="1"/>
          </p:cNvSpPr>
          <p:nvPr>
            <p:ph type="body" sz="quarter" idx="18" hasCustomPrompt="1"/>
          </p:nvPr>
        </p:nvSpPr>
        <p:spPr>
          <a:xfrm>
            <a:off x="8960220" y="5322378"/>
            <a:ext cx="2389094" cy="859760"/>
          </a:xfrm>
        </p:spPr>
        <p:txBody>
          <a:bodyPr lIns="0" tIns="0" rIns="0" bIns="0">
            <a:noAutofit/>
          </a:bodyPr>
          <a:lstStyle>
            <a:lvl1pPr marL="0" indent="0">
              <a:buNone/>
              <a:defRPr sz="1600">
                <a:solidFill>
                  <a:schemeClr val="accent5"/>
                </a:solidFill>
              </a:defRPr>
            </a:lvl1pPr>
          </a:lstStyle>
          <a:p>
            <a:pPr lvl="0"/>
            <a:r>
              <a:rPr lang="en-US"/>
              <a:t>Click to edit master text style</a:t>
            </a:r>
          </a:p>
        </p:txBody>
      </p:sp>
      <p:grpSp>
        <p:nvGrpSpPr>
          <p:cNvPr id="5" name="Group 4">
            <a:extLst>
              <a:ext uri="{FF2B5EF4-FFF2-40B4-BE49-F238E27FC236}">
                <a16:creationId xmlns:a16="http://schemas.microsoft.com/office/drawing/2014/main" id="{CEAC9E59-B078-71ED-31BA-782BF83F248F}"/>
              </a:ext>
            </a:extLst>
          </p:cNvPr>
          <p:cNvGrpSpPr/>
          <p:nvPr userDrawn="1"/>
        </p:nvGrpSpPr>
        <p:grpSpPr>
          <a:xfrm>
            <a:off x="0" y="6569923"/>
            <a:ext cx="12192000" cy="288000"/>
            <a:chOff x="0" y="6569923"/>
            <a:chExt cx="12192000" cy="288000"/>
          </a:xfrm>
        </p:grpSpPr>
        <p:sp>
          <p:nvSpPr>
            <p:cNvPr id="2" name="Rectangle 1">
              <a:extLst>
                <a:ext uri="{FF2B5EF4-FFF2-40B4-BE49-F238E27FC236}">
                  <a16:creationId xmlns:a16="http://schemas.microsoft.com/office/drawing/2014/main" id="{143FF150-146C-9C6D-1515-525C561EF781}"/>
                </a:ext>
              </a:extLst>
            </p:cNvPr>
            <p:cNvSpPr/>
            <p:nvPr userDrawn="1"/>
          </p:nvSpPr>
          <p:spPr>
            <a:xfrm>
              <a:off x="0" y="6569923"/>
              <a:ext cx="12192000" cy="288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100">
                <a:latin typeface="Verdana Pro" panose="020B0604030504040204" pitchFamily="34" charset="0"/>
              </a:endParaRPr>
            </a:p>
          </p:txBody>
        </p:sp>
        <p:pic>
          <p:nvPicPr>
            <p:cNvPr id="7" name="Graphic 6">
              <a:extLst>
                <a:ext uri="{FF2B5EF4-FFF2-40B4-BE49-F238E27FC236}">
                  <a16:creationId xmlns:a16="http://schemas.microsoft.com/office/drawing/2014/main" id="{D2E6CD47-DE62-5C31-A3E5-55AE3AA65D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299" y="6585351"/>
              <a:ext cx="766007" cy="262429"/>
            </a:xfrm>
            <a:prstGeom prst="rect">
              <a:avLst/>
            </a:prstGeom>
          </p:spPr>
        </p:pic>
        <p:pic>
          <p:nvPicPr>
            <p:cNvPr id="13" name="Picture 12" descr="A white text on a black background&#10;&#10;Description automatically generated">
              <a:extLst>
                <a:ext uri="{FF2B5EF4-FFF2-40B4-BE49-F238E27FC236}">
                  <a16:creationId xmlns:a16="http://schemas.microsoft.com/office/drawing/2014/main" id="{68B94ED0-1682-E747-D8BF-C5DEEF0A35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2156" y="6584034"/>
              <a:ext cx="666784" cy="267049"/>
            </a:xfrm>
            <a:prstGeom prst="rect">
              <a:avLst/>
            </a:prstGeom>
          </p:spPr>
        </p:pic>
        <p:sp>
          <p:nvSpPr>
            <p:cNvPr id="17" name="TextBox 16">
              <a:extLst>
                <a:ext uri="{FF2B5EF4-FFF2-40B4-BE49-F238E27FC236}">
                  <a16:creationId xmlns:a16="http://schemas.microsoft.com/office/drawing/2014/main" id="{709392C8-479D-FB63-7533-69815DAC0EFB}"/>
                </a:ext>
              </a:extLst>
            </p:cNvPr>
            <p:cNvSpPr txBox="1"/>
            <p:nvPr userDrawn="1"/>
          </p:nvSpPr>
          <p:spPr>
            <a:xfrm>
              <a:off x="3653067" y="6592560"/>
              <a:ext cx="78806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Verdana Pro Light" panose="020B0304030504040204" pitchFamily="34" charset="0"/>
                </a:rPr>
                <a:t>8</a:t>
              </a:r>
              <a:r>
                <a:rPr lang="en-US" sz="1000" baseline="30000">
                  <a:solidFill>
                    <a:schemeClr val="bg1"/>
                  </a:solidFill>
                  <a:latin typeface="Verdana Pro Light" panose="020B0304030504040204" pitchFamily="34" charset="0"/>
                </a:rPr>
                <a:t>th</a:t>
              </a:r>
              <a:r>
                <a:rPr lang="en-US" sz="1000">
                  <a:solidFill>
                    <a:schemeClr val="bg1"/>
                  </a:solidFill>
                  <a:latin typeface="Verdana Pro Light" panose="020B0304030504040204" pitchFamily="34" charset="0"/>
                </a:rPr>
                <a:t> WMO Workshop on the Impact of Various Observing Systems on Numerical Weather Prediction and Earth System Prediction</a:t>
              </a:r>
              <a:endParaRPr lang="en-CH" sz="1000">
                <a:solidFill>
                  <a:schemeClr val="bg1"/>
                </a:solidFill>
                <a:latin typeface="Verdana Pro Light" panose="020B0304030504040204" pitchFamily="34" charset="0"/>
              </a:endParaRPr>
            </a:p>
          </p:txBody>
        </p:sp>
      </p:grpSp>
    </p:spTree>
    <p:extLst>
      <p:ext uri="{BB962C8B-B14F-4D97-AF65-F5344CB8AC3E}">
        <p14:creationId xmlns:p14="http://schemas.microsoft.com/office/powerpoint/2010/main" val="16349798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full-bleed Image, and Content">
    <p:spTree>
      <p:nvGrpSpPr>
        <p:cNvPr id="1" name=""/>
        <p:cNvGrpSpPr/>
        <p:nvPr/>
      </p:nvGrpSpPr>
      <p:grpSpPr>
        <a:xfrm>
          <a:off x="0" y="0"/>
          <a:ext cx="0" cy="0"/>
          <a:chOff x="0" y="0"/>
          <a:chExt cx="0" cy="0"/>
        </a:xfrm>
      </p:grpSpPr>
      <p:sp>
        <p:nvSpPr>
          <p:cNvPr id="26" name="Title 13">
            <a:extLst>
              <a:ext uri="{FF2B5EF4-FFF2-40B4-BE49-F238E27FC236}">
                <a16:creationId xmlns:a16="http://schemas.microsoft.com/office/drawing/2014/main" id="{3265DD9D-6018-7248-B068-226B5087E31A}"/>
              </a:ext>
            </a:extLst>
          </p:cNvPr>
          <p:cNvSpPr>
            <a:spLocks noGrp="1"/>
          </p:cNvSpPr>
          <p:nvPr>
            <p:ph type="title" hasCustomPrompt="1"/>
          </p:nvPr>
        </p:nvSpPr>
        <p:spPr>
          <a:xfrm>
            <a:off x="833175" y="528629"/>
            <a:ext cx="10540405" cy="479900"/>
          </a:xfrm>
        </p:spPr>
        <p:txBody>
          <a:bodyPr lIns="0" tIns="0" rIns="0" bIns="0" anchor="t">
            <a:noAutofit/>
          </a:bodyPr>
          <a:lstStyle>
            <a:lvl1pPr>
              <a:defRPr sz="3600" b="0">
                <a:solidFill>
                  <a:schemeClr val="accent5"/>
                </a:solidFill>
              </a:defRPr>
            </a:lvl1pPr>
          </a:lstStyle>
          <a:p>
            <a:r>
              <a:rPr lang="en-US"/>
              <a:t>Click to edit master title text</a:t>
            </a:r>
            <a:br>
              <a:rPr lang="en-US"/>
            </a:br>
            <a:endParaRPr lang="en-US"/>
          </a:p>
        </p:txBody>
      </p:sp>
      <p:sp>
        <p:nvSpPr>
          <p:cNvPr id="27" name="Text Placeholder 11">
            <a:extLst>
              <a:ext uri="{FF2B5EF4-FFF2-40B4-BE49-F238E27FC236}">
                <a16:creationId xmlns:a16="http://schemas.microsoft.com/office/drawing/2014/main" id="{2BB5A709-E25A-CC47-AE58-EC9F42EF1219}"/>
              </a:ext>
            </a:extLst>
          </p:cNvPr>
          <p:cNvSpPr>
            <a:spLocks noGrp="1"/>
          </p:cNvSpPr>
          <p:nvPr>
            <p:ph type="body" sz="quarter" idx="21" hasCustomPrompt="1"/>
          </p:nvPr>
        </p:nvSpPr>
        <p:spPr>
          <a:xfrm>
            <a:off x="833176" y="1018950"/>
            <a:ext cx="10540404" cy="479900"/>
          </a:xfrm>
        </p:spPr>
        <p:txBody>
          <a:bodyPr lIns="0" tIns="0" rIns="0" bIns="0">
            <a:noAutofit/>
          </a:bodyPr>
          <a:lstStyle>
            <a:lvl1pPr marL="0" indent="0">
              <a:buNone/>
              <a:defRPr sz="2800" b="0">
                <a:solidFill>
                  <a:schemeClr val="accent6"/>
                </a:solidFill>
              </a:defRPr>
            </a:lvl1pPr>
          </a:lstStyle>
          <a:p>
            <a:pPr lvl="0"/>
            <a:r>
              <a:rPr lang="en-US"/>
              <a:t>Click to edit master title text</a:t>
            </a:r>
          </a:p>
        </p:txBody>
      </p:sp>
      <p:sp>
        <p:nvSpPr>
          <p:cNvPr id="3" name="Picture Placeholder 2">
            <a:extLst>
              <a:ext uri="{FF2B5EF4-FFF2-40B4-BE49-F238E27FC236}">
                <a16:creationId xmlns:a16="http://schemas.microsoft.com/office/drawing/2014/main" id="{37BB3087-49AA-480C-A462-1133A6E7C6C7}"/>
              </a:ext>
            </a:extLst>
          </p:cNvPr>
          <p:cNvSpPr>
            <a:spLocks noGrp="1"/>
          </p:cNvSpPr>
          <p:nvPr>
            <p:ph type="pic" sz="quarter" idx="22" hasCustomPrompt="1"/>
          </p:nvPr>
        </p:nvSpPr>
        <p:spPr>
          <a:xfrm>
            <a:off x="-1" y="2066536"/>
            <a:ext cx="12188951" cy="4800602"/>
          </a:xfrm>
          <a:solidFill>
            <a:schemeClr val="accent1"/>
          </a:solidFill>
        </p:spPr>
        <p:txBody>
          <a:bodyPr anchor="ctr">
            <a:normAutofit/>
          </a:bodyPr>
          <a:lstStyle>
            <a:lvl1pPr algn="ctr">
              <a:defRPr sz="1600"/>
            </a:lvl1pPr>
          </a:lstStyle>
          <a:p>
            <a:r>
              <a:rPr lang="en-US"/>
              <a:t>Click to insert image here</a:t>
            </a:r>
          </a:p>
        </p:txBody>
      </p:sp>
      <p:sp>
        <p:nvSpPr>
          <p:cNvPr id="12" name="Text Placeholder 9">
            <a:extLst>
              <a:ext uri="{FF2B5EF4-FFF2-40B4-BE49-F238E27FC236}">
                <a16:creationId xmlns:a16="http://schemas.microsoft.com/office/drawing/2014/main" id="{60AF7B98-3554-234B-A9A0-828B8E3E8697}"/>
              </a:ext>
            </a:extLst>
          </p:cNvPr>
          <p:cNvSpPr>
            <a:spLocks noGrp="1"/>
          </p:cNvSpPr>
          <p:nvPr>
            <p:ph type="body" sz="quarter" idx="10" hasCustomPrompt="1"/>
          </p:nvPr>
        </p:nvSpPr>
        <p:spPr>
          <a:xfrm>
            <a:off x="0" y="2066537"/>
            <a:ext cx="6096000" cy="4800604"/>
          </a:xfrm>
          <a:solidFill>
            <a:srgbClr val="262626">
              <a:alpha val="61961"/>
            </a:srgbClr>
          </a:solidFill>
        </p:spPr>
        <p:txBody>
          <a:bodyPr lIns="1920240" tIns="274320" anchor="ctr" anchorCtr="0">
            <a:normAutofit/>
          </a:bodyPr>
          <a:lstStyle>
            <a:lvl1pPr marL="0" indent="0" algn="l">
              <a:lnSpc>
                <a:spcPct val="60000"/>
              </a:lnSpc>
              <a:buNone/>
              <a:defRPr sz="1600" b="0" i="0">
                <a:solidFill>
                  <a:schemeClr val="bg1"/>
                </a:solidFill>
                <a:latin typeface="+mn-lt"/>
                <a:cs typeface="Arial" panose="020B0604020202020204" pitchFamily="34" charset="0"/>
              </a:defRPr>
            </a:lvl1pPr>
          </a:lstStyle>
          <a:p>
            <a:pPr lvl="0"/>
            <a:r>
              <a:rPr lang="en-US"/>
              <a:t>Click to edit master</a:t>
            </a:r>
          </a:p>
          <a:p>
            <a:pPr lvl="0"/>
            <a:r>
              <a:rPr lang="en-US"/>
              <a:t>text style</a:t>
            </a:r>
          </a:p>
          <a:p>
            <a:pPr lvl="0"/>
            <a:endParaRPr lang="en-US"/>
          </a:p>
        </p:txBody>
      </p:sp>
      <p:grpSp>
        <p:nvGrpSpPr>
          <p:cNvPr id="2" name="Group 1">
            <a:extLst>
              <a:ext uri="{FF2B5EF4-FFF2-40B4-BE49-F238E27FC236}">
                <a16:creationId xmlns:a16="http://schemas.microsoft.com/office/drawing/2014/main" id="{E1ED4792-DFE8-294B-DFEA-4D8849E32A6E}"/>
              </a:ext>
            </a:extLst>
          </p:cNvPr>
          <p:cNvGrpSpPr/>
          <p:nvPr userDrawn="1"/>
        </p:nvGrpSpPr>
        <p:grpSpPr>
          <a:xfrm>
            <a:off x="0" y="6569923"/>
            <a:ext cx="12192000" cy="288000"/>
            <a:chOff x="0" y="6569923"/>
            <a:chExt cx="12192000" cy="288000"/>
          </a:xfrm>
        </p:grpSpPr>
        <p:sp>
          <p:nvSpPr>
            <p:cNvPr id="4" name="Rectangle 3">
              <a:extLst>
                <a:ext uri="{FF2B5EF4-FFF2-40B4-BE49-F238E27FC236}">
                  <a16:creationId xmlns:a16="http://schemas.microsoft.com/office/drawing/2014/main" id="{9EDFE48C-37F9-0B05-38AB-02DD76EAAE02}"/>
                </a:ext>
              </a:extLst>
            </p:cNvPr>
            <p:cNvSpPr/>
            <p:nvPr userDrawn="1"/>
          </p:nvSpPr>
          <p:spPr>
            <a:xfrm>
              <a:off x="0" y="6569923"/>
              <a:ext cx="12192000" cy="288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100">
                <a:latin typeface="Verdana Pro" panose="020B0604030504040204" pitchFamily="34" charset="0"/>
              </a:endParaRPr>
            </a:p>
          </p:txBody>
        </p:sp>
        <p:pic>
          <p:nvPicPr>
            <p:cNvPr id="5" name="Graphic 4">
              <a:extLst>
                <a:ext uri="{FF2B5EF4-FFF2-40B4-BE49-F238E27FC236}">
                  <a16:creationId xmlns:a16="http://schemas.microsoft.com/office/drawing/2014/main" id="{658D33D1-0BFB-78F4-DC86-151D0E9B35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299" y="6585351"/>
              <a:ext cx="766007" cy="262429"/>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2C880623-AC87-DBCB-390B-485BCD5A39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2156" y="6584034"/>
              <a:ext cx="666784" cy="267049"/>
            </a:xfrm>
            <a:prstGeom prst="rect">
              <a:avLst/>
            </a:prstGeom>
          </p:spPr>
        </p:pic>
        <p:sp>
          <p:nvSpPr>
            <p:cNvPr id="7" name="TextBox 6">
              <a:extLst>
                <a:ext uri="{FF2B5EF4-FFF2-40B4-BE49-F238E27FC236}">
                  <a16:creationId xmlns:a16="http://schemas.microsoft.com/office/drawing/2014/main" id="{0131BA85-DEE1-AD10-D0F3-CF6EE5281503}"/>
                </a:ext>
              </a:extLst>
            </p:cNvPr>
            <p:cNvSpPr txBox="1"/>
            <p:nvPr userDrawn="1"/>
          </p:nvSpPr>
          <p:spPr>
            <a:xfrm>
              <a:off x="3653067" y="6592560"/>
              <a:ext cx="78806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Verdana Pro Light" panose="020B0304030504040204" pitchFamily="34" charset="0"/>
                </a:rPr>
                <a:t>8</a:t>
              </a:r>
              <a:r>
                <a:rPr lang="en-US" sz="1000" baseline="30000">
                  <a:solidFill>
                    <a:schemeClr val="bg1"/>
                  </a:solidFill>
                  <a:latin typeface="Verdana Pro Light" panose="020B0304030504040204" pitchFamily="34" charset="0"/>
                </a:rPr>
                <a:t>th</a:t>
              </a:r>
              <a:r>
                <a:rPr lang="en-US" sz="1000">
                  <a:solidFill>
                    <a:schemeClr val="bg1"/>
                  </a:solidFill>
                  <a:latin typeface="Verdana Pro Light" panose="020B0304030504040204" pitchFamily="34" charset="0"/>
                </a:rPr>
                <a:t> WMO Workshop on the Impact of Various Observing Systems on Numerical Weather Prediction and Earth System Prediction</a:t>
              </a:r>
              <a:endParaRPr lang="en-CH" sz="1000">
                <a:solidFill>
                  <a:schemeClr val="bg1"/>
                </a:solidFill>
                <a:latin typeface="Verdana Pro Light" panose="020B0304030504040204" pitchFamily="34" charset="0"/>
              </a:endParaRPr>
            </a:p>
          </p:txBody>
        </p:sp>
      </p:grpSp>
    </p:spTree>
    <p:extLst>
      <p:ext uri="{BB962C8B-B14F-4D97-AF65-F5344CB8AC3E}">
        <p14:creationId xmlns:p14="http://schemas.microsoft.com/office/powerpoint/2010/main" val="2560318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3 Content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667F-4D1E-EA4A-9BD5-F58C1A590CE7}"/>
              </a:ext>
            </a:extLst>
          </p:cNvPr>
          <p:cNvSpPr>
            <a:spLocks noGrp="1"/>
          </p:cNvSpPr>
          <p:nvPr>
            <p:ph type="title" hasCustomPrompt="1"/>
          </p:nvPr>
        </p:nvSpPr>
        <p:spPr>
          <a:xfrm>
            <a:off x="838199" y="566928"/>
            <a:ext cx="10537683" cy="862621"/>
          </a:xfrm>
        </p:spPr>
        <p:txBody>
          <a:bodyPr lIns="0" tIns="0" anchor="t">
            <a:normAutofit/>
          </a:bodyPr>
          <a:lstStyle>
            <a:lvl1pPr>
              <a:defRPr sz="2800" b="0">
                <a:solidFill>
                  <a:schemeClr val="accent5"/>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FDA66A47-2551-47FC-AF11-56C9D8900AD8}"/>
              </a:ext>
            </a:extLst>
          </p:cNvPr>
          <p:cNvSpPr>
            <a:spLocks noGrp="1"/>
          </p:cNvSpPr>
          <p:nvPr>
            <p:ph type="pic" sz="quarter" idx="32" hasCustomPrompt="1"/>
          </p:nvPr>
        </p:nvSpPr>
        <p:spPr>
          <a:xfrm>
            <a:off x="2895600" y="2022680"/>
            <a:ext cx="3200400" cy="1225296"/>
          </a:xfrm>
          <a:solidFill>
            <a:schemeClr val="accent1"/>
          </a:solidFill>
          <a:ln w="12700">
            <a:solidFill>
              <a:schemeClr val="accent5"/>
            </a:solidFill>
          </a:ln>
        </p:spPr>
        <p:txBody>
          <a:bodyPr anchor="ctr">
            <a:normAutofit/>
          </a:bodyPr>
          <a:lstStyle>
            <a:lvl1pPr algn="ctr">
              <a:defRPr sz="1600"/>
            </a:lvl1pPr>
          </a:lstStyle>
          <a:p>
            <a:r>
              <a:rPr lang="en-US"/>
              <a:t>Click to insert image</a:t>
            </a:r>
          </a:p>
        </p:txBody>
      </p:sp>
      <p:sp>
        <p:nvSpPr>
          <p:cNvPr id="13" name="Text Placeholder 5">
            <a:extLst>
              <a:ext uri="{FF2B5EF4-FFF2-40B4-BE49-F238E27FC236}">
                <a16:creationId xmlns:a16="http://schemas.microsoft.com/office/drawing/2014/main" id="{46A8B312-3B12-4FB7-8207-99056B6249D0}"/>
              </a:ext>
            </a:extLst>
          </p:cNvPr>
          <p:cNvSpPr>
            <a:spLocks noGrp="1"/>
          </p:cNvSpPr>
          <p:nvPr>
            <p:ph type="body" sz="quarter" idx="35" hasCustomPrompt="1"/>
          </p:nvPr>
        </p:nvSpPr>
        <p:spPr>
          <a:xfrm>
            <a:off x="6107040" y="2022680"/>
            <a:ext cx="3200400" cy="1225296"/>
          </a:xfrm>
          <a:solidFill>
            <a:schemeClr val="accent5"/>
          </a:solidFill>
          <a:ln w="25400">
            <a:solidFill>
              <a:schemeClr val="accent5"/>
            </a:solidFill>
          </a:ln>
        </p:spPr>
        <p:txBody>
          <a:bodyPr lIns="438912" rIns="438912" anchor="ctr">
            <a:normAutofit/>
          </a:bodyPr>
          <a:lstStyle>
            <a:lvl1pPr marL="0" indent="0">
              <a:buFontTx/>
              <a:buNone/>
              <a:defRPr sz="1600">
                <a:solidFill>
                  <a:schemeClr val="bg1"/>
                </a:solidFill>
              </a:defRPr>
            </a:lvl1pPr>
          </a:lstStyle>
          <a:p>
            <a:r>
              <a:rPr lang="en-US">
                <a:solidFill>
                  <a:schemeClr val="bg1"/>
                </a:solidFill>
              </a:rPr>
              <a:t>Click to edit master text style</a:t>
            </a:r>
          </a:p>
        </p:txBody>
      </p:sp>
      <p:sp>
        <p:nvSpPr>
          <p:cNvPr id="15" name="Picture Placeholder 3">
            <a:extLst>
              <a:ext uri="{FF2B5EF4-FFF2-40B4-BE49-F238E27FC236}">
                <a16:creationId xmlns:a16="http://schemas.microsoft.com/office/drawing/2014/main" id="{1889AF3F-A262-4DE7-9C9F-D0730B47D914}"/>
              </a:ext>
            </a:extLst>
          </p:cNvPr>
          <p:cNvSpPr>
            <a:spLocks noGrp="1"/>
          </p:cNvSpPr>
          <p:nvPr>
            <p:ph type="pic" sz="quarter" idx="33" hasCustomPrompt="1"/>
          </p:nvPr>
        </p:nvSpPr>
        <p:spPr>
          <a:xfrm>
            <a:off x="2895600" y="3470340"/>
            <a:ext cx="3200400" cy="1225296"/>
          </a:xfrm>
          <a:solidFill>
            <a:schemeClr val="accent1"/>
          </a:solidFill>
          <a:ln w="12700">
            <a:solidFill>
              <a:schemeClr val="accent5"/>
            </a:solidFill>
          </a:ln>
        </p:spPr>
        <p:txBody>
          <a:bodyPr anchor="ctr">
            <a:normAutofit/>
          </a:bodyPr>
          <a:lstStyle>
            <a:lvl1pPr algn="ctr">
              <a:defRPr sz="1600"/>
            </a:lvl1pPr>
          </a:lstStyle>
          <a:p>
            <a:r>
              <a:rPr lang="en-US"/>
              <a:t>Click to insert image</a:t>
            </a:r>
          </a:p>
        </p:txBody>
      </p:sp>
      <p:sp>
        <p:nvSpPr>
          <p:cNvPr id="30" name="Text Placeholder 5">
            <a:extLst>
              <a:ext uri="{FF2B5EF4-FFF2-40B4-BE49-F238E27FC236}">
                <a16:creationId xmlns:a16="http://schemas.microsoft.com/office/drawing/2014/main" id="{43E97BC8-22E4-3141-9608-84A945A42A89}"/>
              </a:ext>
            </a:extLst>
          </p:cNvPr>
          <p:cNvSpPr>
            <a:spLocks noGrp="1"/>
          </p:cNvSpPr>
          <p:nvPr>
            <p:ph type="body" sz="quarter" idx="22" hasCustomPrompt="1"/>
          </p:nvPr>
        </p:nvSpPr>
        <p:spPr>
          <a:xfrm>
            <a:off x="6096000" y="3470340"/>
            <a:ext cx="3200400" cy="1225296"/>
          </a:xfrm>
          <a:solidFill>
            <a:schemeClr val="accent5"/>
          </a:solidFill>
          <a:ln w="25400">
            <a:solidFill>
              <a:schemeClr val="accent5"/>
            </a:solidFill>
          </a:ln>
        </p:spPr>
        <p:txBody>
          <a:bodyPr lIns="438912" rIns="438912" anchor="ctr">
            <a:normAutofit/>
          </a:bodyPr>
          <a:lstStyle>
            <a:lvl1pPr marL="0" indent="0">
              <a:buFontTx/>
              <a:buNone/>
              <a:defRPr sz="1600">
                <a:solidFill>
                  <a:schemeClr val="bg1"/>
                </a:solidFill>
              </a:defRPr>
            </a:lvl1pPr>
          </a:lstStyle>
          <a:p>
            <a:r>
              <a:rPr lang="en-US">
                <a:solidFill>
                  <a:schemeClr val="bg1"/>
                </a:solidFill>
              </a:rPr>
              <a:t>Click to edit master text style</a:t>
            </a:r>
          </a:p>
        </p:txBody>
      </p:sp>
      <p:sp>
        <p:nvSpPr>
          <p:cNvPr id="16" name="Picture Placeholder 3">
            <a:extLst>
              <a:ext uri="{FF2B5EF4-FFF2-40B4-BE49-F238E27FC236}">
                <a16:creationId xmlns:a16="http://schemas.microsoft.com/office/drawing/2014/main" id="{F4D375CF-42E3-43DD-814F-AC643A2908FE}"/>
              </a:ext>
            </a:extLst>
          </p:cNvPr>
          <p:cNvSpPr>
            <a:spLocks noGrp="1"/>
          </p:cNvSpPr>
          <p:nvPr>
            <p:ph type="pic" sz="quarter" idx="34" hasCustomPrompt="1"/>
          </p:nvPr>
        </p:nvSpPr>
        <p:spPr>
          <a:xfrm>
            <a:off x="2895600" y="4922214"/>
            <a:ext cx="3200400" cy="1225296"/>
          </a:xfrm>
          <a:solidFill>
            <a:schemeClr val="accent1"/>
          </a:solidFill>
          <a:ln w="12700">
            <a:solidFill>
              <a:schemeClr val="accent5"/>
            </a:solidFill>
          </a:ln>
        </p:spPr>
        <p:txBody>
          <a:bodyPr anchor="ctr">
            <a:normAutofit/>
          </a:bodyPr>
          <a:lstStyle>
            <a:lvl1pPr algn="ctr">
              <a:defRPr sz="1600"/>
            </a:lvl1pPr>
          </a:lstStyle>
          <a:p>
            <a:r>
              <a:rPr lang="en-US"/>
              <a:t>Click to insert image</a:t>
            </a:r>
          </a:p>
        </p:txBody>
      </p:sp>
      <p:sp>
        <p:nvSpPr>
          <p:cNvPr id="14" name="Text Placeholder 5">
            <a:extLst>
              <a:ext uri="{FF2B5EF4-FFF2-40B4-BE49-F238E27FC236}">
                <a16:creationId xmlns:a16="http://schemas.microsoft.com/office/drawing/2014/main" id="{1B752F2A-0251-4959-80B1-17743D2F9FE4}"/>
              </a:ext>
            </a:extLst>
          </p:cNvPr>
          <p:cNvSpPr>
            <a:spLocks noGrp="1"/>
          </p:cNvSpPr>
          <p:nvPr>
            <p:ph type="body" sz="quarter" idx="36" hasCustomPrompt="1"/>
          </p:nvPr>
        </p:nvSpPr>
        <p:spPr>
          <a:xfrm>
            <a:off x="6096000" y="4922214"/>
            <a:ext cx="3200400" cy="1225296"/>
          </a:xfrm>
          <a:solidFill>
            <a:schemeClr val="accent5"/>
          </a:solidFill>
          <a:ln w="25400">
            <a:solidFill>
              <a:schemeClr val="accent5"/>
            </a:solidFill>
          </a:ln>
        </p:spPr>
        <p:txBody>
          <a:bodyPr lIns="438912" rIns="438912" anchor="ctr">
            <a:normAutofit/>
          </a:bodyPr>
          <a:lstStyle>
            <a:lvl1pPr marL="0" indent="0">
              <a:buFontTx/>
              <a:buNone/>
              <a:defRPr sz="1600">
                <a:solidFill>
                  <a:schemeClr val="bg1"/>
                </a:solidFill>
              </a:defRPr>
            </a:lvl1pPr>
          </a:lstStyle>
          <a:p>
            <a:r>
              <a:rPr lang="en-US">
                <a:solidFill>
                  <a:schemeClr val="bg1"/>
                </a:solidFill>
              </a:rPr>
              <a:t>Click to edit master text style</a:t>
            </a:r>
          </a:p>
        </p:txBody>
      </p:sp>
      <p:grpSp>
        <p:nvGrpSpPr>
          <p:cNvPr id="3" name="Group 2">
            <a:extLst>
              <a:ext uri="{FF2B5EF4-FFF2-40B4-BE49-F238E27FC236}">
                <a16:creationId xmlns:a16="http://schemas.microsoft.com/office/drawing/2014/main" id="{87F87208-36E3-B369-2583-6E4A934022DA}"/>
              </a:ext>
            </a:extLst>
          </p:cNvPr>
          <p:cNvGrpSpPr/>
          <p:nvPr userDrawn="1"/>
        </p:nvGrpSpPr>
        <p:grpSpPr>
          <a:xfrm>
            <a:off x="0" y="6569923"/>
            <a:ext cx="12192000" cy="288000"/>
            <a:chOff x="0" y="6569923"/>
            <a:chExt cx="12192000" cy="288000"/>
          </a:xfrm>
        </p:grpSpPr>
        <p:sp>
          <p:nvSpPr>
            <p:cNvPr id="5" name="Rectangle 4">
              <a:extLst>
                <a:ext uri="{FF2B5EF4-FFF2-40B4-BE49-F238E27FC236}">
                  <a16:creationId xmlns:a16="http://schemas.microsoft.com/office/drawing/2014/main" id="{6D131A90-AB55-3DB1-CFB9-5EC15875A063}"/>
                </a:ext>
              </a:extLst>
            </p:cNvPr>
            <p:cNvSpPr/>
            <p:nvPr userDrawn="1"/>
          </p:nvSpPr>
          <p:spPr>
            <a:xfrm>
              <a:off x="0" y="6569923"/>
              <a:ext cx="12192000" cy="288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100">
                <a:latin typeface="Verdana Pro" panose="020B0604030504040204" pitchFamily="34" charset="0"/>
              </a:endParaRPr>
            </a:p>
          </p:txBody>
        </p:sp>
        <p:pic>
          <p:nvPicPr>
            <p:cNvPr id="6" name="Graphic 5">
              <a:extLst>
                <a:ext uri="{FF2B5EF4-FFF2-40B4-BE49-F238E27FC236}">
                  <a16:creationId xmlns:a16="http://schemas.microsoft.com/office/drawing/2014/main" id="{B4CD1F19-C74E-DED9-8C33-252132566C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299" y="6585351"/>
              <a:ext cx="766007" cy="262429"/>
            </a:xfrm>
            <a:prstGeom prst="rect">
              <a:avLst/>
            </a:prstGeom>
          </p:spPr>
        </p:pic>
        <p:pic>
          <p:nvPicPr>
            <p:cNvPr id="7" name="Picture 6" descr="A white text on a black background&#10;&#10;Description automatically generated">
              <a:extLst>
                <a:ext uri="{FF2B5EF4-FFF2-40B4-BE49-F238E27FC236}">
                  <a16:creationId xmlns:a16="http://schemas.microsoft.com/office/drawing/2014/main" id="{DB29345D-AE59-9CE5-163E-FC264A7EDA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2156" y="6584034"/>
              <a:ext cx="666784" cy="267049"/>
            </a:xfrm>
            <a:prstGeom prst="rect">
              <a:avLst/>
            </a:prstGeom>
          </p:spPr>
        </p:pic>
        <p:sp>
          <p:nvSpPr>
            <p:cNvPr id="8" name="TextBox 7">
              <a:extLst>
                <a:ext uri="{FF2B5EF4-FFF2-40B4-BE49-F238E27FC236}">
                  <a16:creationId xmlns:a16="http://schemas.microsoft.com/office/drawing/2014/main" id="{0630CBDD-51B6-CCFF-3E77-F804F1E58061}"/>
                </a:ext>
              </a:extLst>
            </p:cNvPr>
            <p:cNvSpPr txBox="1"/>
            <p:nvPr userDrawn="1"/>
          </p:nvSpPr>
          <p:spPr>
            <a:xfrm>
              <a:off x="3653067" y="6592560"/>
              <a:ext cx="78806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Verdana Pro Light" panose="020B0304030504040204" pitchFamily="34" charset="0"/>
                </a:rPr>
                <a:t>8</a:t>
              </a:r>
              <a:r>
                <a:rPr lang="en-US" sz="1000" baseline="30000">
                  <a:solidFill>
                    <a:schemeClr val="bg1"/>
                  </a:solidFill>
                  <a:latin typeface="Verdana Pro Light" panose="020B0304030504040204" pitchFamily="34" charset="0"/>
                </a:rPr>
                <a:t>th</a:t>
              </a:r>
              <a:r>
                <a:rPr lang="en-US" sz="1000">
                  <a:solidFill>
                    <a:schemeClr val="bg1"/>
                  </a:solidFill>
                  <a:latin typeface="Verdana Pro Light" panose="020B0304030504040204" pitchFamily="34" charset="0"/>
                </a:rPr>
                <a:t> WMO Workshop on the Impact of Various Observing Systems on Numerical Weather Prediction and Earth System Prediction</a:t>
              </a:r>
              <a:endParaRPr lang="en-CH" sz="1000">
                <a:solidFill>
                  <a:schemeClr val="bg1"/>
                </a:solidFill>
                <a:latin typeface="Verdana Pro Light" panose="020B0304030504040204" pitchFamily="34" charset="0"/>
              </a:endParaRPr>
            </a:p>
          </p:txBody>
        </p:sp>
      </p:grpSp>
    </p:spTree>
    <p:extLst>
      <p:ext uri="{BB962C8B-B14F-4D97-AF65-F5344CB8AC3E}">
        <p14:creationId xmlns:p14="http://schemas.microsoft.com/office/powerpoint/2010/main" val="3432873570"/>
      </p:ext>
    </p:extLst>
  </p:cSld>
  <p:clrMapOvr>
    <a:masterClrMapping/>
  </p:clrMapOvr>
  <p:extLst>
    <p:ext uri="{DCECCB84-F9BA-43D5-87BE-67443E8EF086}">
      <p15:sldGuideLst xmlns:p15="http://schemas.microsoft.com/office/powerpoint/2012/main">
        <p15:guide id="1" orient="horz" pos="2160">
          <p15:clr>
            <a:srgbClr val="FBAE40"/>
          </p15:clr>
        </p15:guide>
        <p15:guide id="2" pos="410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3 column">
    <p:spTree>
      <p:nvGrpSpPr>
        <p:cNvPr id="1" name=""/>
        <p:cNvGrpSpPr/>
        <p:nvPr/>
      </p:nvGrpSpPr>
      <p:grpSpPr>
        <a:xfrm>
          <a:off x="0" y="0"/>
          <a:ext cx="0" cy="0"/>
          <a:chOff x="0" y="0"/>
          <a:chExt cx="0" cy="0"/>
        </a:xfrm>
      </p:grpSpPr>
      <p:sp>
        <p:nvSpPr>
          <p:cNvPr id="36" name="Title 13">
            <a:extLst>
              <a:ext uri="{FF2B5EF4-FFF2-40B4-BE49-F238E27FC236}">
                <a16:creationId xmlns:a16="http://schemas.microsoft.com/office/drawing/2014/main" id="{40DEA294-B1C6-9E48-A990-C4FC916393BE}"/>
              </a:ext>
            </a:extLst>
          </p:cNvPr>
          <p:cNvSpPr>
            <a:spLocks noGrp="1"/>
          </p:cNvSpPr>
          <p:nvPr>
            <p:ph type="title" hasCustomPrompt="1"/>
          </p:nvPr>
        </p:nvSpPr>
        <p:spPr>
          <a:xfrm>
            <a:off x="838199" y="566928"/>
            <a:ext cx="10537683" cy="873436"/>
          </a:xfrm>
        </p:spPr>
        <p:txBody>
          <a:bodyPr lIns="0" tIns="0" rIns="0" bIns="0" anchor="t">
            <a:noAutofit/>
          </a:bodyPr>
          <a:lstStyle>
            <a:lvl1pPr>
              <a:defRPr sz="2800" b="0">
                <a:solidFill>
                  <a:schemeClr val="accent5"/>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92A9031-5DBD-4AD9-9381-7F3F67DD857C}"/>
              </a:ext>
            </a:extLst>
          </p:cNvPr>
          <p:cNvSpPr>
            <a:spLocks noGrp="1"/>
          </p:cNvSpPr>
          <p:nvPr>
            <p:ph type="pic" sz="quarter" idx="31" hasCustomPrompt="1"/>
          </p:nvPr>
        </p:nvSpPr>
        <p:spPr>
          <a:xfrm>
            <a:off x="838200" y="2540000"/>
            <a:ext cx="3043238" cy="2711450"/>
          </a:xfrm>
          <a:solidFill>
            <a:schemeClr val="accent1"/>
          </a:solidFill>
        </p:spPr>
        <p:txBody>
          <a:bodyPr anchor="ctr">
            <a:normAutofit/>
          </a:bodyPr>
          <a:lstStyle>
            <a:lvl1pPr algn="ctr">
              <a:defRPr sz="1800"/>
            </a:lvl1pPr>
          </a:lstStyle>
          <a:p>
            <a:r>
              <a:rPr lang="en-US"/>
              <a:t>Click to insert image</a:t>
            </a:r>
          </a:p>
        </p:txBody>
      </p:sp>
      <p:sp>
        <p:nvSpPr>
          <p:cNvPr id="19" name="Text Placeholder 9">
            <a:extLst>
              <a:ext uri="{FF2B5EF4-FFF2-40B4-BE49-F238E27FC236}">
                <a16:creationId xmlns:a16="http://schemas.microsoft.com/office/drawing/2014/main" id="{89751D94-3DF3-A241-B368-55DC9BEF389C}"/>
              </a:ext>
            </a:extLst>
          </p:cNvPr>
          <p:cNvSpPr>
            <a:spLocks noGrp="1"/>
          </p:cNvSpPr>
          <p:nvPr>
            <p:ph type="body" sz="quarter" idx="30" hasCustomPrompt="1"/>
          </p:nvPr>
        </p:nvSpPr>
        <p:spPr>
          <a:xfrm>
            <a:off x="838197" y="4634096"/>
            <a:ext cx="3042684" cy="617685"/>
          </a:xfrm>
          <a:solidFill>
            <a:schemeClr val="accent4">
              <a:alpha val="90000"/>
            </a:schemeClr>
          </a:solidFill>
        </p:spPr>
        <p:txBody>
          <a:bodyPr lIns="91440" tIns="9144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a:r>
              <a:rPr lang="en-US"/>
              <a:t>Click to edit master text style</a:t>
            </a:r>
          </a:p>
        </p:txBody>
      </p:sp>
      <p:sp>
        <p:nvSpPr>
          <p:cNvPr id="12" name="Picture Placeholder 2">
            <a:extLst>
              <a:ext uri="{FF2B5EF4-FFF2-40B4-BE49-F238E27FC236}">
                <a16:creationId xmlns:a16="http://schemas.microsoft.com/office/drawing/2014/main" id="{3B5A1782-324D-4E6F-B70F-B4AAAF5BE282}"/>
              </a:ext>
            </a:extLst>
          </p:cNvPr>
          <p:cNvSpPr>
            <a:spLocks noGrp="1"/>
          </p:cNvSpPr>
          <p:nvPr>
            <p:ph type="pic" sz="quarter" idx="32" hasCustomPrompt="1"/>
          </p:nvPr>
        </p:nvSpPr>
        <p:spPr>
          <a:xfrm>
            <a:off x="4600994" y="2540000"/>
            <a:ext cx="3043238" cy="2711450"/>
          </a:xfrm>
          <a:solidFill>
            <a:schemeClr val="accent1"/>
          </a:solidFill>
        </p:spPr>
        <p:txBody>
          <a:bodyPr anchor="ctr">
            <a:normAutofit/>
          </a:bodyPr>
          <a:lstStyle>
            <a:lvl1pPr algn="ctr">
              <a:defRPr sz="1800"/>
            </a:lvl1pPr>
          </a:lstStyle>
          <a:p>
            <a:r>
              <a:rPr lang="en-US"/>
              <a:t>Click to insert image</a:t>
            </a:r>
          </a:p>
        </p:txBody>
      </p:sp>
      <p:sp>
        <p:nvSpPr>
          <p:cNvPr id="16" name="Text Placeholder 9">
            <a:extLst>
              <a:ext uri="{FF2B5EF4-FFF2-40B4-BE49-F238E27FC236}">
                <a16:creationId xmlns:a16="http://schemas.microsoft.com/office/drawing/2014/main" id="{D02C2A04-A4DF-194D-9BF0-98BDCA834A87}"/>
              </a:ext>
            </a:extLst>
          </p:cNvPr>
          <p:cNvSpPr>
            <a:spLocks noGrp="1"/>
          </p:cNvSpPr>
          <p:nvPr>
            <p:ph type="body" sz="quarter" idx="29" hasCustomPrompt="1"/>
          </p:nvPr>
        </p:nvSpPr>
        <p:spPr>
          <a:xfrm>
            <a:off x="4601548" y="4634097"/>
            <a:ext cx="3042684" cy="617685"/>
          </a:xfrm>
          <a:solidFill>
            <a:schemeClr val="accent2">
              <a:alpha val="90000"/>
            </a:schemeClr>
          </a:solidFill>
        </p:spPr>
        <p:txBody>
          <a:bodyPr lIns="91440" tIns="9144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a:r>
              <a:rPr lang="en-US"/>
              <a:t>Click to edit master text style</a:t>
            </a:r>
          </a:p>
        </p:txBody>
      </p:sp>
      <p:sp>
        <p:nvSpPr>
          <p:cNvPr id="13" name="Picture Placeholder 2">
            <a:extLst>
              <a:ext uri="{FF2B5EF4-FFF2-40B4-BE49-F238E27FC236}">
                <a16:creationId xmlns:a16="http://schemas.microsoft.com/office/drawing/2014/main" id="{D948B0B4-59DD-4F57-BC4D-AD690F1F9A8F}"/>
              </a:ext>
            </a:extLst>
          </p:cNvPr>
          <p:cNvSpPr>
            <a:spLocks noGrp="1"/>
          </p:cNvSpPr>
          <p:nvPr>
            <p:ph type="pic" sz="quarter" idx="33" hasCustomPrompt="1"/>
          </p:nvPr>
        </p:nvSpPr>
        <p:spPr>
          <a:xfrm>
            <a:off x="8310557" y="2540000"/>
            <a:ext cx="3043238" cy="2711450"/>
          </a:xfrm>
          <a:solidFill>
            <a:schemeClr val="accent1"/>
          </a:solidFill>
        </p:spPr>
        <p:txBody>
          <a:bodyPr anchor="ctr">
            <a:normAutofit/>
          </a:bodyPr>
          <a:lstStyle>
            <a:lvl1pPr algn="ctr">
              <a:defRPr sz="1800"/>
            </a:lvl1pPr>
          </a:lstStyle>
          <a:p>
            <a:r>
              <a:rPr lang="en-US"/>
              <a:t>Click to insert image</a:t>
            </a:r>
          </a:p>
        </p:txBody>
      </p:sp>
      <p:sp>
        <p:nvSpPr>
          <p:cNvPr id="15" name="Text Placeholder 9">
            <a:extLst>
              <a:ext uri="{FF2B5EF4-FFF2-40B4-BE49-F238E27FC236}">
                <a16:creationId xmlns:a16="http://schemas.microsoft.com/office/drawing/2014/main" id="{910F1566-2F10-C94E-A440-3BE6863E4147}"/>
              </a:ext>
            </a:extLst>
          </p:cNvPr>
          <p:cNvSpPr>
            <a:spLocks noGrp="1"/>
          </p:cNvSpPr>
          <p:nvPr>
            <p:ph type="body" sz="quarter" idx="10" hasCustomPrompt="1"/>
          </p:nvPr>
        </p:nvSpPr>
        <p:spPr>
          <a:xfrm>
            <a:off x="8311111" y="4636714"/>
            <a:ext cx="3042684" cy="617685"/>
          </a:xfrm>
          <a:solidFill>
            <a:schemeClr val="accent3">
              <a:alpha val="90000"/>
            </a:schemeClr>
          </a:solidFill>
        </p:spPr>
        <p:txBody>
          <a:bodyPr lIns="91440" tIns="9144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a:r>
              <a:rPr lang="en-US"/>
              <a:t>Click to edit master text style</a:t>
            </a:r>
          </a:p>
        </p:txBody>
      </p:sp>
      <p:grpSp>
        <p:nvGrpSpPr>
          <p:cNvPr id="2" name="Group 1">
            <a:extLst>
              <a:ext uri="{FF2B5EF4-FFF2-40B4-BE49-F238E27FC236}">
                <a16:creationId xmlns:a16="http://schemas.microsoft.com/office/drawing/2014/main" id="{0631F3E9-94FF-B3C3-3406-6E2E801FEDFC}"/>
              </a:ext>
            </a:extLst>
          </p:cNvPr>
          <p:cNvGrpSpPr/>
          <p:nvPr userDrawn="1"/>
        </p:nvGrpSpPr>
        <p:grpSpPr>
          <a:xfrm>
            <a:off x="0" y="6569923"/>
            <a:ext cx="12192000" cy="288000"/>
            <a:chOff x="0" y="6569923"/>
            <a:chExt cx="12192000" cy="288000"/>
          </a:xfrm>
        </p:grpSpPr>
        <p:sp>
          <p:nvSpPr>
            <p:cNvPr id="4" name="Rectangle 3">
              <a:extLst>
                <a:ext uri="{FF2B5EF4-FFF2-40B4-BE49-F238E27FC236}">
                  <a16:creationId xmlns:a16="http://schemas.microsoft.com/office/drawing/2014/main" id="{F9E1BAC7-998D-AA67-8DF8-EA01DDFF3AC1}"/>
                </a:ext>
              </a:extLst>
            </p:cNvPr>
            <p:cNvSpPr/>
            <p:nvPr userDrawn="1"/>
          </p:nvSpPr>
          <p:spPr>
            <a:xfrm>
              <a:off x="0" y="6569923"/>
              <a:ext cx="12192000" cy="288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100">
                <a:latin typeface="Verdana Pro" panose="020B0604030504040204" pitchFamily="34" charset="0"/>
              </a:endParaRPr>
            </a:p>
          </p:txBody>
        </p:sp>
        <p:pic>
          <p:nvPicPr>
            <p:cNvPr id="5" name="Graphic 4">
              <a:extLst>
                <a:ext uri="{FF2B5EF4-FFF2-40B4-BE49-F238E27FC236}">
                  <a16:creationId xmlns:a16="http://schemas.microsoft.com/office/drawing/2014/main" id="{E89A3562-CAF1-2BCE-BB62-7FB3EB2CD2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299" y="6585351"/>
              <a:ext cx="766007" cy="262429"/>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75774E2E-CBB9-1BF3-EB32-339B471F42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2156" y="6584034"/>
              <a:ext cx="666784" cy="267049"/>
            </a:xfrm>
            <a:prstGeom prst="rect">
              <a:avLst/>
            </a:prstGeom>
          </p:spPr>
        </p:pic>
        <p:sp>
          <p:nvSpPr>
            <p:cNvPr id="7" name="TextBox 6">
              <a:extLst>
                <a:ext uri="{FF2B5EF4-FFF2-40B4-BE49-F238E27FC236}">
                  <a16:creationId xmlns:a16="http://schemas.microsoft.com/office/drawing/2014/main" id="{7BFB213D-14DB-915F-2BAC-1D52C4435330}"/>
                </a:ext>
              </a:extLst>
            </p:cNvPr>
            <p:cNvSpPr txBox="1"/>
            <p:nvPr userDrawn="1"/>
          </p:nvSpPr>
          <p:spPr>
            <a:xfrm>
              <a:off x="3653067" y="6592560"/>
              <a:ext cx="78806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Verdana Pro Light" panose="020B0304030504040204" pitchFamily="34" charset="0"/>
                </a:rPr>
                <a:t>8</a:t>
              </a:r>
              <a:r>
                <a:rPr lang="en-US" sz="1000" baseline="30000">
                  <a:solidFill>
                    <a:schemeClr val="bg1"/>
                  </a:solidFill>
                  <a:latin typeface="Verdana Pro Light" panose="020B0304030504040204" pitchFamily="34" charset="0"/>
                </a:rPr>
                <a:t>th</a:t>
              </a:r>
              <a:r>
                <a:rPr lang="en-US" sz="1000">
                  <a:solidFill>
                    <a:schemeClr val="bg1"/>
                  </a:solidFill>
                  <a:latin typeface="Verdana Pro Light" panose="020B0304030504040204" pitchFamily="34" charset="0"/>
                </a:rPr>
                <a:t> WMO Workshop on the Impact of Various Observing Systems on Numerical Weather Prediction and Earth System Prediction</a:t>
              </a:r>
              <a:endParaRPr lang="en-CH" sz="1000">
                <a:solidFill>
                  <a:schemeClr val="bg1"/>
                </a:solidFill>
                <a:latin typeface="Verdana Pro Light" panose="020B0304030504040204" pitchFamily="34" charset="0"/>
              </a:endParaRPr>
            </a:p>
          </p:txBody>
        </p:sp>
      </p:grpSp>
    </p:spTree>
    <p:extLst>
      <p:ext uri="{BB962C8B-B14F-4D97-AF65-F5344CB8AC3E}">
        <p14:creationId xmlns:p14="http://schemas.microsoft.com/office/powerpoint/2010/main" val="1234262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9" name="Title 13">
            <a:extLst>
              <a:ext uri="{FF2B5EF4-FFF2-40B4-BE49-F238E27FC236}">
                <a16:creationId xmlns:a16="http://schemas.microsoft.com/office/drawing/2014/main" id="{61830361-A194-9F4E-999F-05BDD53E56D9}"/>
              </a:ext>
            </a:extLst>
          </p:cNvPr>
          <p:cNvSpPr>
            <a:spLocks noGrp="1"/>
          </p:cNvSpPr>
          <p:nvPr>
            <p:ph type="title" hasCustomPrompt="1"/>
          </p:nvPr>
        </p:nvSpPr>
        <p:spPr>
          <a:xfrm>
            <a:off x="838199" y="566928"/>
            <a:ext cx="10537683" cy="873436"/>
          </a:xfrm>
        </p:spPr>
        <p:txBody>
          <a:bodyPr lIns="0" tIns="0" rIns="0" bIns="0" anchor="t">
            <a:noAutofit/>
          </a:bodyPr>
          <a:lstStyle>
            <a:lvl1pPr>
              <a:defRPr sz="2800" b="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EF09F5E-ECB4-4608-BAD6-3C0B906FBC10}"/>
              </a:ext>
            </a:extLst>
          </p:cNvPr>
          <p:cNvSpPr>
            <a:spLocks noGrp="1"/>
          </p:cNvSpPr>
          <p:nvPr>
            <p:ph sz="quarter" idx="25" hasCustomPrompt="1"/>
          </p:nvPr>
        </p:nvSpPr>
        <p:spPr>
          <a:xfrm>
            <a:off x="1968500" y="1780031"/>
            <a:ext cx="3225800" cy="3930207"/>
          </a:xfrm>
          <a:solidFill>
            <a:schemeClr val="accent1"/>
          </a:solidFill>
        </p:spPr>
        <p:txBody>
          <a:bodyPr anchor="ctr">
            <a:normAutofit/>
          </a:bodyPr>
          <a:lstStyle>
            <a:lvl1pPr algn="ctr">
              <a:defRPr sz="1600"/>
            </a:lvl1pPr>
          </a:lstStyle>
          <a:p>
            <a:pPr lvl="0"/>
            <a:r>
              <a:rPr lang="en-US"/>
              <a:t>Click to insert image or graphic here</a:t>
            </a:r>
          </a:p>
        </p:txBody>
      </p:sp>
      <p:sp>
        <p:nvSpPr>
          <p:cNvPr id="10" name="Content Placeholder 2">
            <a:extLst>
              <a:ext uri="{FF2B5EF4-FFF2-40B4-BE49-F238E27FC236}">
                <a16:creationId xmlns:a16="http://schemas.microsoft.com/office/drawing/2014/main" id="{D31456E2-715C-4D0E-AEC1-EDCEF7EFE170}"/>
              </a:ext>
            </a:extLst>
          </p:cNvPr>
          <p:cNvSpPr>
            <a:spLocks noGrp="1"/>
          </p:cNvSpPr>
          <p:nvPr>
            <p:ph sz="quarter" idx="26" hasCustomPrompt="1"/>
          </p:nvPr>
        </p:nvSpPr>
        <p:spPr>
          <a:xfrm>
            <a:off x="6997700" y="1779475"/>
            <a:ext cx="3225800" cy="3930207"/>
          </a:xfrm>
          <a:solidFill>
            <a:schemeClr val="accent1"/>
          </a:solidFill>
        </p:spPr>
        <p:txBody>
          <a:bodyPr anchor="ctr">
            <a:normAutofit/>
          </a:bodyPr>
          <a:lstStyle>
            <a:lvl1pPr algn="ctr">
              <a:defRPr sz="1600"/>
            </a:lvl1pPr>
          </a:lstStyle>
          <a:p>
            <a:pPr lvl="0"/>
            <a:r>
              <a:rPr lang="en-US"/>
              <a:t>Click to insert image or graphic here</a:t>
            </a:r>
          </a:p>
        </p:txBody>
      </p:sp>
      <p:grpSp>
        <p:nvGrpSpPr>
          <p:cNvPr id="2" name="Group 1">
            <a:extLst>
              <a:ext uri="{FF2B5EF4-FFF2-40B4-BE49-F238E27FC236}">
                <a16:creationId xmlns:a16="http://schemas.microsoft.com/office/drawing/2014/main" id="{5176F43B-1D79-1CAA-31EC-557446E7BE7D}"/>
              </a:ext>
            </a:extLst>
          </p:cNvPr>
          <p:cNvGrpSpPr/>
          <p:nvPr userDrawn="1"/>
        </p:nvGrpSpPr>
        <p:grpSpPr>
          <a:xfrm>
            <a:off x="0" y="6569923"/>
            <a:ext cx="12192000" cy="288000"/>
            <a:chOff x="0" y="6569923"/>
            <a:chExt cx="12192000" cy="288000"/>
          </a:xfrm>
        </p:grpSpPr>
        <p:sp>
          <p:nvSpPr>
            <p:cNvPr id="4" name="Rectangle 3">
              <a:extLst>
                <a:ext uri="{FF2B5EF4-FFF2-40B4-BE49-F238E27FC236}">
                  <a16:creationId xmlns:a16="http://schemas.microsoft.com/office/drawing/2014/main" id="{7E2EB4E9-F102-3002-888C-78D9B4EF3B0A}"/>
                </a:ext>
              </a:extLst>
            </p:cNvPr>
            <p:cNvSpPr/>
            <p:nvPr userDrawn="1"/>
          </p:nvSpPr>
          <p:spPr>
            <a:xfrm>
              <a:off x="0" y="6569923"/>
              <a:ext cx="12192000" cy="288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100">
                <a:latin typeface="Verdana Pro" panose="020B0604030504040204" pitchFamily="34" charset="0"/>
              </a:endParaRPr>
            </a:p>
          </p:txBody>
        </p:sp>
        <p:pic>
          <p:nvPicPr>
            <p:cNvPr id="5" name="Graphic 4">
              <a:extLst>
                <a:ext uri="{FF2B5EF4-FFF2-40B4-BE49-F238E27FC236}">
                  <a16:creationId xmlns:a16="http://schemas.microsoft.com/office/drawing/2014/main" id="{B13B7564-D579-3FF4-EAA2-9751BA401A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299" y="6585351"/>
              <a:ext cx="766007" cy="262429"/>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AE422049-E1A5-37CD-4A71-668B0E6F9C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2156" y="6584034"/>
              <a:ext cx="666784" cy="267049"/>
            </a:xfrm>
            <a:prstGeom prst="rect">
              <a:avLst/>
            </a:prstGeom>
          </p:spPr>
        </p:pic>
        <p:sp>
          <p:nvSpPr>
            <p:cNvPr id="7" name="TextBox 6">
              <a:extLst>
                <a:ext uri="{FF2B5EF4-FFF2-40B4-BE49-F238E27FC236}">
                  <a16:creationId xmlns:a16="http://schemas.microsoft.com/office/drawing/2014/main" id="{143D3EA5-BAD9-12C7-D592-C9AAECF7DE2D}"/>
                </a:ext>
              </a:extLst>
            </p:cNvPr>
            <p:cNvSpPr txBox="1"/>
            <p:nvPr userDrawn="1"/>
          </p:nvSpPr>
          <p:spPr>
            <a:xfrm>
              <a:off x="3653067" y="6592560"/>
              <a:ext cx="78806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Verdana Pro Light" panose="020B0304030504040204" pitchFamily="34" charset="0"/>
                </a:rPr>
                <a:t>8</a:t>
              </a:r>
              <a:r>
                <a:rPr lang="en-US" sz="1000" baseline="30000">
                  <a:solidFill>
                    <a:schemeClr val="bg1"/>
                  </a:solidFill>
                  <a:latin typeface="Verdana Pro Light" panose="020B0304030504040204" pitchFamily="34" charset="0"/>
                </a:rPr>
                <a:t>th</a:t>
              </a:r>
              <a:r>
                <a:rPr lang="en-US" sz="1000">
                  <a:solidFill>
                    <a:schemeClr val="bg1"/>
                  </a:solidFill>
                  <a:latin typeface="Verdana Pro Light" panose="020B0304030504040204" pitchFamily="34" charset="0"/>
                </a:rPr>
                <a:t> WMO Workshop on the Impact of Various Observing Systems on Numerical Weather Prediction and Earth System Prediction</a:t>
              </a:r>
              <a:endParaRPr lang="en-CH" sz="1000">
                <a:solidFill>
                  <a:schemeClr val="bg1"/>
                </a:solidFill>
                <a:latin typeface="Verdana Pro Light" panose="020B0304030504040204" pitchFamily="34" charset="0"/>
              </a:endParaRPr>
            </a:p>
          </p:txBody>
        </p:sp>
      </p:grpSp>
    </p:spTree>
    <p:extLst>
      <p:ext uri="{BB962C8B-B14F-4D97-AF65-F5344CB8AC3E}">
        <p14:creationId xmlns:p14="http://schemas.microsoft.com/office/powerpoint/2010/main" val="3351677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3">
            <a:extLst>
              <a:ext uri="{FF2B5EF4-FFF2-40B4-BE49-F238E27FC236}">
                <a16:creationId xmlns:a16="http://schemas.microsoft.com/office/drawing/2014/main" id="{6BEBC398-0B32-5D4C-8F8E-8DA17BC07AAF}"/>
              </a:ext>
            </a:extLst>
          </p:cNvPr>
          <p:cNvSpPr>
            <a:spLocks noGrp="1"/>
          </p:cNvSpPr>
          <p:nvPr>
            <p:ph type="title" hasCustomPrompt="1"/>
          </p:nvPr>
        </p:nvSpPr>
        <p:spPr>
          <a:xfrm>
            <a:off x="838199" y="566928"/>
            <a:ext cx="10537683" cy="873436"/>
          </a:xfrm>
        </p:spPr>
        <p:txBody>
          <a:bodyPr lIns="0" tIns="0" rIns="0" bIns="0" anchor="t">
            <a:noAutofit/>
          </a:bodyPr>
          <a:lstStyle>
            <a:lvl1pPr>
              <a:defRPr sz="2800" b="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7252D11-D0BD-46AC-942A-A7F84C34C1CC}"/>
              </a:ext>
            </a:extLst>
          </p:cNvPr>
          <p:cNvSpPr>
            <a:spLocks noGrp="1"/>
          </p:cNvSpPr>
          <p:nvPr>
            <p:ph sz="quarter" idx="24" hasCustomPrompt="1"/>
          </p:nvPr>
        </p:nvSpPr>
        <p:spPr>
          <a:xfrm>
            <a:off x="838199" y="1780031"/>
            <a:ext cx="10537683" cy="4576318"/>
          </a:xfrm>
          <a:solidFill>
            <a:schemeClr val="accent1"/>
          </a:solidFill>
        </p:spPr>
        <p:txBody>
          <a:bodyPr anchor="ctr">
            <a:normAutofit/>
          </a:bodyPr>
          <a:lstStyle>
            <a:lvl1pPr algn="ctr">
              <a:defRPr sz="1800"/>
            </a:lvl1pPr>
          </a:lstStyle>
          <a:p>
            <a:pPr lvl="0"/>
            <a:r>
              <a:rPr lang="en-US"/>
              <a:t>Click to insert image or graphic here</a:t>
            </a:r>
          </a:p>
        </p:txBody>
      </p:sp>
      <p:grpSp>
        <p:nvGrpSpPr>
          <p:cNvPr id="2" name="Group 1">
            <a:extLst>
              <a:ext uri="{FF2B5EF4-FFF2-40B4-BE49-F238E27FC236}">
                <a16:creationId xmlns:a16="http://schemas.microsoft.com/office/drawing/2014/main" id="{B883F374-668B-E78A-D44B-1BA1549B528E}"/>
              </a:ext>
            </a:extLst>
          </p:cNvPr>
          <p:cNvGrpSpPr/>
          <p:nvPr userDrawn="1"/>
        </p:nvGrpSpPr>
        <p:grpSpPr>
          <a:xfrm>
            <a:off x="0" y="6569923"/>
            <a:ext cx="12192000" cy="288000"/>
            <a:chOff x="0" y="6569923"/>
            <a:chExt cx="12192000" cy="288000"/>
          </a:xfrm>
        </p:grpSpPr>
        <p:sp>
          <p:nvSpPr>
            <p:cNvPr id="4" name="Rectangle 3">
              <a:extLst>
                <a:ext uri="{FF2B5EF4-FFF2-40B4-BE49-F238E27FC236}">
                  <a16:creationId xmlns:a16="http://schemas.microsoft.com/office/drawing/2014/main" id="{6E2E998B-DFEA-82CC-9FB0-0CF158E33845}"/>
                </a:ext>
              </a:extLst>
            </p:cNvPr>
            <p:cNvSpPr/>
            <p:nvPr userDrawn="1"/>
          </p:nvSpPr>
          <p:spPr>
            <a:xfrm>
              <a:off x="0" y="6569923"/>
              <a:ext cx="12192000" cy="288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100">
                <a:latin typeface="Verdana Pro" panose="020B0604030504040204" pitchFamily="34" charset="0"/>
              </a:endParaRPr>
            </a:p>
          </p:txBody>
        </p:sp>
        <p:pic>
          <p:nvPicPr>
            <p:cNvPr id="5" name="Graphic 4">
              <a:extLst>
                <a:ext uri="{FF2B5EF4-FFF2-40B4-BE49-F238E27FC236}">
                  <a16:creationId xmlns:a16="http://schemas.microsoft.com/office/drawing/2014/main" id="{76419278-AC8E-3003-A2A9-5DBE1132C7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299" y="6585351"/>
              <a:ext cx="766007" cy="262429"/>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7E2EACFB-8B95-AE8D-9338-E941F9B9AF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2156" y="6584034"/>
              <a:ext cx="666784" cy="267049"/>
            </a:xfrm>
            <a:prstGeom prst="rect">
              <a:avLst/>
            </a:prstGeom>
          </p:spPr>
        </p:pic>
        <p:sp>
          <p:nvSpPr>
            <p:cNvPr id="7" name="TextBox 6">
              <a:extLst>
                <a:ext uri="{FF2B5EF4-FFF2-40B4-BE49-F238E27FC236}">
                  <a16:creationId xmlns:a16="http://schemas.microsoft.com/office/drawing/2014/main" id="{EC06673C-9960-891D-52A8-A77BAB8E9DDB}"/>
                </a:ext>
              </a:extLst>
            </p:cNvPr>
            <p:cNvSpPr txBox="1"/>
            <p:nvPr userDrawn="1"/>
          </p:nvSpPr>
          <p:spPr>
            <a:xfrm>
              <a:off x="3653067" y="6592560"/>
              <a:ext cx="78806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Verdana Pro Light" panose="020B0304030504040204" pitchFamily="34" charset="0"/>
                </a:rPr>
                <a:t>8</a:t>
              </a:r>
              <a:r>
                <a:rPr lang="en-US" sz="1000" baseline="30000">
                  <a:solidFill>
                    <a:schemeClr val="bg1"/>
                  </a:solidFill>
                  <a:latin typeface="Verdana Pro Light" panose="020B0304030504040204" pitchFamily="34" charset="0"/>
                </a:rPr>
                <a:t>th</a:t>
              </a:r>
              <a:r>
                <a:rPr lang="en-US" sz="1000">
                  <a:solidFill>
                    <a:schemeClr val="bg1"/>
                  </a:solidFill>
                  <a:latin typeface="Verdana Pro Light" panose="020B0304030504040204" pitchFamily="34" charset="0"/>
                </a:rPr>
                <a:t> WMO Workshop on the Impact of Various Observing Systems on Numerical Weather Prediction and Earth System Prediction</a:t>
              </a:r>
              <a:endParaRPr lang="en-CH" sz="1000">
                <a:solidFill>
                  <a:schemeClr val="bg1"/>
                </a:solidFill>
                <a:latin typeface="Verdana Pro Light" panose="020B0304030504040204" pitchFamily="34" charset="0"/>
              </a:endParaRPr>
            </a:p>
          </p:txBody>
        </p:sp>
      </p:grpSp>
    </p:spTree>
    <p:extLst>
      <p:ext uri="{BB962C8B-B14F-4D97-AF65-F5344CB8AC3E}">
        <p14:creationId xmlns:p14="http://schemas.microsoft.com/office/powerpoint/2010/main" val="2541627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269070-4807-43E2-A9DF-90767C93C775}"/>
              </a:ext>
            </a:extLst>
          </p:cNvPr>
          <p:cNvSpPr>
            <a:spLocks noGrp="1"/>
          </p:cNvSpPr>
          <p:nvPr>
            <p:ph type="pic" sz="quarter" idx="15" hasCustomPrompt="1"/>
          </p:nvPr>
        </p:nvSpPr>
        <p:spPr>
          <a:xfrm>
            <a:off x="0" y="0"/>
            <a:ext cx="12207239" cy="6858000"/>
          </a:xfrm>
          <a:solidFill>
            <a:schemeClr val="accent1"/>
          </a:solidFill>
        </p:spPr>
        <p:txBody>
          <a:bodyPr tIns="2560320" anchor="ctr">
            <a:noAutofit/>
          </a:bodyPr>
          <a:lstStyle>
            <a:lvl1pPr algn="ctr">
              <a:defRPr sz="1800"/>
            </a:lvl1pPr>
          </a:lstStyle>
          <a:p>
            <a:r>
              <a:rPr lang="en-US"/>
              <a:t>Click to insert image here</a:t>
            </a:r>
          </a:p>
          <a:p>
            <a:endParaRPr lang="en-US"/>
          </a:p>
        </p:txBody>
      </p:sp>
      <p:sp>
        <p:nvSpPr>
          <p:cNvPr id="6" name="Text Placeholder 9">
            <a:extLst>
              <a:ext uri="{FF2B5EF4-FFF2-40B4-BE49-F238E27FC236}">
                <a16:creationId xmlns:a16="http://schemas.microsoft.com/office/drawing/2014/main" id="{B95A5A22-1295-5A4C-BEED-CDAAB6B38DA8}"/>
              </a:ext>
            </a:extLst>
          </p:cNvPr>
          <p:cNvSpPr>
            <a:spLocks noGrp="1"/>
          </p:cNvSpPr>
          <p:nvPr>
            <p:ph type="body" sz="quarter" idx="14" hasCustomPrompt="1"/>
          </p:nvPr>
        </p:nvSpPr>
        <p:spPr>
          <a:xfrm>
            <a:off x="-11574" y="-11151"/>
            <a:ext cx="12207240" cy="3429000"/>
          </a:xfrm>
          <a:solidFill>
            <a:srgbClr val="262626">
              <a:alpha val="61961"/>
            </a:srgbClr>
          </a:solidFill>
          <a:ln>
            <a:noFill/>
          </a:ln>
        </p:spPr>
        <p:txBody>
          <a:bodyPr lIns="868680" tIns="2057400" bIns="91440" anchor="t" anchorCtr="0">
            <a:normAutofit/>
          </a:bodyPr>
          <a:lstStyle>
            <a:lvl1pPr marL="0" marR="0" indent="0" algn="l" defTabSz="914400" rtl="0" eaLnBrk="1" fontAlgn="auto" latinLnBrk="0" hangingPunct="1">
              <a:lnSpc>
                <a:spcPct val="60000"/>
              </a:lnSpc>
              <a:spcBef>
                <a:spcPts val="1000"/>
              </a:spcBef>
              <a:spcAft>
                <a:spcPts val="0"/>
              </a:spcAft>
              <a:buClrTx/>
              <a:buSzTx/>
              <a:buFontTx/>
              <a:buNone/>
              <a:tabLst/>
              <a:defRPr sz="1600" b="0" i="0">
                <a:solidFill>
                  <a:schemeClr val="bg1"/>
                </a:solidFill>
                <a:latin typeface="+mn-lt"/>
                <a:cs typeface="Arial" panose="020B0604020202020204" pitchFamily="34" charset="0"/>
              </a:defRPr>
            </a:lvl1pPr>
          </a:lstStyle>
          <a:p>
            <a:pPr lvl="0"/>
            <a:r>
              <a:rPr lang="en-US"/>
              <a:t>Click to exit master text style</a:t>
            </a:r>
          </a:p>
        </p:txBody>
      </p:sp>
      <p:sp>
        <p:nvSpPr>
          <p:cNvPr id="2" name="Title 1">
            <a:extLst>
              <a:ext uri="{FF2B5EF4-FFF2-40B4-BE49-F238E27FC236}">
                <a16:creationId xmlns:a16="http://schemas.microsoft.com/office/drawing/2014/main" id="{AEDEBD28-F38A-B644-853D-75CBD6A9F711}"/>
              </a:ext>
            </a:extLst>
          </p:cNvPr>
          <p:cNvSpPr>
            <a:spLocks noGrp="1"/>
          </p:cNvSpPr>
          <p:nvPr>
            <p:ph type="title" hasCustomPrompt="1"/>
          </p:nvPr>
        </p:nvSpPr>
        <p:spPr>
          <a:xfrm>
            <a:off x="838200" y="565847"/>
            <a:ext cx="10515600" cy="1062232"/>
          </a:xfrm>
        </p:spPr>
        <p:txBody>
          <a:bodyPr lIns="0" tIns="0" rIns="0" bIns="0" anchor="t">
            <a:normAutofit/>
          </a:bodyPr>
          <a:lstStyle>
            <a:lvl1pPr>
              <a:defRPr sz="2800">
                <a:solidFill>
                  <a:schemeClr val="bg1"/>
                </a:solidFill>
              </a:defRPr>
            </a:lvl1pPr>
          </a:lstStyle>
          <a:p>
            <a:r>
              <a:rPr lang="en-US"/>
              <a:t>Click to edit master title style</a:t>
            </a:r>
          </a:p>
        </p:txBody>
      </p:sp>
      <p:sp>
        <p:nvSpPr>
          <p:cNvPr id="7" name="TextBox 6">
            <a:extLst>
              <a:ext uri="{FF2B5EF4-FFF2-40B4-BE49-F238E27FC236}">
                <a16:creationId xmlns:a16="http://schemas.microsoft.com/office/drawing/2014/main" id="{C3B6C998-067D-F24C-8880-399DE7EC60CF}"/>
              </a:ext>
            </a:extLst>
          </p:cNvPr>
          <p:cNvSpPr txBox="1"/>
          <p:nvPr userDrawn="1"/>
        </p:nvSpPr>
        <p:spPr>
          <a:xfrm>
            <a:off x="3340444" y="5935091"/>
            <a:ext cx="5511112" cy="523220"/>
          </a:xfrm>
          <a:prstGeom prst="rect">
            <a:avLst/>
          </a:prstGeom>
          <a:solidFill>
            <a:schemeClr val="bg1">
              <a:alpha val="0"/>
            </a:schemeClr>
          </a:solidFill>
        </p:spPr>
        <p:txBody>
          <a:bodyPr wrap="square" rtlCol="0">
            <a:spAutoFit/>
          </a:bodyPr>
          <a:lstStyle/>
          <a:p>
            <a:pPr algn="ctr"/>
            <a:r>
              <a:rPr lang="en-US" sz="2800" b="1">
                <a:solidFill>
                  <a:schemeClr val="accent5"/>
                </a:solidFill>
                <a:latin typeface="+mn-lt"/>
                <a:cs typeface="Arial" panose="020B0604020202020204" pitchFamily="34" charset="0"/>
              </a:rPr>
              <a:t>Click to edit master text style</a:t>
            </a:r>
          </a:p>
        </p:txBody>
      </p:sp>
      <p:grpSp>
        <p:nvGrpSpPr>
          <p:cNvPr id="3" name="Group 2">
            <a:extLst>
              <a:ext uri="{FF2B5EF4-FFF2-40B4-BE49-F238E27FC236}">
                <a16:creationId xmlns:a16="http://schemas.microsoft.com/office/drawing/2014/main" id="{1D1EB80B-1441-780F-6614-84BC64DB2DE3}"/>
              </a:ext>
            </a:extLst>
          </p:cNvPr>
          <p:cNvGrpSpPr/>
          <p:nvPr userDrawn="1"/>
        </p:nvGrpSpPr>
        <p:grpSpPr>
          <a:xfrm>
            <a:off x="0" y="6569923"/>
            <a:ext cx="12192000" cy="288000"/>
            <a:chOff x="0" y="6569923"/>
            <a:chExt cx="12192000" cy="288000"/>
          </a:xfrm>
        </p:grpSpPr>
        <p:sp>
          <p:nvSpPr>
            <p:cNvPr id="5" name="Rectangle 4">
              <a:extLst>
                <a:ext uri="{FF2B5EF4-FFF2-40B4-BE49-F238E27FC236}">
                  <a16:creationId xmlns:a16="http://schemas.microsoft.com/office/drawing/2014/main" id="{2B364CEE-B084-0B3C-F61C-96F864869698}"/>
                </a:ext>
              </a:extLst>
            </p:cNvPr>
            <p:cNvSpPr/>
            <p:nvPr userDrawn="1"/>
          </p:nvSpPr>
          <p:spPr>
            <a:xfrm>
              <a:off x="0" y="6569923"/>
              <a:ext cx="12192000" cy="288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100">
                <a:latin typeface="Verdana Pro" panose="020B0604030504040204" pitchFamily="34" charset="0"/>
              </a:endParaRPr>
            </a:p>
          </p:txBody>
        </p:sp>
        <p:pic>
          <p:nvPicPr>
            <p:cNvPr id="8" name="Graphic 7">
              <a:extLst>
                <a:ext uri="{FF2B5EF4-FFF2-40B4-BE49-F238E27FC236}">
                  <a16:creationId xmlns:a16="http://schemas.microsoft.com/office/drawing/2014/main" id="{BBBC46A1-64F7-BC33-A99F-4FFF4CAD14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299" y="6585351"/>
              <a:ext cx="766007" cy="262429"/>
            </a:xfrm>
            <a:prstGeom prst="rect">
              <a:avLst/>
            </a:prstGeom>
          </p:spPr>
        </p:pic>
        <p:pic>
          <p:nvPicPr>
            <p:cNvPr id="9" name="Picture 8" descr="A white text on a black background&#10;&#10;Description automatically generated">
              <a:extLst>
                <a:ext uri="{FF2B5EF4-FFF2-40B4-BE49-F238E27FC236}">
                  <a16:creationId xmlns:a16="http://schemas.microsoft.com/office/drawing/2014/main" id="{879142CA-2849-F9FE-FEE3-ED1205DFA3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2156" y="6584034"/>
              <a:ext cx="666784" cy="267049"/>
            </a:xfrm>
            <a:prstGeom prst="rect">
              <a:avLst/>
            </a:prstGeom>
          </p:spPr>
        </p:pic>
        <p:sp>
          <p:nvSpPr>
            <p:cNvPr id="10" name="TextBox 9">
              <a:extLst>
                <a:ext uri="{FF2B5EF4-FFF2-40B4-BE49-F238E27FC236}">
                  <a16:creationId xmlns:a16="http://schemas.microsoft.com/office/drawing/2014/main" id="{DCD2C210-127F-8BC3-9169-08A3878040C2}"/>
                </a:ext>
              </a:extLst>
            </p:cNvPr>
            <p:cNvSpPr txBox="1"/>
            <p:nvPr userDrawn="1"/>
          </p:nvSpPr>
          <p:spPr>
            <a:xfrm>
              <a:off x="3653067" y="6592560"/>
              <a:ext cx="78806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Verdana Pro Light" panose="020B0304030504040204" pitchFamily="34" charset="0"/>
                </a:rPr>
                <a:t>8</a:t>
              </a:r>
              <a:r>
                <a:rPr lang="en-US" sz="1000" baseline="30000">
                  <a:solidFill>
                    <a:schemeClr val="bg1"/>
                  </a:solidFill>
                  <a:latin typeface="Verdana Pro Light" panose="020B0304030504040204" pitchFamily="34" charset="0"/>
                </a:rPr>
                <a:t>th</a:t>
              </a:r>
              <a:r>
                <a:rPr lang="en-US" sz="1000">
                  <a:solidFill>
                    <a:schemeClr val="bg1"/>
                  </a:solidFill>
                  <a:latin typeface="Verdana Pro Light" panose="020B0304030504040204" pitchFamily="34" charset="0"/>
                </a:rPr>
                <a:t> WMO Workshop on the Impact of Various Observing Systems on Numerical Weather Prediction and Earth System Prediction</a:t>
              </a:r>
              <a:endParaRPr lang="en-CH" sz="1000">
                <a:solidFill>
                  <a:schemeClr val="bg1"/>
                </a:solidFill>
                <a:latin typeface="Verdana Pro Light" panose="020B0304030504040204" pitchFamily="34" charset="0"/>
              </a:endParaRPr>
            </a:p>
          </p:txBody>
        </p:sp>
      </p:grpSp>
    </p:spTree>
    <p:extLst>
      <p:ext uri="{BB962C8B-B14F-4D97-AF65-F5344CB8AC3E}">
        <p14:creationId xmlns:p14="http://schemas.microsoft.com/office/powerpoint/2010/main" val="4003008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3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FD44-3E18-544B-BBAC-DCBF5F125EA3}"/>
              </a:ext>
            </a:extLst>
          </p:cNvPr>
          <p:cNvSpPr>
            <a:spLocks noGrp="1"/>
          </p:cNvSpPr>
          <p:nvPr>
            <p:ph type="title" hasCustomPrompt="1"/>
          </p:nvPr>
        </p:nvSpPr>
        <p:spPr>
          <a:xfrm>
            <a:off x="838200" y="569494"/>
            <a:ext cx="10515600" cy="911595"/>
          </a:xfrm>
        </p:spPr>
        <p:txBody>
          <a:bodyPr lIns="0" tIns="0" rIns="0" bIns="0" anchor="t">
            <a:normAutofit/>
          </a:bodyPr>
          <a:lstStyle>
            <a:lvl1pPr>
              <a:defRPr sz="2800">
                <a:solidFill>
                  <a:schemeClr val="accent6"/>
                </a:solidFill>
              </a:defRPr>
            </a:lvl1pPr>
          </a:lstStyle>
          <a:p>
            <a:r>
              <a:rPr lang="en-US"/>
              <a:t>Click to edit master title style</a:t>
            </a:r>
          </a:p>
        </p:txBody>
      </p:sp>
      <p:sp>
        <p:nvSpPr>
          <p:cNvPr id="7" name="Picture Placeholder 2">
            <a:extLst>
              <a:ext uri="{FF2B5EF4-FFF2-40B4-BE49-F238E27FC236}">
                <a16:creationId xmlns:a16="http://schemas.microsoft.com/office/drawing/2014/main" id="{E69AB53E-6566-42B1-A87A-589EE239D5AA}"/>
              </a:ext>
            </a:extLst>
          </p:cNvPr>
          <p:cNvSpPr>
            <a:spLocks noGrp="1"/>
          </p:cNvSpPr>
          <p:nvPr>
            <p:ph type="pic" sz="quarter" idx="20" hasCustomPrompt="1"/>
          </p:nvPr>
        </p:nvSpPr>
        <p:spPr>
          <a:xfrm>
            <a:off x="833175" y="1963738"/>
            <a:ext cx="6759223" cy="4217987"/>
          </a:xfrm>
          <a:solidFill>
            <a:schemeClr val="accent1"/>
          </a:solidFill>
        </p:spPr>
        <p:txBody>
          <a:bodyPr anchor="ctr">
            <a:normAutofit/>
          </a:bodyPr>
          <a:lstStyle>
            <a:lvl1pPr algn="ctr">
              <a:defRPr sz="1600"/>
            </a:lvl1pPr>
          </a:lstStyle>
          <a:p>
            <a:r>
              <a:rPr lang="en-US"/>
              <a:t>Click to insert image here</a:t>
            </a:r>
          </a:p>
        </p:txBody>
      </p:sp>
      <p:sp>
        <p:nvSpPr>
          <p:cNvPr id="20" name="Text Placeholder 11">
            <a:extLst>
              <a:ext uri="{FF2B5EF4-FFF2-40B4-BE49-F238E27FC236}">
                <a16:creationId xmlns:a16="http://schemas.microsoft.com/office/drawing/2014/main" id="{FD3509C8-7877-6946-8CE5-00F7B9552E07}"/>
              </a:ext>
            </a:extLst>
          </p:cNvPr>
          <p:cNvSpPr>
            <a:spLocks noGrp="1"/>
          </p:cNvSpPr>
          <p:nvPr>
            <p:ph type="body" sz="quarter" idx="24" hasCustomPrompt="1"/>
          </p:nvPr>
        </p:nvSpPr>
        <p:spPr>
          <a:xfrm>
            <a:off x="8432800" y="3725227"/>
            <a:ext cx="2919113" cy="1835313"/>
          </a:xfrm>
        </p:spPr>
        <p:txBody>
          <a:bodyPr lIns="0" tIns="0" rIns="0" bIns="0">
            <a:noAutofit/>
          </a:bodyPr>
          <a:lstStyle>
            <a:lvl1pPr marL="0" indent="0">
              <a:lnSpc>
                <a:spcPct val="90000"/>
              </a:lnSpc>
              <a:buNone/>
              <a:defRPr sz="1600" b="0">
                <a:solidFill>
                  <a:schemeClr val="accent5"/>
                </a:solidFill>
              </a:defRPr>
            </a:lvl1pPr>
          </a:lstStyle>
          <a:p>
            <a:pPr lvl="0"/>
            <a:r>
              <a:rPr lang="en-US"/>
              <a:t>Click to edit master text style</a:t>
            </a:r>
          </a:p>
        </p:txBody>
      </p:sp>
      <p:sp>
        <p:nvSpPr>
          <p:cNvPr id="19" name="Text Placeholder 11">
            <a:extLst>
              <a:ext uri="{FF2B5EF4-FFF2-40B4-BE49-F238E27FC236}">
                <a16:creationId xmlns:a16="http://schemas.microsoft.com/office/drawing/2014/main" id="{46EC1DFF-6B7A-4C4C-9BDC-76D1FE8DD60B}"/>
              </a:ext>
            </a:extLst>
          </p:cNvPr>
          <p:cNvSpPr>
            <a:spLocks noGrp="1"/>
          </p:cNvSpPr>
          <p:nvPr>
            <p:ph type="body" sz="quarter" idx="23" hasCustomPrompt="1"/>
          </p:nvPr>
        </p:nvSpPr>
        <p:spPr>
          <a:xfrm>
            <a:off x="8432800" y="5692068"/>
            <a:ext cx="2919113" cy="532753"/>
          </a:xfrm>
        </p:spPr>
        <p:txBody>
          <a:bodyPr lIns="0" tIns="0" rIns="0" bIns="0" anchor="b">
            <a:noAutofit/>
          </a:bodyPr>
          <a:lstStyle>
            <a:lvl1pPr marL="0" indent="0">
              <a:lnSpc>
                <a:spcPct val="90000"/>
              </a:lnSpc>
              <a:buNone/>
              <a:defRPr sz="2000" b="1">
                <a:solidFill>
                  <a:schemeClr val="accent5"/>
                </a:solidFill>
              </a:defRPr>
            </a:lvl1pPr>
          </a:lstStyle>
          <a:p>
            <a:pPr lvl="0"/>
            <a:r>
              <a:rPr lang="en-US"/>
              <a:t>Click to edit master text style</a:t>
            </a:r>
          </a:p>
        </p:txBody>
      </p:sp>
      <p:grpSp>
        <p:nvGrpSpPr>
          <p:cNvPr id="3" name="Group 2">
            <a:extLst>
              <a:ext uri="{FF2B5EF4-FFF2-40B4-BE49-F238E27FC236}">
                <a16:creationId xmlns:a16="http://schemas.microsoft.com/office/drawing/2014/main" id="{3E6E447D-A516-F713-BCCF-52DF91E505E5}"/>
              </a:ext>
            </a:extLst>
          </p:cNvPr>
          <p:cNvGrpSpPr/>
          <p:nvPr userDrawn="1"/>
        </p:nvGrpSpPr>
        <p:grpSpPr>
          <a:xfrm>
            <a:off x="0" y="6569923"/>
            <a:ext cx="12192000" cy="288000"/>
            <a:chOff x="0" y="6569923"/>
            <a:chExt cx="12192000" cy="288000"/>
          </a:xfrm>
        </p:grpSpPr>
        <p:sp>
          <p:nvSpPr>
            <p:cNvPr id="4" name="Rectangle 3">
              <a:extLst>
                <a:ext uri="{FF2B5EF4-FFF2-40B4-BE49-F238E27FC236}">
                  <a16:creationId xmlns:a16="http://schemas.microsoft.com/office/drawing/2014/main" id="{29E96415-EAF0-C8AD-F844-BF9CC4CCCC53}"/>
                </a:ext>
              </a:extLst>
            </p:cNvPr>
            <p:cNvSpPr/>
            <p:nvPr userDrawn="1"/>
          </p:nvSpPr>
          <p:spPr>
            <a:xfrm>
              <a:off x="0" y="6569923"/>
              <a:ext cx="12192000" cy="288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100">
                <a:latin typeface="Verdana Pro" panose="020B0604030504040204" pitchFamily="34" charset="0"/>
              </a:endParaRPr>
            </a:p>
          </p:txBody>
        </p:sp>
        <p:pic>
          <p:nvPicPr>
            <p:cNvPr id="5" name="Graphic 4">
              <a:extLst>
                <a:ext uri="{FF2B5EF4-FFF2-40B4-BE49-F238E27FC236}">
                  <a16:creationId xmlns:a16="http://schemas.microsoft.com/office/drawing/2014/main" id="{C159E3D0-976F-45BC-68E7-7A7DC2DF2B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299" y="6585351"/>
              <a:ext cx="766007" cy="262429"/>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0E713BA3-2CDF-D879-ACCE-376D55D7B2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2156" y="6584034"/>
              <a:ext cx="666784" cy="267049"/>
            </a:xfrm>
            <a:prstGeom prst="rect">
              <a:avLst/>
            </a:prstGeom>
          </p:spPr>
        </p:pic>
        <p:sp>
          <p:nvSpPr>
            <p:cNvPr id="8" name="TextBox 7">
              <a:extLst>
                <a:ext uri="{FF2B5EF4-FFF2-40B4-BE49-F238E27FC236}">
                  <a16:creationId xmlns:a16="http://schemas.microsoft.com/office/drawing/2014/main" id="{C1020B27-2710-B8A6-C675-17DE965702CF}"/>
                </a:ext>
              </a:extLst>
            </p:cNvPr>
            <p:cNvSpPr txBox="1"/>
            <p:nvPr userDrawn="1"/>
          </p:nvSpPr>
          <p:spPr>
            <a:xfrm>
              <a:off x="3653067" y="6592560"/>
              <a:ext cx="78806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Verdana Pro Light" panose="020B0304030504040204" pitchFamily="34" charset="0"/>
                </a:rPr>
                <a:t>8</a:t>
              </a:r>
              <a:r>
                <a:rPr lang="en-US" sz="1000" baseline="30000">
                  <a:solidFill>
                    <a:schemeClr val="bg1"/>
                  </a:solidFill>
                  <a:latin typeface="Verdana Pro Light" panose="020B0304030504040204" pitchFamily="34" charset="0"/>
                </a:rPr>
                <a:t>th</a:t>
              </a:r>
              <a:r>
                <a:rPr lang="en-US" sz="1000">
                  <a:solidFill>
                    <a:schemeClr val="bg1"/>
                  </a:solidFill>
                  <a:latin typeface="Verdana Pro Light" panose="020B0304030504040204" pitchFamily="34" charset="0"/>
                </a:rPr>
                <a:t> WMO Workshop on the Impact of Various Observing Systems on Numerical Weather Prediction and Earth System Prediction</a:t>
              </a:r>
              <a:endParaRPr lang="en-CH" sz="1000">
                <a:solidFill>
                  <a:schemeClr val="bg1"/>
                </a:solidFill>
                <a:latin typeface="Verdana Pro Light" panose="020B0304030504040204" pitchFamily="34" charset="0"/>
              </a:endParaRPr>
            </a:p>
          </p:txBody>
        </p:sp>
      </p:grpSp>
    </p:spTree>
    <p:extLst>
      <p:ext uri="{BB962C8B-B14F-4D97-AF65-F5344CB8AC3E}">
        <p14:creationId xmlns:p14="http://schemas.microsoft.com/office/powerpoint/2010/main" val="1612807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full-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022E6D3-9558-45D3-9914-1F3B0A5BDCAB}"/>
              </a:ext>
            </a:extLst>
          </p:cNvPr>
          <p:cNvSpPr>
            <a:spLocks noGrp="1"/>
          </p:cNvSpPr>
          <p:nvPr>
            <p:ph type="pic" sz="quarter" idx="14" hasCustomPrompt="1"/>
          </p:nvPr>
        </p:nvSpPr>
        <p:spPr>
          <a:xfrm>
            <a:off x="1" y="0"/>
            <a:ext cx="12188952" cy="6858000"/>
          </a:xfrm>
          <a:solidFill>
            <a:schemeClr val="accent1"/>
          </a:solidFill>
        </p:spPr>
        <p:txBody>
          <a:bodyPr>
            <a:normAutofit/>
          </a:bodyPr>
          <a:lstStyle>
            <a:lvl1pPr algn="ctr">
              <a:defRPr sz="1800"/>
            </a:lvl1pPr>
          </a:lstStyle>
          <a:p>
            <a:r>
              <a:rPr lang="en-US"/>
              <a:t>Click to insert image or graphic here</a:t>
            </a:r>
          </a:p>
          <a:p>
            <a:endParaRPr lang="en-US"/>
          </a:p>
        </p:txBody>
      </p:sp>
      <p:sp>
        <p:nvSpPr>
          <p:cNvPr id="9" name="Title 8">
            <a:extLst>
              <a:ext uri="{FF2B5EF4-FFF2-40B4-BE49-F238E27FC236}">
                <a16:creationId xmlns:a16="http://schemas.microsoft.com/office/drawing/2014/main" id="{5DF58130-BFA9-C64B-9400-27CEC7444FBE}"/>
              </a:ext>
            </a:extLst>
          </p:cNvPr>
          <p:cNvSpPr>
            <a:spLocks noGrp="1"/>
          </p:cNvSpPr>
          <p:nvPr>
            <p:ph type="title" hasCustomPrompt="1"/>
          </p:nvPr>
        </p:nvSpPr>
        <p:spPr>
          <a:xfrm>
            <a:off x="836966" y="2338086"/>
            <a:ext cx="10541219" cy="2164466"/>
          </a:xfrm>
        </p:spPr>
        <p:txBody>
          <a:bodyPr lIns="0">
            <a:noAutofit/>
          </a:bodyPr>
          <a:lstStyle>
            <a:lvl1pPr>
              <a:defRPr sz="2000" b="0">
                <a:solidFill>
                  <a:schemeClr val="bg1"/>
                </a:solidFill>
              </a:defRPr>
            </a:lvl1pPr>
          </a:lstStyle>
          <a:p>
            <a:r>
              <a:rPr lang="en-US">
                <a:solidFill>
                  <a:schemeClr val="bg1"/>
                </a:solidFill>
              </a:rPr>
              <a:t>Click to edit master text style</a:t>
            </a:r>
            <a:endParaRPr lang="en-US"/>
          </a:p>
        </p:txBody>
      </p:sp>
      <p:grpSp>
        <p:nvGrpSpPr>
          <p:cNvPr id="2" name="Group 1">
            <a:extLst>
              <a:ext uri="{FF2B5EF4-FFF2-40B4-BE49-F238E27FC236}">
                <a16:creationId xmlns:a16="http://schemas.microsoft.com/office/drawing/2014/main" id="{5529CDE7-FF0A-AF50-F6C3-960825D61DB3}"/>
              </a:ext>
            </a:extLst>
          </p:cNvPr>
          <p:cNvGrpSpPr/>
          <p:nvPr userDrawn="1"/>
        </p:nvGrpSpPr>
        <p:grpSpPr>
          <a:xfrm>
            <a:off x="0" y="6569923"/>
            <a:ext cx="12192000" cy="288000"/>
            <a:chOff x="0" y="6569923"/>
            <a:chExt cx="12192000" cy="288000"/>
          </a:xfrm>
        </p:grpSpPr>
        <p:sp>
          <p:nvSpPr>
            <p:cNvPr id="4" name="Rectangle 3">
              <a:extLst>
                <a:ext uri="{FF2B5EF4-FFF2-40B4-BE49-F238E27FC236}">
                  <a16:creationId xmlns:a16="http://schemas.microsoft.com/office/drawing/2014/main" id="{E2B26060-659F-BCEE-6595-8A436FFCA443}"/>
                </a:ext>
              </a:extLst>
            </p:cNvPr>
            <p:cNvSpPr/>
            <p:nvPr userDrawn="1"/>
          </p:nvSpPr>
          <p:spPr>
            <a:xfrm>
              <a:off x="0" y="6569923"/>
              <a:ext cx="12192000" cy="288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100">
                <a:latin typeface="Verdana Pro" panose="020B0604030504040204" pitchFamily="34" charset="0"/>
              </a:endParaRPr>
            </a:p>
          </p:txBody>
        </p:sp>
        <p:pic>
          <p:nvPicPr>
            <p:cNvPr id="5" name="Graphic 4">
              <a:extLst>
                <a:ext uri="{FF2B5EF4-FFF2-40B4-BE49-F238E27FC236}">
                  <a16:creationId xmlns:a16="http://schemas.microsoft.com/office/drawing/2014/main" id="{67167429-AAFD-1248-9A71-F507CF413D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299" y="6585351"/>
              <a:ext cx="766007" cy="262429"/>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A9B57AE3-F4E0-BEBA-7F9F-B86A14D932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2156" y="6584034"/>
              <a:ext cx="666784" cy="267049"/>
            </a:xfrm>
            <a:prstGeom prst="rect">
              <a:avLst/>
            </a:prstGeom>
          </p:spPr>
        </p:pic>
        <p:sp>
          <p:nvSpPr>
            <p:cNvPr id="7" name="TextBox 6">
              <a:extLst>
                <a:ext uri="{FF2B5EF4-FFF2-40B4-BE49-F238E27FC236}">
                  <a16:creationId xmlns:a16="http://schemas.microsoft.com/office/drawing/2014/main" id="{F4880729-480D-1BCD-B606-60D1882BF482}"/>
                </a:ext>
              </a:extLst>
            </p:cNvPr>
            <p:cNvSpPr txBox="1"/>
            <p:nvPr userDrawn="1"/>
          </p:nvSpPr>
          <p:spPr>
            <a:xfrm>
              <a:off x="3653067" y="6592560"/>
              <a:ext cx="78806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latin typeface="Verdana Pro Light" panose="020B0304030504040204" pitchFamily="34" charset="0"/>
                </a:rPr>
                <a:t>8</a:t>
              </a:r>
              <a:r>
                <a:rPr lang="en-US" sz="1000" baseline="30000">
                  <a:solidFill>
                    <a:schemeClr val="bg1"/>
                  </a:solidFill>
                  <a:latin typeface="Verdana Pro Light" panose="020B0304030504040204" pitchFamily="34" charset="0"/>
                </a:rPr>
                <a:t>th</a:t>
              </a:r>
              <a:r>
                <a:rPr lang="en-US" sz="1000">
                  <a:solidFill>
                    <a:schemeClr val="bg1"/>
                  </a:solidFill>
                  <a:latin typeface="Verdana Pro Light" panose="020B0304030504040204" pitchFamily="34" charset="0"/>
                </a:rPr>
                <a:t> WMO Workshop on the Impact of Various Observing Systems on Numerical Weather Prediction and Earth System Prediction</a:t>
              </a:r>
              <a:endParaRPr lang="en-CH" sz="1000">
                <a:solidFill>
                  <a:schemeClr val="bg1"/>
                </a:solidFill>
                <a:latin typeface="Verdana Pro Light" panose="020B0304030504040204" pitchFamily="34" charset="0"/>
              </a:endParaRPr>
            </a:p>
          </p:txBody>
        </p:sp>
      </p:grpSp>
    </p:spTree>
    <p:extLst>
      <p:ext uri="{BB962C8B-B14F-4D97-AF65-F5344CB8AC3E}">
        <p14:creationId xmlns:p14="http://schemas.microsoft.com/office/powerpoint/2010/main" val="333353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12BEB8-8E3F-8AEE-ABCE-FE2029488F13}"/>
              </a:ext>
            </a:extLst>
          </p:cNvPr>
          <p:cNvPicPr>
            <a:picLocks noChangeAspect="1"/>
          </p:cNvPicPr>
          <p:nvPr userDrawn="1"/>
        </p:nvPicPr>
        <p:blipFill>
          <a:blip r:embed="rId2"/>
          <a:stretch>
            <a:fillRect/>
          </a:stretch>
        </p:blipFill>
        <p:spPr>
          <a:xfrm>
            <a:off x="-103414" y="-1"/>
            <a:ext cx="12295414" cy="8196943"/>
          </a:xfrm>
          <a:prstGeom prst="rect">
            <a:avLst/>
          </a:prstGeom>
        </p:spPr>
      </p:pic>
      <p:sp>
        <p:nvSpPr>
          <p:cNvPr id="8" name="Subtitle 2">
            <a:extLst>
              <a:ext uri="{FF2B5EF4-FFF2-40B4-BE49-F238E27FC236}">
                <a16:creationId xmlns:a16="http://schemas.microsoft.com/office/drawing/2014/main" id="{7F76313A-54CC-0F30-2F0A-5F9C6F07E3DB}"/>
              </a:ext>
            </a:extLst>
          </p:cNvPr>
          <p:cNvSpPr>
            <a:spLocks noGrp="1"/>
          </p:cNvSpPr>
          <p:nvPr>
            <p:ph type="subTitle" idx="1" hasCustomPrompt="1"/>
          </p:nvPr>
        </p:nvSpPr>
        <p:spPr>
          <a:xfrm>
            <a:off x="557707" y="4383173"/>
            <a:ext cx="5212080" cy="341632"/>
          </a:xfrm>
        </p:spPr>
        <p:txBody>
          <a:bodyPr wrap="square">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pic>
        <p:nvPicPr>
          <p:cNvPr id="10" name="Picture 9">
            <a:extLst>
              <a:ext uri="{FF2B5EF4-FFF2-40B4-BE49-F238E27FC236}">
                <a16:creationId xmlns:a16="http://schemas.microsoft.com/office/drawing/2014/main" id="{2CC9324C-291B-DEDE-BA1B-165CF0963A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688" y="346938"/>
            <a:ext cx="1075663" cy="905392"/>
          </a:xfrm>
          <a:prstGeom prst="rect">
            <a:avLst/>
          </a:prstGeom>
        </p:spPr>
      </p:pic>
      <p:cxnSp>
        <p:nvCxnSpPr>
          <p:cNvPr id="11" name="Straight Connector 10">
            <a:extLst>
              <a:ext uri="{FF2B5EF4-FFF2-40B4-BE49-F238E27FC236}">
                <a16:creationId xmlns:a16="http://schemas.microsoft.com/office/drawing/2014/main" id="{95161582-0127-0CCD-5131-55A2D02E4D9A}"/>
              </a:ext>
            </a:extLst>
          </p:cNvPr>
          <p:cNvCxnSpPr/>
          <p:nvPr userDrawn="1"/>
        </p:nvCxnSpPr>
        <p:spPr>
          <a:xfrm>
            <a:off x="1495740" y="450064"/>
            <a:ext cx="0" cy="7344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DB5D795-5D20-35C8-58F0-7731CA2858E1}"/>
              </a:ext>
            </a:extLst>
          </p:cNvPr>
          <p:cNvSpPr txBox="1"/>
          <p:nvPr userDrawn="1"/>
        </p:nvSpPr>
        <p:spPr>
          <a:xfrm>
            <a:off x="1567874" y="624950"/>
            <a:ext cx="1608133" cy="400110"/>
          </a:xfrm>
          <a:prstGeom prst="rect">
            <a:avLst/>
          </a:prstGeom>
          <a:noFill/>
        </p:spPr>
        <p:txBody>
          <a:bodyPr wrap="none" rtlCol="0">
            <a:spAutoFit/>
          </a:bodyPr>
          <a:lstStyle/>
          <a:p>
            <a:r>
              <a:rPr lang="en-US" sz="1000">
                <a:solidFill>
                  <a:schemeClr val="bg1"/>
                </a:solidFill>
                <a:latin typeface="Helvetica" pitchFamily="2" charset="0"/>
              </a:rPr>
              <a:t>National Aeronautics and</a:t>
            </a:r>
          </a:p>
          <a:p>
            <a:r>
              <a:rPr lang="en-US" sz="1000">
                <a:solidFill>
                  <a:schemeClr val="bg1"/>
                </a:solidFill>
                <a:latin typeface="Helvetica" pitchFamily="2" charset="0"/>
              </a:rPr>
              <a:t>Space Administration</a:t>
            </a:r>
          </a:p>
        </p:txBody>
      </p:sp>
      <p:pic>
        <p:nvPicPr>
          <p:cNvPr id="14" name="Picture 13" descr="A black background with white text&#10;&#10;Description automatically generated with low confidence">
            <a:extLst>
              <a:ext uri="{FF2B5EF4-FFF2-40B4-BE49-F238E27FC236}">
                <a16:creationId xmlns:a16="http://schemas.microsoft.com/office/drawing/2014/main" id="{CF03F6E3-8C59-6627-1035-E6EDB8FEC6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3803" y="2122571"/>
            <a:ext cx="4251606" cy="2137614"/>
          </a:xfrm>
          <a:prstGeom prst="rect">
            <a:avLst/>
          </a:prstGeom>
        </p:spPr>
      </p:pic>
      <p:sp>
        <p:nvSpPr>
          <p:cNvPr id="15" name="Text Placeholder 12">
            <a:extLst>
              <a:ext uri="{FF2B5EF4-FFF2-40B4-BE49-F238E27FC236}">
                <a16:creationId xmlns:a16="http://schemas.microsoft.com/office/drawing/2014/main" id="{5574A3B4-E63D-1A4E-8198-878F42CDFF98}"/>
              </a:ext>
            </a:extLst>
          </p:cNvPr>
          <p:cNvSpPr>
            <a:spLocks noGrp="1"/>
          </p:cNvSpPr>
          <p:nvPr>
            <p:ph type="body" sz="quarter" idx="15" hasCustomPrompt="1"/>
          </p:nvPr>
        </p:nvSpPr>
        <p:spPr>
          <a:xfrm>
            <a:off x="557707" y="5474070"/>
            <a:ext cx="5212080" cy="343235"/>
          </a:xfrm>
        </p:spPr>
        <p:txBody>
          <a:bodyPr/>
          <a:lstStyle>
            <a:lvl1pPr marL="0" indent="0">
              <a:buNone/>
              <a:defRPr lang="en-US" sz="1800" b="1" i="0" dirty="0">
                <a:latin typeface="Arial" panose="020B0604020202020204" pitchFamily="34" charset="0"/>
                <a:cs typeface="Arial" panose="020B0604020202020204" pitchFamily="34" charset="0"/>
              </a:defRPr>
            </a:lvl1pPr>
          </a:lstStyle>
          <a:p>
            <a:pPr>
              <a:spcBef>
                <a:spcPts val="400"/>
              </a:spcBef>
            </a:pPr>
            <a:r>
              <a:rPr lang="en-US"/>
              <a:t>Presenter Name</a:t>
            </a:r>
          </a:p>
        </p:txBody>
      </p:sp>
      <p:sp>
        <p:nvSpPr>
          <p:cNvPr id="16" name="Text Placeholder 12">
            <a:extLst>
              <a:ext uri="{FF2B5EF4-FFF2-40B4-BE49-F238E27FC236}">
                <a16:creationId xmlns:a16="http://schemas.microsoft.com/office/drawing/2014/main" id="{88921C8E-0A5B-7595-A011-82AEBA92513D}"/>
              </a:ext>
            </a:extLst>
          </p:cNvPr>
          <p:cNvSpPr>
            <a:spLocks noGrp="1"/>
          </p:cNvSpPr>
          <p:nvPr>
            <p:ph type="body" sz="quarter" idx="16" hasCustomPrompt="1"/>
          </p:nvPr>
        </p:nvSpPr>
        <p:spPr>
          <a:xfrm>
            <a:off x="557707" y="5806672"/>
            <a:ext cx="5212080" cy="287515"/>
          </a:xfrm>
        </p:spPr>
        <p:txBody>
          <a:bodyPr/>
          <a:lstStyle>
            <a:lvl1pPr marL="0" indent="0">
              <a:buNone/>
              <a:defRPr lang="en-US" sz="1400" b="0" i="0" dirty="0">
                <a:latin typeface="Arial" panose="020B0604020202020204" pitchFamily="34" charset="0"/>
                <a:cs typeface="Arial" panose="020B0604020202020204" pitchFamily="34" charset="0"/>
              </a:defRPr>
            </a:lvl1pPr>
          </a:lstStyle>
          <a:p>
            <a:pPr>
              <a:spcBef>
                <a:spcPts val="400"/>
              </a:spcBef>
            </a:pPr>
            <a:r>
              <a:rPr lang="en-US"/>
              <a:t>Presenter Title</a:t>
            </a:r>
          </a:p>
        </p:txBody>
      </p:sp>
      <p:sp>
        <p:nvSpPr>
          <p:cNvPr id="3" name="TextBox 2">
            <a:extLst>
              <a:ext uri="{FF2B5EF4-FFF2-40B4-BE49-F238E27FC236}">
                <a16:creationId xmlns:a16="http://schemas.microsoft.com/office/drawing/2014/main" id="{DD0EC219-7738-E551-294B-3F5B50C61E1B}"/>
              </a:ext>
            </a:extLst>
          </p:cNvPr>
          <p:cNvSpPr txBox="1"/>
          <p:nvPr userDrawn="1"/>
        </p:nvSpPr>
        <p:spPr>
          <a:xfrm>
            <a:off x="555584" y="6076708"/>
            <a:ext cx="55095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Earth Science Division</a:t>
            </a:r>
          </a:p>
        </p:txBody>
      </p:sp>
    </p:spTree>
    <p:extLst>
      <p:ext uri="{BB962C8B-B14F-4D97-AF65-F5344CB8AC3E}">
        <p14:creationId xmlns:p14="http://schemas.microsoft.com/office/powerpoint/2010/main" val="136707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ientific Slide with Graph/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3AAD9ED-75F1-0289-7EF5-74AB2DFDDAFE}"/>
              </a:ext>
            </a:extLst>
          </p:cNvPr>
          <p:cNvSpPr>
            <a:spLocks noGrp="1"/>
          </p:cNvSpPr>
          <p:nvPr>
            <p:ph type="pic" idx="1"/>
          </p:nvPr>
        </p:nvSpPr>
        <p:spPr>
          <a:xfrm>
            <a:off x="6250112" y="1059400"/>
            <a:ext cx="5664915" cy="45609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8" name="Text Placeholder 2">
            <a:extLst>
              <a:ext uri="{FF2B5EF4-FFF2-40B4-BE49-F238E27FC236}">
                <a16:creationId xmlns:a16="http://schemas.microsoft.com/office/drawing/2014/main" id="{332C05C5-F63A-53B8-E6BB-6E73E6E74904}"/>
              </a:ext>
            </a:extLst>
          </p:cNvPr>
          <p:cNvSpPr>
            <a:spLocks noGrp="1"/>
          </p:cNvSpPr>
          <p:nvPr>
            <p:ph type="body" idx="10"/>
          </p:nvPr>
        </p:nvSpPr>
        <p:spPr>
          <a:xfrm>
            <a:off x="585197" y="1460093"/>
            <a:ext cx="5240250" cy="835650"/>
          </a:xfrm>
          <a:prstGeom prst="rect">
            <a:avLst/>
          </a:prstGeom>
        </p:spPr>
        <p:txBody>
          <a:bodyPr anchor="b">
            <a:noAutofit/>
          </a:bodyPr>
          <a:lstStyle>
            <a:lvl1pPr marL="0" indent="0">
              <a:buNone/>
              <a:defRPr sz="4400" b="1">
                <a:solidFill>
                  <a:srgbClr val="005B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9" name="Content Placeholder 3">
            <a:extLst>
              <a:ext uri="{FF2B5EF4-FFF2-40B4-BE49-F238E27FC236}">
                <a16:creationId xmlns:a16="http://schemas.microsoft.com/office/drawing/2014/main" id="{759AFEE7-E5E4-8C50-6361-BB9205652ADC}"/>
              </a:ext>
            </a:extLst>
          </p:cNvPr>
          <p:cNvSpPr>
            <a:spLocks noGrp="1"/>
          </p:cNvSpPr>
          <p:nvPr>
            <p:ph sz="half" idx="2"/>
          </p:nvPr>
        </p:nvSpPr>
        <p:spPr>
          <a:xfrm>
            <a:off x="585197" y="2434976"/>
            <a:ext cx="5240250" cy="3185418"/>
          </a:xfrm>
          <a:prstGeom prst="rect">
            <a:avLst/>
          </a:prstGeom>
        </p:spPr>
        <p:txBody>
          <a:bodyPr/>
          <a:lstStyle>
            <a:lvl1pPr>
              <a:defRPr sz="2200"/>
            </a:lvl1pPr>
            <a:lvl2pPr>
              <a:defRPr sz="2200"/>
            </a:lvl2pPr>
            <a:lvl3pPr>
              <a:defRPr sz="2200"/>
            </a:lvl3pPr>
            <a:lvl4pPr>
              <a:defRPr sz="2200"/>
            </a:lvl4pPr>
            <a:lvl5pPr>
              <a:defRPr sz="2200"/>
            </a:lvl5pPr>
          </a:lstStyle>
          <a:p>
            <a:pPr lvl="0"/>
            <a:r>
              <a:rPr lang="en-GB" dirty="0"/>
              <a:t>Click to edit Master text styles</a:t>
            </a:r>
          </a:p>
        </p:txBody>
      </p:sp>
    </p:spTree>
    <p:extLst>
      <p:ext uri="{BB962C8B-B14F-4D97-AF65-F5344CB8AC3E}">
        <p14:creationId xmlns:p14="http://schemas.microsoft.com/office/powerpoint/2010/main" val="4129712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cstate="screen">
            <a:lum/>
            <a:extLst>
              <a:ext uri="{28A0092B-C50C-407E-A947-70E740481C1C}">
                <a14:useLocalDpi xmlns:a14="http://schemas.microsoft.com/office/drawing/2010/main"/>
              </a:ext>
            </a:extLst>
          </a:blip>
          <a:srcRect/>
          <a:stretch>
            <a:fillRect l="4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131319-5A40-54DE-EDD3-F45B5E8812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1116" y="-12170"/>
            <a:ext cx="12216776" cy="6867193"/>
          </a:xfrm>
          <a:prstGeom prst="rect">
            <a:avLst/>
          </a:prstGeom>
          <a:effectLst>
            <a:outerShdw blurRad="50800" dist="38100" dir="2700000" algn="tl" rotWithShape="0">
              <a:prstClr val="black">
                <a:alpha val="40000"/>
              </a:prstClr>
            </a:outerShdw>
          </a:effectLst>
        </p:spPr>
      </p:pic>
      <p:sp>
        <p:nvSpPr>
          <p:cNvPr id="3" name="Text Placeholder 41">
            <a:extLst>
              <a:ext uri="{FF2B5EF4-FFF2-40B4-BE49-F238E27FC236}">
                <a16:creationId xmlns:a16="http://schemas.microsoft.com/office/drawing/2014/main" id="{9E732E17-5DDE-86B5-EAEC-C89F5277A51C}"/>
              </a:ext>
            </a:extLst>
          </p:cNvPr>
          <p:cNvSpPr>
            <a:spLocks noGrp="1"/>
          </p:cNvSpPr>
          <p:nvPr>
            <p:ph type="body" sz="quarter" idx="17" hasCustomPrompt="1"/>
          </p:nvPr>
        </p:nvSpPr>
        <p:spPr>
          <a:xfrm>
            <a:off x="1691058" y="4574045"/>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4" name="Text Placeholder 41">
            <a:extLst>
              <a:ext uri="{FF2B5EF4-FFF2-40B4-BE49-F238E27FC236}">
                <a16:creationId xmlns:a16="http://schemas.microsoft.com/office/drawing/2014/main" id="{689090BC-6283-78D4-6727-9D6080BA12CC}"/>
              </a:ext>
            </a:extLst>
          </p:cNvPr>
          <p:cNvSpPr>
            <a:spLocks noGrp="1"/>
          </p:cNvSpPr>
          <p:nvPr>
            <p:ph type="body" sz="quarter" idx="18" hasCustomPrompt="1"/>
          </p:nvPr>
        </p:nvSpPr>
        <p:spPr>
          <a:xfrm>
            <a:off x="1691058" y="4825652"/>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5" name="Text Placeholder 41">
            <a:extLst>
              <a:ext uri="{FF2B5EF4-FFF2-40B4-BE49-F238E27FC236}">
                <a16:creationId xmlns:a16="http://schemas.microsoft.com/office/drawing/2014/main" id="{6E5036A2-C902-FF43-1497-432A1A8D648C}"/>
              </a:ext>
            </a:extLst>
          </p:cNvPr>
          <p:cNvSpPr>
            <a:spLocks noGrp="1"/>
          </p:cNvSpPr>
          <p:nvPr>
            <p:ph type="body" sz="quarter" idx="15" hasCustomPrompt="1"/>
          </p:nvPr>
        </p:nvSpPr>
        <p:spPr>
          <a:xfrm>
            <a:off x="1691058" y="3558393"/>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6" name="Text Placeholder 41">
            <a:extLst>
              <a:ext uri="{FF2B5EF4-FFF2-40B4-BE49-F238E27FC236}">
                <a16:creationId xmlns:a16="http://schemas.microsoft.com/office/drawing/2014/main" id="{F36C51A6-AEAF-FAAB-95DF-ACA9EAFE2511}"/>
              </a:ext>
            </a:extLst>
          </p:cNvPr>
          <p:cNvSpPr>
            <a:spLocks noGrp="1"/>
          </p:cNvSpPr>
          <p:nvPr>
            <p:ph type="body" sz="quarter" idx="16" hasCustomPrompt="1"/>
          </p:nvPr>
        </p:nvSpPr>
        <p:spPr>
          <a:xfrm>
            <a:off x="1691058" y="3810000"/>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18" name="Text Placeholder 41">
            <a:extLst>
              <a:ext uri="{FF2B5EF4-FFF2-40B4-BE49-F238E27FC236}">
                <a16:creationId xmlns:a16="http://schemas.microsoft.com/office/drawing/2014/main" id="{274275F5-D508-3552-6B72-62E68FB5A0C4}"/>
              </a:ext>
            </a:extLst>
          </p:cNvPr>
          <p:cNvSpPr>
            <a:spLocks noGrp="1"/>
          </p:cNvSpPr>
          <p:nvPr>
            <p:ph type="body" sz="quarter" idx="13" hasCustomPrompt="1"/>
          </p:nvPr>
        </p:nvSpPr>
        <p:spPr>
          <a:xfrm>
            <a:off x="1691058" y="2530215"/>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19" name="Text Placeholder 41">
            <a:extLst>
              <a:ext uri="{FF2B5EF4-FFF2-40B4-BE49-F238E27FC236}">
                <a16:creationId xmlns:a16="http://schemas.microsoft.com/office/drawing/2014/main" id="{AB994E00-05C4-839E-E3C5-52F5FE497625}"/>
              </a:ext>
            </a:extLst>
          </p:cNvPr>
          <p:cNvSpPr>
            <a:spLocks noGrp="1"/>
          </p:cNvSpPr>
          <p:nvPr>
            <p:ph type="body" sz="quarter" idx="14" hasCustomPrompt="1"/>
          </p:nvPr>
        </p:nvSpPr>
        <p:spPr>
          <a:xfrm>
            <a:off x="1691058" y="2781822"/>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20" name="Title 1">
            <a:extLst>
              <a:ext uri="{FF2B5EF4-FFF2-40B4-BE49-F238E27FC236}">
                <a16:creationId xmlns:a16="http://schemas.microsoft.com/office/drawing/2014/main" id="{75B24CFA-F9B4-CE7C-6370-C78F8E1B6384}"/>
              </a:ext>
            </a:extLst>
          </p:cNvPr>
          <p:cNvSpPr>
            <a:spLocks noGrp="1"/>
          </p:cNvSpPr>
          <p:nvPr>
            <p:ph type="title" hasCustomPrompt="1"/>
          </p:nvPr>
        </p:nvSpPr>
        <p:spPr>
          <a:xfrm>
            <a:off x="823315" y="1471408"/>
            <a:ext cx="5648605"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21" name="Rectangle 20">
            <a:extLst>
              <a:ext uri="{FF2B5EF4-FFF2-40B4-BE49-F238E27FC236}">
                <a16:creationId xmlns:a16="http://schemas.microsoft.com/office/drawing/2014/main" id="{39BDD58A-0238-EC15-D33C-7828B0540C6C}"/>
              </a:ext>
            </a:extLst>
          </p:cNvPr>
          <p:cNvSpPr/>
          <p:nvPr userDrawn="1"/>
        </p:nvSpPr>
        <p:spPr>
          <a:xfrm rot="16200000">
            <a:off x="-3320885" y="3308517"/>
            <a:ext cx="6870367" cy="228600"/>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tx1"/>
                </a:solidFill>
              </a:rPr>
              <a:pPr/>
              <a:t>‹#›</a:t>
            </a:fld>
            <a:endParaRPr lang="en-US">
              <a:solidFill>
                <a:schemeClr val="tx1"/>
              </a:solidFill>
            </a:endParaRPr>
          </a:p>
        </p:txBody>
      </p:sp>
      <p:sp>
        <p:nvSpPr>
          <p:cNvPr id="23" name="Text Placeholder 37">
            <a:extLst>
              <a:ext uri="{FF2B5EF4-FFF2-40B4-BE49-F238E27FC236}">
                <a16:creationId xmlns:a16="http://schemas.microsoft.com/office/drawing/2014/main" id="{2D9EB73E-BD23-FF3E-399F-5195C55940FD}"/>
              </a:ext>
            </a:extLst>
          </p:cNvPr>
          <p:cNvSpPr>
            <a:spLocks noGrp="1"/>
          </p:cNvSpPr>
          <p:nvPr>
            <p:ph type="body" sz="quarter" idx="10" hasCustomPrompt="1"/>
          </p:nvPr>
        </p:nvSpPr>
        <p:spPr>
          <a:xfrm>
            <a:off x="528321" y="2515922"/>
            <a:ext cx="995044" cy="705642"/>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01</a:t>
            </a:r>
          </a:p>
        </p:txBody>
      </p:sp>
      <p:sp>
        <p:nvSpPr>
          <p:cNvPr id="24" name="Text Placeholder 37">
            <a:extLst>
              <a:ext uri="{FF2B5EF4-FFF2-40B4-BE49-F238E27FC236}">
                <a16:creationId xmlns:a16="http://schemas.microsoft.com/office/drawing/2014/main" id="{8302E955-2B25-1294-9CF8-E2FC895C0E37}"/>
              </a:ext>
            </a:extLst>
          </p:cNvPr>
          <p:cNvSpPr>
            <a:spLocks noGrp="1"/>
          </p:cNvSpPr>
          <p:nvPr>
            <p:ph type="body" sz="quarter" idx="11" hasCustomPrompt="1"/>
          </p:nvPr>
        </p:nvSpPr>
        <p:spPr>
          <a:xfrm>
            <a:off x="528321" y="3564420"/>
            <a:ext cx="995044" cy="701731"/>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02</a:t>
            </a:r>
          </a:p>
        </p:txBody>
      </p:sp>
      <p:sp>
        <p:nvSpPr>
          <p:cNvPr id="25" name="Text Placeholder 37">
            <a:extLst>
              <a:ext uri="{FF2B5EF4-FFF2-40B4-BE49-F238E27FC236}">
                <a16:creationId xmlns:a16="http://schemas.microsoft.com/office/drawing/2014/main" id="{97B14034-5093-068E-3167-91E1FFD6AE18}"/>
              </a:ext>
            </a:extLst>
          </p:cNvPr>
          <p:cNvSpPr>
            <a:spLocks noGrp="1"/>
          </p:cNvSpPr>
          <p:nvPr>
            <p:ph type="body" sz="quarter" idx="12" hasCustomPrompt="1"/>
          </p:nvPr>
        </p:nvSpPr>
        <p:spPr>
          <a:xfrm>
            <a:off x="528321" y="4570608"/>
            <a:ext cx="995044" cy="705642"/>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03</a:t>
            </a:r>
          </a:p>
        </p:txBody>
      </p:sp>
      <p:sp>
        <p:nvSpPr>
          <p:cNvPr id="26" name="Text Placeholder 41">
            <a:extLst>
              <a:ext uri="{FF2B5EF4-FFF2-40B4-BE49-F238E27FC236}">
                <a16:creationId xmlns:a16="http://schemas.microsoft.com/office/drawing/2014/main" id="{D11EEB5B-C0DD-121B-C446-237A7B58DE96}"/>
              </a:ext>
            </a:extLst>
          </p:cNvPr>
          <p:cNvSpPr>
            <a:spLocks noGrp="1"/>
          </p:cNvSpPr>
          <p:nvPr>
            <p:ph type="body" sz="quarter" idx="19" hasCustomPrompt="1"/>
          </p:nvPr>
        </p:nvSpPr>
        <p:spPr>
          <a:xfrm>
            <a:off x="5029200" y="4574045"/>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27" name="Text Placeholder 41">
            <a:extLst>
              <a:ext uri="{FF2B5EF4-FFF2-40B4-BE49-F238E27FC236}">
                <a16:creationId xmlns:a16="http://schemas.microsoft.com/office/drawing/2014/main" id="{D37F8DFE-85F6-AB48-DAE8-A1490629AC9C}"/>
              </a:ext>
            </a:extLst>
          </p:cNvPr>
          <p:cNvSpPr>
            <a:spLocks noGrp="1"/>
          </p:cNvSpPr>
          <p:nvPr>
            <p:ph type="body" sz="quarter" idx="20" hasCustomPrompt="1"/>
          </p:nvPr>
        </p:nvSpPr>
        <p:spPr>
          <a:xfrm>
            <a:off x="5029200" y="4825652"/>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28" name="Text Placeholder 41">
            <a:extLst>
              <a:ext uri="{FF2B5EF4-FFF2-40B4-BE49-F238E27FC236}">
                <a16:creationId xmlns:a16="http://schemas.microsoft.com/office/drawing/2014/main" id="{87343ABB-BC9C-EC98-F4F1-DC4B3BC60A20}"/>
              </a:ext>
            </a:extLst>
          </p:cNvPr>
          <p:cNvSpPr>
            <a:spLocks noGrp="1"/>
          </p:cNvSpPr>
          <p:nvPr>
            <p:ph type="body" sz="quarter" idx="21" hasCustomPrompt="1"/>
          </p:nvPr>
        </p:nvSpPr>
        <p:spPr>
          <a:xfrm>
            <a:off x="5029200" y="3558393"/>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29" name="Text Placeholder 41">
            <a:extLst>
              <a:ext uri="{FF2B5EF4-FFF2-40B4-BE49-F238E27FC236}">
                <a16:creationId xmlns:a16="http://schemas.microsoft.com/office/drawing/2014/main" id="{5A247A24-22B2-4749-18EA-48C57CFBB471}"/>
              </a:ext>
            </a:extLst>
          </p:cNvPr>
          <p:cNvSpPr>
            <a:spLocks noGrp="1"/>
          </p:cNvSpPr>
          <p:nvPr>
            <p:ph type="body" sz="quarter" idx="22" hasCustomPrompt="1"/>
          </p:nvPr>
        </p:nvSpPr>
        <p:spPr>
          <a:xfrm>
            <a:off x="5029200" y="3810000"/>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30" name="Text Placeholder 41">
            <a:extLst>
              <a:ext uri="{FF2B5EF4-FFF2-40B4-BE49-F238E27FC236}">
                <a16:creationId xmlns:a16="http://schemas.microsoft.com/office/drawing/2014/main" id="{3AEC8290-4B58-6FFF-0B70-AFD88E3D12C1}"/>
              </a:ext>
            </a:extLst>
          </p:cNvPr>
          <p:cNvSpPr>
            <a:spLocks noGrp="1"/>
          </p:cNvSpPr>
          <p:nvPr>
            <p:ph type="body" sz="quarter" idx="23" hasCustomPrompt="1"/>
          </p:nvPr>
        </p:nvSpPr>
        <p:spPr>
          <a:xfrm>
            <a:off x="5029200" y="2530215"/>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31" name="Text Placeholder 41">
            <a:extLst>
              <a:ext uri="{FF2B5EF4-FFF2-40B4-BE49-F238E27FC236}">
                <a16:creationId xmlns:a16="http://schemas.microsoft.com/office/drawing/2014/main" id="{E02CBD99-D663-19D3-C128-AE5C9BD1992C}"/>
              </a:ext>
            </a:extLst>
          </p:cNvPr>
          <p:cNvSpPr>
            <a:spLocks noGrp="1"/>
          </p:cNvSpPr>
          <p:nvPr>
            <p:ph type="body" sz="quarter" idx="24" hasCustomPrompt="1"/>
          </p:nvPr>
        </p:nvSpPr>
        <p:spPr>
          <a:xfrm>
            <a:off x="5029200" y="2781822"/>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32" name="Text Placeholder 37">
            <a:extLst>
              <a:ext uri="{FF2B5EF4-FFF2-40B4-BE49-F238E27FC236}">
                <a16:creationId xmlns:a16="http://schemas.microsoft.com/office/drawing/2014/main" id="{85DDE9CF-9D0F-265D-95F3-419B596BE962}"/>
              </a:ext>
            </a:extLst>
          </p:cNvPr>
          <p:cNvSpPr>
            <a:spLocks noGrp="1"/>
          </p:cNvSpPr>
          <p:nvPr>
            <p:ph type="body" sz="quarter" idx="25" hasCustomPrompt="1"/>
          </p:nvPr>
        </p:nvSpPr>
        <p:spPr>
          <a:xfrm>
            <a:off x="3866463" y="2515922"/>
            <a:ext cx="995044" cy="705642"/>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04</a:t>
            </a:r>
          </a:p>
        </p:txBody>
      </p:sp>
      <p:sp>
        <p:nvSpPr>
          <p:cNvPr id="33" name="Text Placeholder 37">
            <a:extLst>
              <a:ext uri="{FF2B5EF4-FFF2-40B4-BE49-F238E27FC236}">
                <a16:creationId xmlns:a16="http://schemas.microsoft.com/office/drawing/2014/main" id="{F29D0526-0166-38F1-9610-A259C02AD219}"/>
              </a:ext>
            </a:extLst>
          </p:cNvPr>
          <p:cNvSpPr>
            <a:spLocks noGrp="1"/>
          </p:cNvSpPr>
          <p:nvPr>
            <p:ph type="body" sz="quarter" idx="26" hasCustomPrompt="1"/>
          </p:nvPr>
        </p:nvSpPr>
        <p:spPr>
          <a:xfrm>
            <a:off x="3866463" y="3564420"/>
            <a:ext cx="995044" cy="701731"/>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05</a:t>
            </a:r>
          </a:p>
        </p:txBody>
      </p:sp>
      <p:sp>
        <p:nvSpPr>
          <p:cNvPr id="34" name="Text Placeholder 37">
            <a:extLst>
              <a:ext uri="{FF2B5EF4-FFF2-40B4-BE49-F238E27FC236}">
                <a16:creationId xmlns:a16="http://schemas.microsoft.com/office/drawing/2014/main" id="{C0CFB644-E570-9CC8-1CCB-EA1BAD3C99FA}"/>
              </a:ext>
            </a:extLst>
          </p:cNvPr>
          <p:cNvSpPr>
            <a:spLocks noGrp="1"/>
          </p:cNvSpPr>
          <p:nvPr>
            <p:ph type="body" sz="quarter" idx="27" hasCustomPrompt="1"/>
          </p:nvPr>
        </p:nvSpPr>
        <p:spPr>
          <a:xfrm>
            <a:off x="3866463" y="4570608"/>
            <a:ext cx="995044" cy="705642"/>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06</a:t>
            </a:r>
          </a:p>
        </p:txBody>
      </p:sp>
      <p:pic>
        <p:nvPicPr>
          <p:cNvPr id="7" name="Picture 6" descr="A black background with white text&#10;&#10;Description automatically generated with low confidence">
            <a:extLst>
              <a:ext uri="{FF2B5EF4-FFF2-40B4-BE49-F238E27FC236}">
                <a16:creationId xmlns:a16="http://schemas.microsoft.com/office/drawing/2014/main" id="{9503C553-D09A-378D-F44E-FD282CD230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50234" y="2098724"/>
            <a:ext cx="3223393" cy="1620651"/>
          </a:xfrm>
          <a:prstGeom prst="rect">
            <a:avLst/>
          </a:prstGeom>
        </p:spPr>
      </p:pic>
    </p:spTree>
    <p:extLst>
      <p:ext uri="{BB962C8B-B14F-4D97-AF65-F5344CB8AC3E}">
        <p14:creationId xmlns:p14="http://schemas.microsoft.com/office/powerpoint/2010/main" val="1134711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ro slide 1">
    <p:bg>
      <p:bgPr>
        <a:blipFill dpi="0" rotWithShape="1">
          <a:blip r:embed="rId2" cstate="screen">
            <a:lum/>
            <a:extLst>
              <a:ext uri="{28A0092B-C50C-407E-A947-70E740481C1C}">
                <a14:useLocalDpi xmlns:a14="http://schemas.microsoft.com/office/drawing/2010/main"/>
              </a:ext>
            </a:extLst>
          </a:blip>
          <a:srcRect/>
          <a:stretch>
            <a:fillRect l="37000"/>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7" name="Picture 6">
            <a:extLst>
              <a:ext uri="{FF2B5EF4-FFF2-40B4-BE49-F238E27FC236}">
                <a16:creationId xmlns:a16="http://schemas.microsoft.com/office/drawing/2014/main" id="{C2BD1AE5-8261-47E7-4C3B-3615D3C4517C}"/>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CC625B74-57D4-77DF-4AD9-64547D087288}"/>
              </a:ext>
            </a:extLst>
          </p:cNvPr>
          <p:cNvSpPr/>
          <p:nvPr userDrawn="1"/>
        </p:nvSpPr>
        <p:spPr>
          <a:xfrm rot="16200000">
            <a:off x="-3320487" y="3308912"/>
            <a:ext cx="6869576" cy="228600"/>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955A9F3-2B97-C867-2E0B-EF05799DBD4E}"/>
              </a:ext>
            </a:extLst>
          </p:cNvPr>
          <p:cNvSpPr>
            <a:spLocks noGrp="1"/>
          </p:cNvSpPr>
          <p:nvPr>
            <p:ph type="title" hasCustomPrompt="1"/>
          </p:nvPr>
        </p:nvSpPr>
        <p:spPr>
          <a:xfrm>
            <a:off x="460060" y="694795"/>
            <a:ext cx="6404203" cy="701731"/>
          </a:xfrm>
        </p:spPr>
        <p:txBody>
          <a:bodyPr wrap="square">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17" name="Text Placeholder 12">
            <a:extLst>
              <a:ext uri="{FF2B5EF4-FFF2-40B4-BE49-F238E27FC236}">
                <a16:creationId xmlns:a16="http://schemas.microsoft.com/office/drawing/2014/main" id="{36ABD0A9-9F08-4DFB-1055-152832948425}"/>
              </a:ext>
            </a:extLst>
          </p:cNvPr>
          <p:cNvSpPr>
            <a:spLocks noGrp="1"/>
          </p:cNvSpPr>
          <p:nvPr>
            <p:ph type="body" sz="quarter" idx="10" hasCustomPrompt="1"/>
          </p:nvPr>
        </p:nvSpPr>
        <p:spPr>
          <a:xfrm>
            <a:off x="839788" y="1640931"/>
            <a:ext cx="6011775" cy="1491370"/>
          </a:xfrm>
        </p:spPr>
        <p:txBody>
          <a:bodyPr/>
          <a:lstStyle>
            <a:lvl1pPr marL="0" indent="0">
              <a:lnSpc>
                <a:spcPts val="2820"/>
              </a:lnSpc>
              <a:spcAft>
                <a:spcPts val="600"/>
              </a:spcAft>
              <a:buNone/>
              <a:defRPr sz="18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2820"/>
              </a:lnSpc>
              <a:spcBef>
                <a:spcPts val="1000"/>
              </a:spcBef>
              <a:spcAft>
                <a:spcPts val="600"/>
              </a:spcAft>
              <a:buClrTx/>
              <a:buSzTx/>
              <a:buFont typeface="Arial" panose="020B0604020202020204" pitchFamily="34" charset="0"/>
              <a:buNone/>
              <a:tabLst/>
              <a:defRPr/>
            </a:pPr>
            <a:r>
              <a:rPr lang="en-US"/>
              <a:t>Intro Text </a:t>
            </a: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consectetuer</a:t>
            </a:r>
            <a:r>
              <a:rPr lang="en-US">
                <a:solidFill>
                  <a:schemeClr val="bg1"/>
                </a:solidFill>
              </a:rPr>
              <a:t> </a:t>
            </a:r>
            <a:r>
              <a:rPr lang="en-US" err="1">
                <a:solidFill>
                  <a:schemeClr val="bg1"/>
                </a:solidFill>
              </a:rPr>
              <a:t>adipiscing</a:t>
            </a:r>
            <a:r>
              <a:rPr lang="en-US">
                <a:solidFill>
                  <a:schemeClr val="bg1"/>
                </a:solidFill>
              </a:rPr>
              <a:t> </a:t>
            </a:r>
            <a:r>
              <a:rPr lang="en-US" err="1">
                <a:solidFill>
                  <a:schemeClr val="bg1"/>
                </a:solidFill>
              </a:rPr>
              <a:t>elit</a:t>
            </a:r>
            <a:r>
              <a:rPr lang="en-US">
                <a:solidFill>
                  <a:schemeClr val="bg1"/>
                </a:solidFill>
              </a:rPr>
              <a:t>, sed diam </a:t>
            </a:r>
            <a:r>
              <a:rPr lang="en-US" err="1">
                <a:solidFill>
                  <a:schemeClr val="bg1"/>
                </a:solidFill>
              </a:rPr>
              <a:t>nonummy</a:t>
            </a:r>
            <a:r>
              <a:rPr lang="en-US">
                <a:solidFill>
                  <a:schemeClr val="bg1"/>
                </a:solidFill>
              </a:rPr>
              <a:t> </a:t>
            </a:r>
            <a:r>
              <a:rPr lang="en-US" err="1">
                <a:solidFill>
                  <a:schemeClr val="bg1"/>
                </a:solidFill>
              </a:rPr>
              <a:t>nibh</a:t>
            </a:r>
            <a:r>
              <a:rPr lang="en-US">
                <a:solidFill>
                  <a:schemeClr val="bg1"/>
                </a:solidFill>
              </a:rPr>
              <a:t> </a:t>
            </a:r>
            <a:r>
              <a:rPr lang="en-US" err="1">
                <a:solidFill>
                  <a:schemeClr val="bg1"/>
                </a:solidFill>
              </a:rPr>
              <a:t>euismod</a:t>
            </a:r>
            <a:r>
              <a:rPr lang="en-US">
                <a:solidFill>
                  <a:schemeClr val="bg1"/>
                </a:solidFill>
              </a:rPr>
              <a:t> </a:t>
            </a:r>
            <a:r>
              <a:rPr lang="en-US" err="1">
                <a:solidFill>
                  <a:schemeClr val="bg1"/>
                </a:solidFill>
              </a:rPr>
              <a:t>tincidunt</a:t>
            </a:r>
            <a:r>
              <a:rPr lang="en-US">
                <a:solidFill>
                  <a:schemeClr val="bg1"/>
                </a:solidFill>
              </a:rPr>
              <a:t> </a:t>
            </a:r>
            <a:r>
              <a:rPr lang="en-US" err="1">
                <a:solidFill>
                  <a:schemeClr val="bg1"/>
                </a:solidFill>
              </a:rPr>
              <a:t>ut</a:t>
            </a:r>
            <a:r>
              <a:rPr lang="en-US">
                <a:solidFill>
                  <a:schemeClr val="bg1"/>
                </a:solidFill>
              </a:rPr>
              <a:t> </a:t>
            </a:r>
            <a:r>
              <a:rPr lang="en-US" err="1">
                <a:solidFill>
                  <a:schemeClr val="bg1"/>
                </a:solidFill>
              </a:rPr>
              <a:t>laoreet</a:t>
            </a:r>
            <a:r>
              <a:rPr lang="en-US">
                <a:solidFill>
                  <a:schemeClr val="bg1"/>
                </a:solidFill>
              </a:rPr>
              <a:t> dolore magna </a:t>
            </a:r>
            <a:r>
              <a:rPr lang="en-US" err="1">
                <a:solidFill>
                  <a:schemeClr val="bg1"/>
                </a:solidFill>
              </a:rPr>
              <a:t>aliquam</a:t>
            </a:r>
            <a:r>
              <a:rPr lang="en-US">
                <a:solidFill>
                  <a:schemeClr val="bg1"/>
                </a:solidFill>
              </a:rPr>
              <a:t> </a:t>
            </a:r>
            <a:r>
              <a:rPr lang="en-US" err="1">
                <a:solidFill>
                  <a:schemeClr val="bg1"/>
                </a:solidFill>
              </a:rPr>
              <a:t>erat</a:t>
            </a:r>
            <a:r>
              <a:rPr lang="en-US">
                <a:solidFill>
                  <a:schemeClr val="bg1"/>
                </a:solidFill>
              </a:rPr>
              <a:t> </a:t>
            </a:r>
            <a:r>
              <a:rPr lang="en-US" err="1">
                <a:solidFill>
                  <a:schemeClr val="bg1"/>
                </a:solidFill>
              </a:rPr>
              <a:t>volutpat</a:t>
            </a:r>
            <a:r>
              <a:rPr lang="en-US">
                <a:solidFill>
                  <a:schemeClr val="bg1"/>
                </a:solidFill>
              </a:rPr>
              <a:t>. Ut </a:t>
            </a:r>
            <a:r>
              <a:rPr lang="en-US" err="1">
                <a:solidFill>
                  <a:schemeClr val="bg1"/>
                </a:solidFill>
              </a:rPr>
              <a:t>wisi</a:t>
            </a:r>
            <a:r>
              <a:rPr lang="en-US">
                <a:solidFill>
                  <a:schemeClr val="bg1"/>
                </a:solidFill>
              </a:rPr>
              <a:t> </a:t>
            </a:r>
            <a:r>
              <a:rPr lang="en-US" err="1">
                <a:solidFill>
                  <a:schemeClr val="bg1"/>
                </a:solidFill>
              </a:rPr>
              <a:t>enim</a:t>
            </a:r>
            <a:r>
              <a:rPr lang="en-US">
                <a:solidFill>
                  <a:schemeClr val="bg1"/>
                </a:solidFill>
              </a:rPr>
              <a:t> ad minim </a:t>
            </a:r>
            <a:r>
              <a:rPr lang="en-US" err="1">
                <a:solidFill>
                  <a:schemeClr val="bg1"/>
                </a:solidFill>
              </a:rPr>
              <a:t>veniam</a:t>
            </a:r>
            <a:r>
              <a:rPr lang="en-US">
                <a:solidFill>
                  <a:schemeClr val="bg1"/>
                </a:solidFill>
              </a:rPr>
              <a:t>, </a:t>
            </a:r>
            <a:r>
              <a:rPr lang="en-US" err="1">
                <a:solidFill>
                  <a:schemeClr val="bg1"/>
                </a:solidFill>
              </a:rPr>
              <a:t>quis</a:t>
            </a:r>
            <a:r>
              <a:rPr lang="en-US">
                <a:solidFill>
                  <a:schemeClr val="bg1"/>
                </a:solidFill>
              </a:rPr>
              <a:t> </a:t>
            </a:r>
            <a:r>
              <a:rPr lang="en-US" err="1">
                <a:solidFill>
                  <a:schemeClr val="bg1"/>
                </a:solidFill>
              </a:rPr>
              <a:t>nostrud</a:t>
            </a:r>
            <a:r>
              <a:rPr lang="en-US">
                <a:solidFill>
                  <a:schemeClr val="bg1"/>
                </a:solidFill>
              </a:rPr>
              <a:t> </a:t>
            </a:r>
            <a:r>
              <a:rPr lang="en-US" err="1">
                <a:solidFill>
                  <a:schemeClr val="bg1"/>
                </a:solidFill>
              </a:rPr>
              <a:t>exerci</a:t>
            </a:r>
            <a:r>
              <a:rPr lang="en-US">
                <a:solidFill>
                  <a:schemeClr val="bg1"/>
                </a:solidFill>
              </a:rPr>
              <a:t> </a:t>
            </a:r>
            <a:r>
              <a:rPr lang="en-US" err="1">
                <a:solidFill>
                  <a:schemeClr val="bg1"/>
                </a:solidFill>
              </a:rPr>
              <a:t>tation</a:t>
            </a:r>
            <a:r>
              <a:rPr lang="en-US">
                <a:solidFill>
                  <a:schemeClr val="bg1"/>
                </a:solidFill>
              </a:rPr>
              <a:t>.</a:t>
            </a:r>
          </a:p>
        </p:txBody>
      </p:sp>
      <p:pic>
        <p:nvPicPr>
          <p:cNvPr id="2" name="Picture 1" descr="A black background with white text&#10;&#10;Description automatically generated with low confidence">
            <a:extLst>
              <a:ext uri="{FF2B5EF4-FFF2-40B4-BE49-F238E27FC236}">
                <a16:creationId xmlns:a16="http://schemas.microsoft.com/office/drawing/2014/main" id="{E3EEB9E3-91DA-0C08-81A9-FA7F0226D86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50234" y="2098724"/>
            <a:ext cx="3223393" cy="1620651"/>
          </a:xfrm>
          <a:prstGeom prst="rect">
            <a:avLst/>
          </a:prstGeom>
        </p:spPr>
      </p:pic>
      <p:sp>
        <p:nvSpPr>
          <p:cNvPr id="4" name="Text Placeholder 3">
            <a:extLst>
              <a:ext uri="{FF2B5EF4-FFF2-40B4-BE49-F238E27FC236}">
                <a16:creationId xmlns:a16="http://schemas.microsoft.com/office/drawing/2014/main" id="{688DAF12-3F31-43E4-5F1F-7FF6E4C5686F}"/>
              </a:ext>
            </a:extLst>
          </p:cNvPr>
          <p:cNvSpPr>
            <a:spLocks noGrp="1"/>
          </p:cNvSpPr>
          <p:nvPr>
            <p:ph type="body" sz="quarter" idx="12" hasCustomPrompt="1"/>
          </p:nvPr>
        </p:nvSpPr>
        <p:spPr>
          <a:xfrm>
            <a:off x="836613" y="3549731"/>
            <a:ext cx="6045200" cy="2513509"/>
          </a:xfrm>
        </p:spPr>
        <p:txBody>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a:lvl2pPr>
          </a:lstStyle>
          <a:p>
            <a:pPr>
              <a:spcBef>
                <a:spcPts val="1000"/>
              </a:spcBef>
              <a:spcAft>
                <a:spcPts val="600"/>
              </a:spcAft>
            </a:pPr>
            <a:r>
              <a:rPr lang="en-US" sz="1600">
                <a:solidFill>
                  <a:schemeClr val="bg1"/>
                </a:solidFill>
              </a:rPr>
              <a:t>Body Copy 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a:t>
            </a:r>
            <a:r>
              <a:rPr lang="en-US" sz="1600" err="1">
                <a:solidFill>
                  <a:schemeClr val="bg1"/>
                </a:solidFill>
              </a:rPr>
              <a:t>quis</a:t>
            </a:r>
            <a:r>
              <a:rPr lang="en-US" sz="1600">
                <a:solidFill>
                  <a:schemeClr val="bg1"/>
                </a:solidFill>
              </a:rPr>
              <a:t> </a:t>
            </a:r>
            <a:r>
              <a:rPr lang="en-US" sz="1600" err="1">
                <a:solidFill>
                  <a:schemeClr val="bg1"/>
                </a:solidFill>
              </a:rPr>
              <a:t>nostrud</a:t>
            </a:r>
            <a:r>
              <a:rPr lang="en-US" sz="1600">
                <a:solidFill>
                  <a:schemeClr val="bg1"/>
                </a:solidFill>
              </a:rPr>
              <a:t> </a:t>
            </a:r>
            <a:r>
              <a:rPr lang="en-US" sz="1600" err="1">
                <a:solidFill>
                  <a:schemeClr val="bg1"/>
                </a:solidFill>
              </a:rPr>
              <a:t>exerci</a:t>
            </a:r>
            <a:r>
              <a:rPr lang="en-US" sz="1600">
                <a:solidFill>
                  <a:schemeClr val="bg1"/>
                </a:solidFill>
              </a:rPr>
              <a:t> </a:t>
            </a:r>
            <a:r>
              <a:rPr lang="en-US" sz="1600" err="1">
                <a:solidFill>
                  <a:schemeClr val="bg1"/>
                </a:solidFill>
              </a:rPr>
              <a:t>tation</a:t>
            </a:r>
            <a:r>
              <a:rPr lang="en-US" sz="1600">
                <a:solidFill>
                  <a:schemeClr val="bg1"/>
                </a:solidFill>
              </a:rPr>
              <a:t> </a:t>
            </a:r>
            <a:r>
              <a:rPr lang="en-US" sz="1600" err="1">
                <a:solidFill>
                  <a:schemeClr val="bg1"/>
                </a:solidFill>
              </a:rPr>
              <a:t>ullamcorper</a:t>
            </a:r>
            <a:r>
              <a:rPr lang="en-US" sz="1600">
                <a:solidFill>
                  <a:schemeClr val="bg1"/>
                </a:solidFill>
              </a:rPr>
              <a:t> </a:t>
            </a:r>
            <a:r>
              <a:rPr lang="en-US" sz="1600" err="1">
                <a:solidFill>
                  <a:schemeClr val="bg1"/>
                </a:solidFill>
              </a:rPr>
              <a:t>suscipit</a:t>
            </a:r>
            <a:r>
              <a:rPr lang="en-US" sz="1600">
                <a:solidFill>
                  <a:schemeClr val="bg1"/>
                </a:solidFill>
              </a:rPr>
              <a:t> </a:t>
            </a:r>
            <a:r>
              <a:rPr lang="en-US" sz="1600" err="1">
                <a:solidFill>
                  <a:schemeClr val="bg1"/>
                </a:solidFill>
              </a:rPr>
              <a:t>lobortis</a:t>
            </a:r>
            <a:r>
              <a:rPr lang="en-US" sz="1600">
                <a:solidFill>
                  <a:schemeClr val="bg1"/>
                </a:solidFill>
              </a:rPr>
              <a:t> </a:t>
            </a:r>
            <a:r>
              <a:rPr lang="en-US" sz="1600" err="1">
                <a:solidFill>
                  <a:schemeClr val="bg1"/>
                </a:solidFill>
              </a:rPr>
              <a:t>nisl</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aliquip</a:t>
            </a:r>
            <a:r>
              <a:rPr lang="en-US" sz="1600">
                <a:solidFill>
                  <a:schemeClr val="bg1"/>
                </a:solidFill>
              </a:rPr>
              <a:t> ex </a:t>
            </a:r>
            <a:r>
              <a:rPr lang="en-US" sz="1600" err="1">
                <a:solidFill>
                  <a:schemeClr val="bg1"/>
                </a:solidFill>
              </a:rPr>
              <a:t>ea</a:t>
            </a:r>
            <a:r>
              <a:rPr lang="en-US" sz="1600">
                <a:solidFill>
                  <a:schemeClr val="bg1"/>
                </a:solidFill>
              </a:rPr>
              <a:t> </a:t>
            </a:r>
            <a:r>
              <a:rPr lang="en-US" sz="1600" err="1">
                <a:solidFill>
                  <a:schemeClr val="bg1"/>
                </a:solidFill>
              </a:rPr>
              <a:t>commodo</a:t>
            </a:r>
            <a:r>
              <a:rPr lang="en-US" sz="1600">
                <a:solidFill>
                  <a:schemeClr val="bg1"/>
                </a:solidFill>
              </a:rPr>
              <a:t> </a:t>
            </a:r>
            <a:r>
              <a:rPr lang="en-US" sz="1600" err="1">
                <a:solidFill>
                  <a:schemeClr val="bg1"/>
                </a:solidFill>
              </a:rPr>
              <a:t>consequat</a:t>
            </a:r>
            <a:r>
              <a:rPr lang="en-US" sz="1600">
                <a:solidFill>
                  <a:schemeClr val="bg1"/>
                </a:solidFill>
              </a:rPr>
              <a:t>. Duis autem vel </a:t>
            </a:r>
            <a:r>
              <a:rPr lang="en-US" sz="1600" err="1">
                <a:solidFill>
                  <a:schemeClr val="bg1"/>
                </a:solidFill>
              </a:rPr>
              <a:t>eum</a:t>
            </a:r>
            <a:r>
              <a:rPr lang="en-US" sz="1600">
                <a:solidFill>
                  <a:schemeClr val="bg1"/>
                </a:solidFill>
              </a:rPr>
              <a:t> </a:t>
            </a:r>
            <a:r>
              <a:rPr lang="en-US" sz="1600" err="1">
                <a:solidFill>
                  <a:schemeClr val="bg1"/>
                </a:solidFill>
              </a:rPr>
              <a:t>iriure</a:t>
            </a:r>
            <a:r>
              <a:rPr lang="en-US" sz="1600">
                <a:solidFill>
                  <a:schemeClr val="bg1"/>
                </a:solidFill>
              </a:rPr>
              <a:t> dolor in </a:t>
            </a:r>
            <a:r>
              <a:rPr lang="en-US" sz="1600" err="1">
                <a:solidFill>
                  <a:schemeClr val="bg1"/>
                </a:solidFill>
              </a:rPr>
              <a:t>hendrerit</a:t>
            </a:r>
            <a:r>
              <a:rPr lang="en-US" sz="1600">
                <a:solidFill>
                  <a:schemeClr val="bg1"/>
                </a:solidFill>
              </a:rPr>
              <a:t> in </a:t>
            </a:r>
            <a:r>
              <a:rPr lang="en-US" sz="1600" err="1">
                <a:solidFill>
                  <a:schemeClr val="bg1"/>
                </a:solidFill>
              </a:rPr>
              <a:t>vulputate</a:t>
            </a:r>
            <a:r>
              <a:rPr lang="en-US" sz="1600">
                <a:solidFill>
                  <a:schemeClr val="bg1"/>
                </a:solidFill>
              </a:rPr>
              <a:t> </a:t>
            </a:r>
            <a:r>
              <a:rPr lang="en-US" sz="1600" err="1">
                <a:solidFill>
                  <a:schemeClr val="bg1"/>
                </a:solidFill>
              </a:rPr>
              <a:t>velit</a:t>
            </a:r>
            <a:r>
              <a:rPr lang="en-US" sz="1600">
                <a:solidFill>
                  <a:schemeClr val="bg1"/>
                </a:solidFill>
              </a:rPr>
              <a:t> </a:t>
            </a:r>
            <a:r>
              <a:rPr lang="en-US" sz="1600" err="1">
                <a:solidFill>
                  <a:schemeClr val="bg1"/>
                </a:solidFill>
              </a:rPr>
              <a:t>esse</a:t>
            </a:r>
            <a:r>
              <a:rPr lang="en-US" sz="1600">
                <a:solidFill>
                  <a:schemeClr val="bg1"/>
                </a:solidFill>
              </a:rPr>
              <a:t> </a:t>
            </a:r>
            <a:r>
              <a:rPr lang="en-US" sz="1600" err="1">
                <a:solidFill>
                  <a:schemeClr val="bg1"/>
                </a:solidFill>
              </a:rPr>
              <a:t>molestie</a:t>
            </a:r>
            <a:r>
              <a:rPr lang="en-US" sz="1600">
                <a:solidFill>
                  <a:schemeClr val="bg1"/>
                </a:solidFill>
              </a:rPr>
              <a:t> </a:t>
            </a:r>
            <a:r>
              <a:rPr lang="en-US" sz="1600" err="1">
                <a:solidFill>
                  <a:schemeClr val="bg1"/>
                </a:solidFill>
              </a:rPr>
              <a:t>consequat</a:t>
            </a:r>
            <a:r>
              <a:rPr lang="en-US" sz="1600">
                <a:solidFill>
                  <a:schemeClr val="bg1"/>
                </a:solidFill>
              </a:rPr>
              <a:t>.</a:t>
            </a:r>
          </a:p>
          <a:p>
            <a:pPr>
              <a:spcBef>
                <a:spcPts val="1000"/>
              </a:spcBef>
              <a:spcAft>
                <a:spcPts val="600"/>
              </a:spcAft>
            </a:pPr>
            <a:r>
              <a:rPr lang="en-US" sz="1600">
                <a:solidFill>
                  <a:schemeClr val="bg1"/>
                </a:solidFill>
              </a:rPr>
              <a:t>Lorem ipsum dolor sit </a:t>
            </a:r>
            <a:r>
              <a:rPr lang="en-US" sz="1600" err="1">
                <a:solidFill>
                  <a:schemeClr val="bg1"/>
                </a:solidFill>
              </a:rPr>
              <a:t>amet</a:t>
            </a:r>
            <a:r>
              <a:rPr lang="en-US" sz="1600">
                <a:solidFill>
                  <a:schemeClr val="bg1"/>
                </a:solidFill>
              </a:rPr>
              <a:t>, cons </a:t>
            </a:r>
            <a:r>
              <a:rPr lang="en-US" sz="1600" err="1">
                <a:solidFill>
                  <a:schemeClr val="bg1"/>
                </a:solidFill>
              </a:rPr>
              <a:t>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qui.</a:t>
            </a:r>
          </a:p>
        </p:txBody>
      </p:sp>
    </p:spTree>
    <p:extLst>
      <p:ext uri="{BB962C8B-B14F-4D97-AF65-F5344CB8AC3E}">
        <p14:creationId xmlns:p14="http://schemas.microsoft.com/office/powerpoint/2010/main" val="2361715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ro slide 2">
    <p:bg>
      <p:bgPr>
        <a:blipFill dpi="0" rotWithShape="1">
          <a:blip r:embed="rId2" cstate="screen">
            <a:lum/>
            <a:extLst>
              <a:ext uri="{28A0092B-C50C-407E-A947-70E740481C1C}">
                <a14:useLocalDpi xmlns:a14="http://schemas.microsoft.com/office/drawing/2010/main"/>
              </a:ext>
            </a:extLst>
          </a:blip>
          <a:srcRect/>
          <a:stretch>
            <a:fillRect l="3000"/>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2" name="Picture 1">
            <a:extLst>
              <a:ext uri="{FF2B5EF4-FFF2-40B4-BE49-F238E27FC236}">
                <a16:creationId xmlns:a16="http://schemas.microsoft.com/office/drawing/2014/main" id="{54048B54-F803-BD56-9036-E4A7A43686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6504"/>
            <a:ext cx="12271871" cy="6884504"/>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8F4E8FF4-E4A2-DA19-EEC9-7B960722432C}"/>
              </a:ext>
            </a:extLst>
          </p:cNvPr>
          <p:cNvSpPr/>
          <p:nvPr userDrawn="1"/>
        </p:nvSpPr>
        <p:spPr>
          <a:xfrm rot="16200000">
            <a:off x="-3337165" y="3325589"/>
            <a:ext cx="6902929" cy="228599"/>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6EE94F0-7CD8-D9C2-93B5-53F4A56F67FF}"/>
              </a:ext>
            </a:extLst>
          </p:cNvPr>
          <p:cNvSpPr>
            <a:spLocks noGrp="1"/>
          </p:cNvSpPr>
          <p:nvPr>
            <p:ph type="title" hasCustomPrompt="1"/>
          </p:nvPr>
        </p:nvSpPr>
        <p:spPr>
          <a:xfrm>
            <a:off x="460060" y="694795"/>
            <a:ext cx="6404203" cy="701731"/>
          </a:xfrm>
        </p:spPr>
        <p:txBody>
          <a:bodyPr wrap="square">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5" name="Text Placeholder 12">
            <a:extLst>
              <a:ext uri="{FF2B5EF4-FFF2-40B4-BE49-F238E27FC236}">
                <a16:creationId xmlns:a16="http://schemas.microsoft.com/office/drawing/2014/main" id="{74F7DD0B-485C-B480-76A1-28B58D785E09}"/>
              </a:ext>
            </a:extLst>
          </p:cNvPr>
          <p:cNvSpPr>
            <a:spLocks noGrp="1"/>
          </p:cNvSpPr>
          <p:nvPr>
            <p:ph type="body" sz="quarter" idx="10" hasCustomPrompt="1"/>
          </p:nvPr>
        </p:nvSpPr>
        <p:spPr>
          <a:xfrm>
            <a:off x="839788" y="1640931"/>
            <a:ext cx="6011775" cy="1491370"/>
          </a:xfrm>
        </p:spPr>
        <p:txBody>
          <a:bodyPr/>
          <a:lstStyle>
            <a:lvl1pPr marL="0" indent="0">
              <a:lnSpc>
                <a:spcPts val="2820"/>
              </a:lnSpc>
              <a:spcAft>
                <a:spcPts val="600"/>
              </a:spcAft>
              <a:buNone/>
              <a:defRPr sz="18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2820"/>
              </a:lnSpc>
              <a:spcBef>
                <a:spcPts val="1000"/>
              </a:spcBef>
              <a:spcAft>
                <a:spcPts val="600"/>
              </a:spcAft>
              <a:buClrTx/>
              <a:buSzTx/>
              <a:buFont typeface="Arial" panose="020B0604020202020204" pitchFamily="34" charset="0"/>
              <a:buNone/>
              <a:tabLst/>
              <a:defRPr/>
            </a:pPr>
            <a:r>
              <a:rPr lang="en-US"/>
              <a:t>Intro Text </a:t>
            </a: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consectetuer</a:t>
            </a:r>
            <a:r>
              <a:rPr lang="en-US">
                <a:solidFill>
                  <a:schemeClr val="bg1"/>
                </a:solidFill>
              </a:rPr>
              <a:t> </a:t>
            </a:r>
            <a:r>
              <a:rPr lang="en-US" err="1">
                <a:solidFill>
                  <a:schemeClr val="bg1"/>
                </a:solidFill>
              </a:rPr>
              <a:t>adipiscing</a:t>
            </a:r>
            <a:r>
              <a:rPr lang="en-US">
                <a:solidFill>
                  <a:schemeClr val="bg1"/>
                </a:solidFill>
              </a:rPr>
              <a:t> </a:t>
            </a:r>
            <a:r>
              <a:rPr lang="en-US" err="1">
                <a:solidFill>
                  <a:schemeClr val="bg1"/>
                </a:solidFill>
              </a:rPr>
              <a:t>elit</a:t>
            </a:r>
            <a:r>
              <a:rPr lang="en-US">
                <a:solidFill>
                  <a:schemeClr val="bg1"/>
                </a:solidFill>
              </a:rPr>
              <a:t>, sed diam </a:t>
            </a:r>
            <a:r>
              <a:rPr lang="en-US" err="1">
                <a:solidFill>
                  <a:schemeClr val="bg1"/>
                </a:solidFill>
              </a:rPr>
              <a:t>nonummy</a:t>
            </a:r>
            <a:r>
              <a:rPr lang="en-US">
                <a:solidFill>
                  <a:schemeClr val="bg1"/>
                </a:solidFill>
              </a:rPr>
              <a:t> </a:t>
            </a:r>
            <a:r>
              <a:rPr lang="en-US" err="1">
                <a:solidFill>
                  <a:schemeClr val="bg1"/>
                </a:solidFill>
              </a:rPr>
              <a:t>nibh</a:t>
            </a:r>
            <a:r>
              <a:rPr lang="en-US">
                <a:solidFill>
                  <a:schemeClr val="bg1"/>
                </a:solidFill>
              </a:rPr>
              <a:t> </a:t>
            </a:r>
            <a:r>
              <a:rPr lang="en-US" err="1">
                <a:solidFill>
                  <a:schemeClr val="bg1"/>
                </a:solidFill>
              </a:rPr>
              <a:t>euismod</a:t>
            </a:r>
            <a:r>
              <a:rPr lang="en-US">
                <a:solidFill>
                  <a:schemeClr val="bg1"/>
                </a:solidFill>
              </a:rPr>
              <a:t> </a:t>
            </a:r>
            <a:r>
              <a:rPr lang="en-US" err="1">
                <a:solidFill>
                  <a:schemeClr val="bg1"/>
                </a:solidFill>
              </a:rPr>
              <a:t>tincidunt</a:t>
            </a:r>
            <a:r>
              <a:rPr lang="en-US">
                <a:solidFill>
                  <a:schemeClr val="bg1"/>
                </a:solidFill>
              </a:rPr>
              <a:t> </a:t>
            </a:r>
            <a:r>
              <a:rPr lang="en-US" err="1">
                <a:solidFill>
                  <a:schemeClr val="bg1"/>
                </a:solidFill>
              </a:rPr>
              <a:t>ut</a:t>
            </a:r>
            <a:r>
              <a:rPr lang="en-US">
                <a:solidFill>
                  <a:schemeClr val="bg1"/>
                </a:solidFill>
              </a:rPr>
              <a:t> </a:t>
            </a:r>
            <a:r>
              <a:rPr lang="en-US" err="1">
                <a:solidFill>
                  <a:schemeClr val="bg1"/>
                </a:solidFill>
              </a:rPr>
              <a:t>laoreet</a:t>
            </a:r>
            <a:r>
              <a:rPr lang="en-US">
                <a:solidFill>
                  <a:schemeClr val="bg1"/>
                </a:solidFill>
              </a:rPr>
              <a:t> dolore magna </a:t>
            </a:r>
            <a:r>
              <a:rPr lang="en-US" err="1">
                <a:solidFill>
                  <a:schemeClr val="bg1"/>
                </a:solidFill>
              </a:rPr>
              <a:t>aliquam</a:t>
            </a:r>
            <a:r>
              <a:rPr lang="en-US">
                <a:solidFill>
                  <a:schemeClr val="bg1"/>
                </a:solidFill>
              </a:rPr>
              <a:t> </a:t>
            </a:r>
            <a:r>
              <a:rPr lang="en-US" err="1">
                <a:solidFill>
                  <a:schemeClr val="bg1"/>
                </a:solidFill>
              </a:rPr>
              <a:t>erat</a:t>
            </a:r>
            <a:r>
              <a:rPr lang="en-US">
                <a:solidFill>
                  <a:schemeClr val="bg1"/>
                </a:solidFill>
              </a:rPr>
              <a:t> </a:t>
            </a:r>
            <a:r>
              <a:rPr lang="en-US" err="1">
                <a:solidFill>
                  <a:schemeClr val="bg1"/>
                </a:solidFill>
              </a:rPr>
              <a:t>volutpat</a:t>
            </a:r>
            <a:r>
              <a:rPr lang="en-US">
                <a:solidFill>
                  <a:schemeClr val="bg1"/>
                </a:solidFill>
              </a:rPr>
              <a:t>. Ut </a:t>
            </a:r>
            <a:r>
              <a:rPr lang="en-US" err="1">
                <a:solidFill>
                  <a:schemeClr val="bg1"/>
                </a:solidFill>
              </a:rPr>
              <a:t>wisi</a:t>
            </a:r>
            <a:r>
              <a:rPr lang="en-US">
                <a:solidFill>
                  <a:schemeClr val="bg1"/>
                </a:solidFill>
              </a:rPr>
              <a:t> </a:t>
            </a:r>
            <a:r>
              <a:rPr lang="en-US" err="1">
                <a:solidFill>
                  <a:schemeClr val="bg1"/>
                </a:solidFill>
              </a:rPr>
              <a:t>enim</a:t>
            </a:r>
            <a:r>
              <a:rPr lang="en-US">
                <a:solidFill>
                  <a:schemeClr val="bg1"/>
                </a:solidFill>
              </a:rPr>
              <a:t> ad minim </a:t>
            </a:r>
            <a:r>
              <a:rPr lang="en-US" err="1">
                <a:solidFill>
                  <a:schemeClr val="bg1"/>
                </a:solidFill>
              </a:rPr>
              <a:t>veniam</a:t>
            </a:r>
            <a:r>
              <a:rPr lang="en-US">
                <a:solidFill>
                  <a:schemeClr val="bg1"/>
                </a:solidFill>
              </a:rPr>
              <a:t>, </a:t>
            </a:r>
            <a:r>
              <a:rPr lang="en-US" err="1">
                <a:solidFill>
                  <a:schemeClr val="bg1"/>
                </a:solidFill>
              </a:rPr>
              <a:t>quis</a:t>
            </a:r>
            <a:r>
              <a:rPr lang="en-US">
                <a:solidFill>
                  <a:schemeClr val="bg1"/>
                </a:solidFill>
              </a:rPr>
              <a:t> </a:t>
            </a:r>
            <a:r>
              <a:rPr lang="en-US" err="1">
                <a:solidFill>
                  <a:schemeClr val="bg1"/>
                </a:solidFill>
              </a:rPr>
              <a:t>nostrud</a:t>
            </a:r>
            <a:r>
              <a:rPr lang="en-US">
                <a:solidFill>
                  <a:schemeClr val="bg1"/>
                </a:solidFill>
              </a:rPr>
              <a:t> </a:t>
            </a:r>
            <a:r>
              <a:rPr lang="en-US" err="1">
                <a:solidFill>
                  <a:schemeClr val="bg1"/>
                </a:solidFill>
              </a:rPr>
              <a:t>exerci</a:t>
            </a:r>
            <a:r>
              <a:rPr lang="en-US">
                <a:solidFill>
                  <a:schemeClr val="bg1"/>
                </a:solidFill>
              </a:rPr>
              <a:t> </a:t>
            </a:r>
            <a:r>
              <a:rPr lang="en-US" err="1">
                <a:solidFill>
                  <a:schemeClr val="bg1"/>
                </a:solidFill>
              </a:rPr>
              <a:t>tation</a:t>
            </a:r>
            <a:r>
              <a:rPr lang="en-US">
                <a:solidFill>
                  <a:schemeClr val="bg1"/>
                </a:solidFill>
              </a:rPr>
              <a:t>.</a:t>
            </a:r>
          </a:p>
        </p:txBody>
      </p:sp>
      <p:sp>
        <p:nvSpPr>
          <p:cNvPr id="6" name="Text Placeholder 3">
            <a:extLst>
              <a:ext uri="{FF2B5EF4-FFF2-40B4-BE49-F238E27FC236}">
                <a16:creationId xmlns:a16="http://schemas.microsoft.com/office/drawing/2014/main" id="{99457ADD-3A9F-FD86-8EA6-A9F1F957B425}"/>
              </a:ext>
            </a:extLst>
          </p:cNvPr>
          <p:cNvSpPr>
            <a:spLocks noGrp="1"/>
          </p:cNvSpPr>
          <p:nvPr>
            <p:ph type="body" sz="quarter" idx="12" hasCustomPrompt="1"/>
          </p:nvPr>
        </p:nvSpPr>
        <p:spPr>
          <a:xfrm>
            <a:off x="836613" y="3549731"/>
            <a:ext cx="6045200" cy="2513509"/>
          </a:xfrm>
        </p:spPr>
        <p:txBody>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a:lvl2pPr>
          </a:lstStyle>
          <a:p>
            <a:pPr>
              <a:spcBef>
                <a:spcPts val="1000"/>
              </a:spcBef>
              <a:spcAft>
                <a:spcPts val="600"/>
              </a:spcAft>
            </a:pPr>
            <a:r>
              <a:rPr lang="en-US" sz="1600">
                <a:solidFill>
                  <a:schemeClr val="bg1"/>
                </a:solidFill>
              </a:rPr>
              <a:t>Body Copy 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a:t>
            </a:r>
            <a:r>
              <a:rPr lang="en-US" sz="1600" err="1">
                <a:solidFill>
                  <a:schemeClr val="bg1"/>
                </a:solidFill>
              </a:rPr>
              <a:t>quis</a:t>
            </a:r>
            <a:r>
              <a:rPr lang="en-US" sz="1600">
                <a:solidFill>
                  <a:schemeClr val="bg1"/>
                </a:solidFill>
              </a:rPr>
              <a:t> </a:t>
            </a:r>
            <a:r>
              <a:rPr lang="en-US" sz="1600" err="1">
                <a:solidFill>
                  <a:schemeClr val="bg1"/>
                </a:solidFill>
              </a:rPr>
              <a:t>nostrud</a:t>
            </a:r>
            <a:r>
              <a:rPr lang="en-US" sz="1600">
                <a:solidFill>
                  <a:schemeClr val="bg1"/>
                </a:solidFill>
              </a:rPr>
              <a:t> </a:t>
            </a:r>
            <a:r>
              <a:rPr lang="en-US" sz="1600" err="1">
                <a:solidFill>
                  <a:schemeClr val="bg1"/>
                </a:solidFill>
              </a:rPr>
              <a:t>exerci</a:t>
            </a:r>
            <a:r>
              <a:rPr lang="en-US" sz="1600">
                <a:solidFill>
                  <a:schemeClr val="bg1"/>
                </a:solidFill>
              </a:rPr>
              <a:t> </a:t>
            </a:r>
            <a:r>
              <a:rPr lang="en-US" sz="1600" err="1">
                <a:solidFill>
                  <a:schemeClr val="bg1"/>
                </a:solidFill>
              </a:rPr>
              <a:t>tation</a:t>
            </a:r>
            <a:r>
              <a:rPr lang="en-US" sz="1600">
                <a:solidFill>
                  <a:schemeClr val="bg1"/>
                </a:solidFill>
              </a:rPr>
              <a:t> </a:t>
            </a:r>
            <a:r>
              <a:rPr lang="en-US" sz="1600" err="1">
                <a:solidFill>
                  <a:schemeClr val="bg1"/>
                </a:solidFill>
              </a:rPr>
              <a:t>ullamcorper</a:t>
            </a:r>
            <a:r>
              <a:rPr lang="en-US" sz="1600">
                <a:solidFill>
                  <a:schemeClr val="bg1"/>
                </a:solidFill>
              </a:rPr>
              <a:t> </a:t>
            </a:r>
            <a:r>
              <a:rPr lang="en-US" sz="1600" err="1">
                <a:solidFill>
                  <a:schemeClr val="bg1"/>
                </a:solidFill>
              </a:rPr>
              <a:t>suscipit</a:t>
            </a:r>
            <a:r>
              <a:rPr lang="en-US" sz="1600">
                <a:solidFill>
                  <a:schemeClr val="bg1"/>
                </a:solidFill>
              </a:rPr>
              <a:t> </a:t>
            </a:r>
            <a:r>
              <a:rPr lang="en-US" sz="1600" err="1">
                <a:solidFill>
                  <a:schemeClr val="bg1"/>
                </a:solidFill>
              </a:rPr>
              <a:t>lobortis</a:t>
            </a:r>
            <a:r>
              <a:rPr lang="en-US" sz="1600">
                <a:solidFill>
                  <a:schemeClr val="bg1"/>
                </a:solidFill>
              </a:rPr>
              <a:t> </a:t>
            </a:r>
            <a:r>
              <a:rPr lang="en-US" sz="1600" err="1">
                <a:solidFill>
                  <a:schemeClr val="bg1"/>
                </a:solidFill>
              </a:rPr>
              <a:t>nisl</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aliquip</a:t>
            </a:r>
            <a:r>
              <a:rPr lang="en-US" sz="1600">
                <a:solidFill>
                  <a:schemeClr val="bg1"/>
                </a:solidFill>
              </a:rPr>
              <a:t> ex </a:t>
            </a:r>
            <a:r>
              <a:rPr lang="en-US" sz="1600" err="1">
                <a:solidFill>
                  <a:schemeClr val="bg1"/>
                </a:solidFill>
              </a:rPr>
              <a:t>ea</a:t>
            </a:r>
            <a:r>
              <a:rPr lang="en-US" sz="1600">
                <a:solidFill>
                  <a:schemeClr val="bg1"/>
                </a:solidFill>
              </a:rPr>
              <a:t> </a:t>
            </a:r>
            <a:r>
              <a:rPr lang="en-US" sz="1600" err="1">
                <a:solidFill>
                  <a:schemeClr val="bg1"/>
                </a:solidFill>
              </a:rPr>
              <a:t>commodo</a:t>
            </a:r>
            <a:r>
              <a:rPr lang="en-US" sz="1600">
                <a:solidFill>
                  <a:schemeClr val="bg1"/>
                </a:solidFill>
              </a:rPr>
              <a:t> </a:t>
            </a:r>
            <a:r>
              <a:rPr lang="en-US" sz="1600" err="1">
                <a:solidFill>
                  <a:schemeClr val="bg1"/>
                </a:solidFill>
              </a:rPr>
              <a:t>consequat</a:t>
            </a:r>
            <a:r>
              <a:rPr lang="en-US" sz="1600">
                <a:solidFill>
                  <a:schemeClr val="bg1"/>
                </a:solidFill>
              </a:rPr>
              <a:t>. Duis autem vel </a:t>
            </a:r>
            <a:r>
              <a:rPr lang="en-US" sz="1600" err="1">
                <a:solidFill>
                  <a:schemeClr val="bg1"/>
                </a:solidFill>
              </a:rPr>
              <a:t>eum</a:t>
            </a:r>
            <a:r>
              <a:rPr lang="en-US" sz="1600">
                <a:solidFill>
                  <a:schemeClr val="bg1"/>
                </a:solidFill>
              </a:rPr>
              <a:t> </a:t>
            </a:r>
            <a:r>
              <a:rPr lang="en-US" sz="1600" err="1">
                <a:solidFill>
                  <a:schemeClr val="bg1"/>
                </a:solidFill>
              </a:rPr>
              <a:t>iriure</a:t>
            </a:r>
            <a:r>
              <a:rPr lang="en-US" sz="1600">
                <a:solidFill>
                  <a:schemeClr val="bg1"/>
                </a:solidFill>
              </a:rPr>
              <a:t> dolor in </a:t>
            </a:r>
            <a:r>
              <a:rPr lang="en-US" sz="1600" err="1">
                <a:solidFill>
                  <a:schemeClr val="bg1"/>
                </a:solidFill>
              </a:rPr>
              <a:t>hendrerit</a:t>
            </a:r>
            <a:r>
              <a:rPr lang="en-US" sz="1600">
                <a:solidFill>
                  <a:schemeClr val="bg1"/>
                </a:solidFill>
              </a:rPr>
              <a:t> in </a:t>
            </a:r>
            <a:r>
              <a:rPr lang="en-US" sz="1600" err="1">
                <a:solidFill>
                  <a:schemeClr val="bg1"/>
                </a:solidFill>
              </a:rPr>
              <a:t>vulputate</a:t>
            </a:r>
            <a:r>
              <a:rPr lang="en-US" sz="1600">
                <a:solidFill>
                  <a:schemeClr val="bg1"/>
                </a:solidFill>
              </a:rPr>
              <a:t> </a:t>
            </a:r>
            <a:r>
              <a:rPr lang="en-US" sz="1600" err="1">
                <a:solidFill>
                  <a:schemeClr val="bg1"/>
                </a:solidFill>
              </a:rPr>
              <a:t>velit</a:t>
            </a:r>
            <a:r>
              <a:rPr lang="en-US" sz="1600">
                <a:solidFill>
                  <a:schemeClr val="bg1"/>
                </a:solidFill>
              </a:rPr>
              <a:t> </a:t>
            </a:r>
            <a:r>
              <a:rPr lang="en-US" sz="1600" err="1">
                <a:solidFill>
                  <a:schemeClr val="bg1"/>
                </a:solidFill>
              </a:rPr>
              <a:t>esse</a:t>
            </a:r>
            <a:r>
              <a:rPr lang="en-US" sz="1600">
                <a:solidFill>
                  <a:schemeClr val="bg1"/>
                </a:solidFill>
              </a:rPr>
              <a:t> </a:t>
            </a:r>
            <a:r>
              <a:rPr lang="en-US" sz="1600" err="1">
                <a:solidFill>
                  <a:schemeClr val="bg1"/>
                </a:solidFill>
              </a:rPr>
              <a:t>molestie</a:t>
            </a:r>
            <a:r>
              <a:rPr lang="en-US" sz="1600">
                <a:solidFill>
                  <a:schemeClr val="bg1"/>
                </a:solidFill>
              </a:rPr>
              <a:t> </a:t>
            </a:r>
            <a:r>
              <a:rPr lang="en-US" sz="1600" err="1">
                <a:solidFill>
                  <a:schemeClr val="bg1"/>
                </a:solidFill>
              </a:rPr>
              <a:t>consequat</a:t>
            </a:r>
            <a:r>
              <a:rPr lang="en-US" sz="1600">
                <a:solidFill>
                  <a:schemeClr val="bg1"/>
                </a:solidFill>
              </a:rPr>
              <a:t>.</a:t>
            </a:r>
          </a:p>
          <a:p>
            <a:pPr>
              <a:spcBef>
                <a:spcPts val="1000"/>
              </a:spcBef>
              <a:spcAft>
                <a:spcPts val="600"/>
              </a:spcAft>
            </a:pPr>
            <a:r>
              <a:rPr lang="en-US" sz="1600">
                <a:solidFill>
                  <a:schemeClr val="bg1"/>
                </a:solidFill>
              </a:rPr>
              <a:t>Lorem ipsum dolor sit </a:t>
            </a:r>
            <a:r>
              <a:rPr lang="en-US" sz="1600" err="1">
                <a:solidFill>
                  <a:schemeClr val="bg1"/>
                </a:solidFill>
              </a:rPr>
              <a:t>amet</a:t>
            </a:r>
            <a:r>
              <a:rPr lang="en-US" sz="1600">
                <a:solidFill>
                  <a:schemeClr val="bg1"/>
                </a:solidFill>
              </a:rPr>
              <a:t>, cons </a:t>
            </a:r>
            <a:r>
              <a:rPr lang="en-US" sz="1600" err="1">
                <a:solidFill>
                  <a:schemeClr val="bg1"/>
                </a:solidFill>
              </a:rPr>
              <a:t>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qui.</a:t>
            </a:r>
          </a:p>
        </p:txBody>
      </p:sp>
    </p:spTree>
    <p:extLst>
      <p:ext uri="{BB962C8B-B14F-4D97-AF65-F5344CB8AC3E}">
        <p14:creationId xmlns:p14="http://schemas.microsoft.com/office/powerpoint/2010/main" val="1110071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ro slide 3">
    <p:bg>
      <p:bgPr>
        <a:blipFill dpi="0" rotWithShape="1">
          <a:blip r:embed="rId2" cstate="screen">
            <a:lum/>
            <a:extLst>
              <a:ext uri="{28A0092B-C50C-407E-A947-70E740481C1C}">
                <a14:useLocalDpi xmlns:a14="http://schemas.microsoft.com/office/drawing/2010/main"/>
              </a:ext>
            </a:extLst>
          </a:blip>
          <a:srcRect/>
          <a:stretch>
            <a:fillRect l="36000"/>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7" name="Picture 6">
            <a:extLst>
              <a:ext uri="{FF2B5EF4-FFF2-40B4-BE49-F238E27FC236}">
                <a16:creationId xmlns:a16="http://schemas.microsoft.com/office/drawing/2014/main" id="{28B2B5ED-D66B-608D-D75D-4B3BB25FC27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66522"/>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78557628-0389-9DB0-64C8-7A691B757911}"/>
              </a:ext>
            </a:extLst>
          </p:cNvPr>
          <p:cNvSpPr/>
          <p:nvPr userDrawn="1"/>
        </p:nvSpPr>
        <p:spPr>
          <a:xfrm rot="16200000">
            <a:off x="-3337165" y="3325589"/>
            <a:ext cx="6902929" cy="228599"/>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B7635-7D0A-A170-DAAB-22A686A80D5D}"/>
              </a:ext>
            </a:extLst>
          </p:cNvPr>
          <p:cNvSpPr>
            <a:spLocks noGrp="1"/>
          </p:cNvSpPr>
          <p:nvPr>
            <p:ph type="title" hasCustomPrompt="1"/>
          </p:nvPr>
        </p:nvSpPr>
        <p:spPr>
          <a:xfrm>
            <a:off x="460060" y="694795"/>
            <a:ext cx="6404203" cy="701731"/>
          </a:xfrm>
        </p:spPr>
        <p:txBody>
          <a:bodyPr wrap="square">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3" name="Text Placeholder 12">
            <a:extLst>
              <a:ext uri="{FF2B5EF4-FFF2-40B4-BE49-F238E27FC236}">
                <a16:creationId xmlns:a16="http://schemas.microsoft.com/office/drawing/2014/main" id="{51F98372-6F27-8C93-BCD8-99C2CCC92ACC}"/>
              </a:ext>
            </a:extLst>
          </p:cNvPr>
          <p:cNvSpPr>
            <a:spLocks noGrp="1"/>
          </p:cNvSpPr>
          <p:nvPr>
            <p:ph type="body" sz="quarter" idx="10" hasCustomPrompt="1"/>
          </p:nvPr>
        </p:nvSpPr>
        <p:spPr>
          <a:xfrm>
            <a:off x="839788" y="1640931"/>
            <a:ext cx="6011775" cy="1491370"/>
          </a:xfrm>
        </p:spPr>
        <p:txBody>
          <a:bodyPr/>
          <a:lstStyle>
            <a:lvl1pPr marL="0" indent="0">
              <a:lnSpc>
                <a:spcPts val="2820"/>
              </a:lnSpc>
              <a:spcAft>
                <a:spcPts val="600"/>
              </a:spcAft>
              <a:buNone/>
              <a:defRPr sz="18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2820"/>
              </a:lnSpc>
              <a:spcBef>
                <a:spcPts val="1000"/>
              </a:spcBef>
              <a:spcAft>
                <a:spcPts val="600"/>
              </a:spcAft>
              <a:buClrTx/>
              <a:buSzTx/>
              <a:buFont typeface="Arial" panose="020B0604020202020204" pitchFamily="34" charset="0"/>
              <a:buNone/>
              <a:tabLst/>
              <a:defRPr/>
            </a:pPr>
            <a:r>
              <a:rPr lang="en-US"/>
              <a:t>Intro Text </a:t>
            </a: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consectetuer</a:t>
            </a:r>
            <a:r>
              <a:rPr lang="en-US">
                <a:solidFill>
                  <a:schemeClr val="bg1"/>
                </a:solidFill>
              </a:rPr>
              <a:t> </a:t>
            </a:r>
            <a:r>
              <a:rPr lang="en-US" err="1">
                <a:solidFill>
                  <a:schemeClr val="bg1"/>
                </a:solidFill>
              </a:rPr>
              <a:t>adipiscing</a:t>
            </a:r>
            <a:r>
              <a:rPr lang="en-US">
                <a:solidFill>
                  <a:schemeClr val="bg1"/>
                </a:solidFill>
              </a:rPr>
              <a:t> </a:t>
            </a:r>
            <a:r>
              <a:rPr lang="en-US" err="1">
                <a:solidFill>
                  <a:schemeClr val="bg1"/>
                </a:solidFill>
              </a:rPr>
              <a:t>elit</a:t>
            </a:r>
            <a:r>
              <a:rPr lang="en-US">
                <a:solidFill>
                  <a:schemeClr val="bg1"/>
                </a:solidFill>
              </a:rPr>
              <a:t>, sed diam </a:t>
            </a:r>
            <a:r>
              <a:rPr lang="en-US" err="1">
                <a:solidFill>
                  <a:schemeClr val="bg1"/>
                </a:solidFill>
              </a:rPr>
              <a:t>nonummy</a:t>
            </a:r>
            <a:r>
              <a:rPr lang="en-US">
                <a:solidFill>
                  <a:schemeClr val="bg1"/>
                </a:solidFill>
              </a:rPr>
              <a:t> </a:t>
            </a:r>
            <a:r>
              <a:rPr lang="en-US" err="1">
                <a:solidFill>
                  <a:schemeClr val="bg1"/>
                </a:solidFill>
              </a:rPr>
              <a:t>nibh</a:t>
            </a:r>
            <a:r>
              <a:rPr lang="en-US">
                <a:solidFill>
                  <a:schemeClr val="bg1"/>
                </a:solidFill>
              </a:rPr>
              <a:t> </a:t>
            </a:r>
            <a:r>
              <a:rPr lang="en-US" err="1">
                <a:solidFill>
                  <a:schemeClr val="bg1"/>
                </a:solidFill>
              </a:rPr>
              <a:t>euismod</a:t>
            </a:r>
            <a:r>
              <a:rPr lang="en-US">
                <a:solidFill>
                  <a:schemeClr val="bg1"/>
                </a:solidFill>
              </a:rPr>
              <a:t> </a:t>
            </a:r>
            <a:r>
              <a:rPr lang="en-US" err="1">
                <a:solidFill>
                  <a:schemeClr val="bg1"/>
                </a:solidFill>
              </a:rPr>
              <a:t>tincidunt</a:t>
            </a:r>
            <a:r>
              <a:rPr lang="en-US">
                <a:solidFill>
                  <a:schemeClr val="bg1"/>
                </a:solidFill>
              </a:rPr>
              <a:t> </a:t>
            </a:r>
            <a:r>
              <a:rPr lang="en-US" err="1">
                <a:solidFill>
                  <a:schemeClr val="bg1"/>
                </a:solidFill>
              </a:rPr>
              <a:t>ut</a:t>
            </a:r>
            <a:r>
              <a:rPr lang="en-US">
                <a:solidFill>
                  <a:schemeClr val="bg1"/>
                </a:solidFill>
              </a:rPr>
              <a:t> </a:t>
            </a:r>
            <a:r>
              <a:rPr lang="en-US" err="1">
                <a:solidFill>
                  <a:schemeClr val="bg1"/>
                </a:solidFill>
              </a:rPr>
              <a:t>laoreet</a:t>
            </a:r>
            <a:r>
              <a:rPr lang="en-US">
                <a:solidFill>
                  <a:schemeClr val="bg1"/>
                </a:solidFill>
              </a:rPr>
              <a:t> dolore magna </a:t>
            </a:r>
            <a:r>
              <a:rPr lang="en-US" err="1">
                <a:solidFill>
                  <a:schemeClr val="bg1"/>
                </a:solidFill>
              </a:rPr>
              <a:t>aliquam</a:t>
            </a:r>
            <a:r>
              <a:rPr lang="en-US">
                <a:solidFill>
                  <a:schemeClr val="bg1"/>
                </a:solidFill>
              </a:rPr>
              <a:t> </a:t>
            </a:r>
            <a:r>
              <a:rPr lang="en-US" err="1">
                <a:solidFill>
                  <a:schemeClr val="bg1"/>
                </a:solidFill>
              </a:rPr>
              <a:t>erat</a:t>
            </a:r>
            <a:r>
              <a:rPr lang="en-US">
                <a:solidFill>
                  <a:schemeClr val="bg1"/>
                </a:solidFill>
              </a:rPr>
              <a:t> </a:t>
            </a:r>
            <a:r>
              <a:rPr lang="en-US" err="1">
                <a:solidFill>
                  <a:schemeClr val="bg1"/>
                </a:solidFill>
              </a:rPr>
              <a:t>volutpat</a:t>
            </a:r>
            <a:r>
              <a:rPr lang="en-US">
                <a:solidFill>
                  <a:schemeClr val="bg1"/>
                </a:solidFill>
              </a:rPr>
              <a:t>. Ut </a:t>
            </a:r>
            <a:r>
              <a:rPr lang="en-US" err="1">
                <a:solidFill>
                  <a:schemeClr val="bg1"/>
                </a:solidFill>
              </a:rPr>
              <a:t>wisi</a:t>
            </a:r>
            <a:r>
              <a:rPr lang="en-US">
                <a:solidFill>
                  <a:schemeClr val="bg1"/>
                </a:solidFill>
              </a:rPr>
              <a:t> </a:t>
            </a:r>
            <a:r>
              <a:rPr lang="en-US" err="1">
                <a:solidFill>
                  <a:schemeClr val="bg1"/>
                </a:solidFill>
              </a:rPr>
              <a:t>enim</a:t>
            </a:r>
            <a:r>
              <a:rPr lang="en-US">
                <a:solidFill>
                  <a:schemeClr val="bg1"/>
                </a:solidFill>
              </a:rPr>
              <a:t> ad minim </a:t>
            </a:r>
            <a:r>
              <a:rPr lang="en-US" err="1">
                <a:solidFill>
                  <a:schemeClr val="bg1"/>
                </a:solidFill>
              </a:rPr>
              <a:t>veniam</a:t>
            </a:r>
            <a:r>
              <a:rPr lang="en-US">
                <a:solidFill>
                  <a:schemeClr val="bg1"/>
                </a:solidFill>
              </a:rPr>
              <a:t>, </a:t>
            </a:r>
            <a:r>
              <a:rPr lang="en-US" err="1">
                <a:solidFill>
                  <a:schemeClr val="bg1"/>
                </a:solidFill>
              </a:rPr>
              <a:t>quis</a:t>
            </a:r>
            <a:r>
              <a:rPr lang="en-US">
                <a:solidFill>
                  <a:schemeClr val="bg1"/>
                </a:solidFill>
              </a:rPr>
              <a:t> </a:t>
            </a:r>
            <a:r>
              <a:rPr lang="en-US" err="1">
                <a:solidFill>
                  <a:schemeClr val="bg1"/>
                </a:solidFill>
              </a:rPr>
              <a:t>nostrud</a:t>
            </a:r>
            <a:r>
              <a:rPr lang="en-US">
                <a:solidFill>
                  <a:schemeClr val="bg1"/>
                </a:solidFill>
              </a:rPr>
              <a:t> </a:t>
            </a:r>
            <a:r>
              <a:rPr lang="en-US" err="1">
                <a:solidFill>
                  <a:schemeClr val="bg1"/>
                </a:solidFill>
              </a:rPr>
              <a:t>exerci</a:t>
            </a:r>
            <a:r>
              <a:rPr lang="en-US">
                <a:solidFill>
                  <a:schemeClr val="bg1"/>
                </a:solidFill>
              </a:rPr>
              <a:t> </a:t>
            </a:r>
            <a:r>
              <a:rPr lang="en-US" err="1">
                <a:solidFill>
                  <a:schemeClr val="bg1"/>
                </a:solidFill>
              </a:rPr>
              <a:t>tation</a:t>
            </a:r>
            <a:r>
              <a:rPr lang="en-US">
                <a:solidFill>
                  <a:schemeClr val="bg1"/>
                </a:solidFill>
              </a:rPr>
              <a:t>.</a:t>
            </a:r>
          </a:p>
        </p:txBody>
      </p:sp>
      <p:sp>
        <p:nvSpPr>
          <p:cNvPr id="4" name="Text Placeholder 3">
            <a:extLst>
              <a:ext uri="{FF2B5EF4-FFF2-40B4-BE49-F238E27FC236}">
                <a16:creationId xmlns:a16="http://schemas.microsoft.com/office/drawing/2014/main" id="{AF6C034E-F493-ED30-264B-1543C5B0C95A}"/>
              </a:ext>
            </a:extLst>
          </p:cNvPr>
          <p:cNvSpPr>
            <a:spLocks noGrp="1"/>
          </p:cNvSpPr>
          <p:nvPr>
            <p:ph type="body" sz="quarter" idx="12" hasCustomPrompt="1"/>
          </p:nvPr>
        </p:nvSpPr>
        <p:spPr>
          <a:xfrm>
            <a:off x="836613" y="3549731"/>
            <a:ext cx="6045200" cy="2513509"/>
          </a:xfrm>
        </p:spPr>
        <p:txBody>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a:lvl2pPr>
          </a:lstStyle>
          <a:p>
            <a:pPr>
              <a:spcBef>
                <a:spcPts val="1000"/>
              </a:spcBef>
              <a:spcAft>
                <a:spcPts val="600"/>
              </a:spcAft>
            </a:pPr>
            <a:r>
              <a:rPr lang="en-US" sz="1600">
                <a:solidFill>
                  <a:schemeClr val="bg1"/>
                </a:solidFill>
              </a:rPr>
              <a:t>Body Copy 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a:t>
            </a:r>
            <a:r>
              <a:rPr lang="en-US" sz="1600" err="1">
                <a:solidFill>
                  <a:schemeClr val="bg1"/>
                </a:solidFill>
              </a:rPr>
              <a:t>quis</a:t>
            </a:r>
            <a:r>
              <a:rPr lang="en-US" sz="1600">
                <a:solidFill>
                  <a:schemeClr val="bg1"/>
                </a:solidFill>
              </a:rPr>
              <a:t> </a:t>
            </a:r>
            <a:r>
              <a:rPr lang="en-US" sz="1600" err="1">
                <a:solidFill>
                  <a:schemeClr val="bg1"/>
                </a:solidFill>
              </a:rPr>
              <a:t>nostrud</a:t>
            </a:r>
            <a:r>
              <a:rPr lang="en-US" sz="1600">
                <a:solidFill>
                  <a:schemeClr val="bg1"/>
                </a:solidFill>
              </a:rPr>
              <a:t> </a:t>
            </a:r>
            <a:r>
              <a:rPr lang="en-US" sz="1600" err="1">
                <a:solidFill>
                  <a:schemeClr val="bg1"/>
                </a:solidFill>
              </a:rPr>
              <a:t>exerci</a:t>
            </a:r>
            <a:r>
              <a:rPr lang="en-US" sz="1600">
                <a:solidFill>
                  <a:schemeClr val="bg1"/>
                </a:solidFill>
              </a:rPr>
              <a:t> </a:t>
            </a:r>
            <a:r>
              <a:rPr lang="en-US" sz="1600" err="1">
                <a:solidFill>
                  <a:schemeClr val="bg1"/>
                </a:solidFill>
              </a:rPr>
              <a:t>tation</a:t>
            </a:r>
            <a:r>
              <a:rPr lang="en-US" sz="1600">
                <a:solidFill>
                  <a:schemeClr val="bg1"/>
                </a:solidFill>
              </a:rPr>
              <a:t> </a:t>
            </a:r>
            <a:r>
              <a:rPr lang="en-US" sz="1600" err="1">
                <a:solidFill>
                  <a:schemeClr val="bg1"/>
                </a:solidFill>
              </a:rPr>
              <a:t>ullamcorper</a:t>
            </a:r>
            <a:r>
              <a:rPr lang="en-US" sz="1600">
                <a:solidFill>
                  <a:schemeClr val="bg1"/>
                </a:solidFill>
              </a:rPr>
              <a:t> </a:t>
            </a:r>
            <a:r>
              <a:rPr lang="en-US" sz="1600" err="1">
                <a:solidFill>
                  <a:schemeClr val="bg1"/>
                </a:solidFill>
              </a:rPr>
              <a:t>suscipit</a:t>
            </a:r>
            <a:r>
              <a:rPr lang="en-US" sz="1600">
                <a:solidFill>
                  <a:schemeClr val="bg1"/>
                </a:solidFill>
              </a:rPr>
              <a:t> </a:t>
            </a:r>
            <a:r>
              <a:rPr lang="en-US" sz="1600" err="1">
                <a:solidFill>
                  <a:schemeClr val="bg1"/>
                </a:solidFill>
              </a:rPr>
              <a:t>lobortis</a:t>
            </a:r>
            <a:r>
              <a:rPr lang="en-US" sz="1600">
                <a:solidFill>
                  <a:schemeClr val="bg1"/>
                </a:solidFill>
              </a:rPr>
              <a:t> </a:t>
            </a:r>
            <a:r>
              <a:rPr lang="en-US" sz="1600" err="1">
                <a:solidFill>
                  <a:schemeClr val="bg1"/>
                </a:solidFill>
              </a:rPr>
              <a:t>nisl</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aliquip</a:t>
            </a:r>
            <a:r>
              <a:rPr lang="en-US" sz="1600">
                <a:solidFill>
                  <a:schemeClr val="bg1"/>
                </a:solidFill>
              </a:rPr>
              <a:t> ex </a:t>
            </a:r>
            <a:r>
              <a:rPr lang="en-US" sz="1600" err="1">
                <a:solidFill>
                  <a:schemeClr val="bg1"/>
                </a:solidFill>
              </a:rPr>
              <a:t>ea</a:t>
            </a:r>
            <a:r>
              <a:rPr lang="en-US" sz="1600">
                <a:solidFill>
                  <a:schemeClr val="bg1"/>
                </a:solidFill>
              </a:rPr>
              <a:t> </a:t>
            </a:r>
            <a:r>
              <a:rPr lang="en-US" sz="1600" err="1">
                <a:solidFill>
                  <a:schemeClr val="bg1"/>
                </a:solidFill>
              </a:rPr>
              <a:t>commodo</a:t>
            </a:r>
            <a:r>
              <a:rPr lang="en-US" sz="1600">
                <a:solidFill>
                  <a:schemeClr val="bg1"/>
                </a:solidFill>
              </a:rPr>
              <a:t> </a:t>
            </a:r>
            <a:r>
              <a:rPr lang="en-US" sz="1600" err="1">
                <a:solidFill>
                  <a:schemeClr val="bg1"/>
                </a:solidFill>
              </a:rPr>
              <a:t>consequat</a:t>
            </a:r>
            <a:r>
              <a:rPr lang="en-US" sz="1600">
                <a:solidFill>
                  <a:schemeClr val="bg1"/>
                </a:solidFill>
              </a:rPr>
              <a:t>. Duis autem vel </a:t>
            </a:r>
            <a:r>
              <a:rPr lang="en-US" sz="1600" err="1">
                <a:solidFill>
                  <a:schemeClr val="bg1"/>
                </a:solidFill>
              </a:rPr>
              <a:t>eum</a:t>
            </a:r>
            <a:r>
              <a:rPr lang="en-US" sz="1600">
                <a:solidFill>
                  <a:schemeClr val="bg1"/>
                </a:solidFill>
              </a:rPr>
              <a:t> </a:t>
            </a:r>
            <a:r>
              <a:rPr lang="en-US" sz="1600" err="1">
                <a:solidFill>
                  <a:schemeClr val="bg1"/>
                </a:solidFill>
              </a:rPr>
              <a:t>iriure</a:t>
            </a:r>
            <a:r>
              <a:rPr lang="en-US" sz="1600">
                <a:solidFill>
                  <a:schemeClr val="bg1"/>
                </a:solidFill>
              </a:rPr>
              <a:t> dolor in </a:t>
            </a:r>
            <a:r>
              <a:rPr lang="en-US" sz="1600" err="1">
                <a:solidFill>
                  <a:schemeClr val="bg1"/>
                </a:solidFill>
              </a:rPr>
              <a:t>hendrerit</a:t>
            </a:r>
            <a:r>
              <a:rPr lang="en-US" sz="1600">
                <a:solidFill>
                  <a:schemeClr val="bg1"/>
                </a:solidFill>
              </a:rPr>
              <a:t> in </a:t>
            </a:r>
            <a:r>
              <a:rPr lang="en-US" sz="1600" err="1">
                <a:solidFill>
                  <a:schemeClr val="bg1"/>
                </a:solidFill>
              </a:rPr>
              <a:t>vulputate</a:t>
            </a:r>
            <a:r>
              <a:rPr lang="en-US" sz="1600">
                <a:solidFill>
                  <a:schemeClr val="bg1"/>
                </a:solidFill>
              </a:rPr>
              <a:t> </a:t>
            </a:r>
            <a:r>
              <a:rPr lang="en-US" sz="1600" err="1">
                <a:solidFill>
                  <a:schemeClr val="bg1"/>
                </a:solidFill>
              </a:rPr>
              <a:t>velit</a:t>
            </a:r>
            <a:r>
              <a:rPr lang="en-US" sz="1600">
                <a:solidFill>
                  <a:schemeClr val="bg1"/>
                </a:solidFill>
              </a:rPr>
              <a:t> </a:t>
            </a:r>
            <a:r>
              <a:rPr lang="en-US" sz="1600" err="1">
                <a:solidFill>
                  <a:schemeClr val="bg1"/>
                </a:solidFill>
              </a:rPr>
              <a:t>esse</a:t>
            </a:r>
            <a:r>
              <a:rPr lang="en-US" sz="1600">
                <a:solidFill>
                  <a:schemeClr val="bg1"/>
                </a:solidFill>
              </a:rPr>
              <a:t> </a:t>
            </a:r>
            <a:r>
              <a:rPr lang="en-US" sz="1600" err="1">
                <a:solidFill>
                  <a:schemeClr val="bg1"/>
                </a:solidFill>
              </a:rPr>
              <a:t>molestie</a:t>
            </a:r>
            <a:r>
              <a:rPr lang="en-US" sz="1600">
                <a:solidFill>
                  <a:schemeClr val="bg1"/>
                </a:solidFill>
              </a:rPr>
              <a:t> </a:t>
            </a:r>
            <a:r>
              <a:rPr lang="en-US" sz="1600" err="1">
                <a:solidFill>
                  <a:schemeClr val="bg1"/>
                </a:solidFill>
              </a:rPr>
              <a:t>consequat</a:t>
            </a:r>
            <a:r>
              <a:rPr lang="en-US" sz="1600">
                <a:solidFill>
                  <a:schemeClr val="bg1"/>
                </a:solidFill>
              </a:rPr>
              <a:t>.</a:t>
            </a:r>
          </a:p>
          <a:p>
            <a:pPr>
              <a:spcBef>
                <a:spcPts val="1000"/>
              </a:spcBef>
              <a:spcAft>
                <a:spcPts val="600"/>
              </a:spcAft>
            </a:pPr>
            <a:r>
              <a:rPr lang="en-US" sz="1600">
                <a:solidFill>
                  <a:schemeClr val="bg1"/>
                </a:solidFill>
              </a:rPr>
              <a:t>Lorem ipsum dolor sit </a:t>
            </a:r>
            <a:r>
              <a:rPr lang="en-US" sz="1600" err="1">
                <a:solidFill>
                  <a:schemeClr val="bg1"/>
                </a:solidFill>
              </a:rPr>
              <a:t>amet</a:t>
            </a:r>
            <a:r>
              <a:rPr lang="en-US" sz="1600">
                <a:solidFill>
                  <a:schemeClr val="bg1"/>
                </a:solidFill>
              </a:rPr>
              <a:t>, cons </a:t>
            </a:r>
            <a:r>
              <a:rPr lang="en-US" sz="1600" err="1">
                <a:solidFill>
                  <a:schemeClr val="bg1"/>
                </a:solidFill>
              </a:rPr>
              <a:t>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qui.</a:t>
            </a:r>
          </a:p>
        </p:txBody>
      </p:sp>
    </p:spTree>
    <p:extLst>
      <p:ext uri="{BB962C8B-B14F-4D97-AF65-F5344CB8AC3E}">
        <p14:creationId xmlns:p14="http://schemas.microsoft.com/office/powerpoint/2010/main" val="1967069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orizontal Layout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C30653-81B9-20CD-2190-C60D2E394503}"/>
              </a:ext>
            </a:extLst>
          </p:cNvPr>
          <p:cNvSpPr/>
          <p:nvPr userDrawn="1"/>
        </p:nvSpPr>
        <p:spPr>
          <a:xfrm>
            <a:off x="194199" y="2618509"/>
            <a:ext cx="11997802" cy="4239491"/>
          </a:xfrm>
          <a:prstGeom prst="rect">
            <a:avLst/>
          </a:prstGeom>
          <a:solidFill>
            <a:srgbClr val="02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 Placeholder 11">
            <a:extLst>
              <a:ext uri="{FF2B5EF4-FFF2-40B4-BE49-F238E27FC236}">
                <a16:creationId xmlns:a16="http://schemas.microsoft.com/office/drawing/2014/main" id="{EC1F5C1E-0571-6C52-AAEC-5186771512B6}"/>
              </a:ext>
            </a:extLst>
          </p:cNvPr>
          <p:cNvSpPr>
            <a:spLocks noGrp="1"/>
          </p:cNvSpPr>
          <p:nvPr>
            <p:ph type="body" sz="quarter" idx="10" hasCustomPrompt="1"/>
          </p:nvPr>
        </p:nvSpPr>
        <p:spPr>
          <a:xfrm>
            <a:off x="1041400" y="3886200"/>
            <a:ext cx="4152900" cy="1491370"/>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2820"/>
              </a:lnSpc>
              <a:spcBef>
                <a:spcPts val="1000"/>
              </a:spcBef>
              <a:spcAft>
                <a:spcPts val="600"/>
              </a:spcAft>
              <a:buClrTx/>
              <a:buSzTx/>
              <a:buFont typeface="Arial" panose="020B0604020202020204" pitchFamily="34" charset="0"/>
              <a:buNone/>
              <a:tabLst/>
              <a:defRPr/>
            </a:pPr>
            <a:r>
              <a:rPr lang="en-US"/>
              <a:t>Intro Text </a:t>
            </a: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a:t>
            </a:r>
            <a:r>
              <a:rPr lang="en-US">
                <a:solidFill>
                  <a:schemeClr val="bg1"/>
                </a:solidFill>
              </a:rPr>
              <a:t> </a:t>
            </a:r>
            <a:r>
              <a:rPr lang="en-US" err="1">
                <a:solidFill>
                  <a:schemeClr val="bg1"/>
                </a:solidFill>
              </a:rPr>
              <a:t>tetuer</a:t>
            </a:r>
            <a:r>
              <a:rPr lang="en-US">
                <a:solidFill>
                  <a:schemeClr val="bg1"/>
                </a:solidFill>
              </a:rPr>
              <a:t> </a:t>
            </a:r>
            <a:r>
              <a:rPr lang="en-US" err="1">
                <a:solidFill>
                  <a:schemeClr val="bg1"/>
                </a:solidFill>
              </a:rPr>
              <a:t>adipiscing</a:t>
            </a:r>
            <a:r>
              <a:rPr lang="en-US">
                <a:solidFill>
                  <a:schemeClr val="bg1"/>
                </a:solidFill>
              </a:rPr>
              <a:t> </a:t>
            </a:r>
            <a:r>
              <a:rPr lang="en-US" err="1">
                <a:solidFill>
                  <a:schemeClr val="bg1"/>
                </a:solidFill>
              </a:rPr>
              <a:t>elit</a:t>
            </a:r>
            <a:r>
              <a:rPr lang="en-US">
                <a:solidFill>
                  <a:schemeClr val="bg1"/>
                </a:solidFill>
              </a:rPr>
              <a:t>, sed </a:t>
            </a:r>
            <a:r>
              <a:rPr lang="en-US" err="1">
                <a:solidFill>
                  <a:schemeClr val="bg1"/>
                </a:solidFill>
              </a:rPr>
              <a:t>nonummy</a:t>
            </a:r>
            <a:r>
              <a:rPr lang="en-US">
                <a:solidFill>
                  <a:schemeClr val="bg1"/>
                </a:solidFill>
              </a:rPr>
              <a:t> </a:t>
            </a:r>
            <a:r>
              <a:rPr lang="en-US" err="1">
                <a:solidFill>
                  <a:schemeClr val="bg1"/>
                </a:solidFill>
              </a:rPr>
              <a:t>nibh</a:t>
            </a:r>
            <a:r>
              <a:rPr lang="en-US">
                <a:solidFill>
                  <a:schemeClr val="bg1"/>
                </a:solidFill>
              </a:rPr>
              <a:t> </a:t>
            </a:r>
            <a:r>
              <a:rPr lang="en-US" err="1">
                <a:solidFill>
                  <a:schemeClr val="bg1"/>
                </a:solidFill>
              </a:rPr>
              <a:t>euismodz</a:t>
            </a:r>
            <a:r>
              <a:rPr lang="en-US">
                <a:solidFill>
                  <a:schemeClr val="bg1"/>
                </a:solidFill>
              </a:rPr>
              <a:t> </a:t>
            </a:r>
            <a:r>
              <a:rPr lang="en-US" err="1">
                <a:solidFill>
                  <a:schemeClr val="bg1"/>
                </a:solidFill>
              </a:rPr>
              <a:t>tincidunt</a:t>
            </a:r>
            <a:r>
              <a:rPr lang="en-US">
                <a:solidFill>
                  <a:schemeClr val="bg1"/>
                </a:solidFill>
              </a:rPr>
              <a:t> </a:t>
            </a:r>
            <a:r>
              <a:rPr lang="en-US" err="1">
                <a:solidFill>
                  <a:schemeClr val="bg1"/>
                </a:solidFill>
              </a:rPr>
              <a:t>ut</a:t>
            </a:r>
            <a:r>
              <a:rPr lang="en-US">
                <a:solidFill>
                  <a:schemeClr val="bg1"/>
                </a:solidFill>
              </a:rPr>
              <a:t> </a:t>
            </a:r>
            <a:r>
              <a:rPr lang="en-US" err="1">
                <a:solidFill>
                  <a:schemeClr val="bg1"/>
                </a:solidFill>
              </a:rPr>
              <a:t>laoreet</a:t>
            </a:r>
            <a:r>
              <a:rPr lang="en-US">
                <a:solidFill>
                  <a:schemeClr val="bg1"/>
                </a:solidFill>
              </a:rPr>
              <a:t> dolore magna </a:t>
            </a:r>
            <a:r>
              <a:rPr lang="en-US" err="1">
                <a:solidFill>
                  <a:schemeClr val="bg1"/>
                </a:solidFill>
              </a:rPr>
              <a:t>aliquam</a:t>
            </a:r>
            <a:r>
              <a:rPr lang="en-US">
                <a:solidFill>
                  <a:schemeClr val="bg1"/>
                </a:solidFill>
              </a:rPr>
              <a:t>.</a:t>
            </a:r>
          </a:p>
        </p:txBody>
      </p:sp>
      <p:sp>
        <p:nvSpPr>
          <p:cNvPr id="4" name="Rectangle 3">
            <a:extLst>
              <a:ext uri="{FF2B5EF4-FFF2-40B4-BE49-F238E27FC236}">
                <a16:creationId xmlns:a16="http://schemas.microsoft.com/office/drawing/2014/main" id="{81CB46E1-10EA-81DB-6A05-3C3A98E0E593}"/>
              </a:ext>
            </a:extLst>
          </p:cNvPr>
          <p:cNvSpPr/>
          <p:nvPr userDrawn="1"/>
        </p:nvSpPr>
        <p:spPr>
          <a:xfrm rot="16200000">
            <a:off x="-3320489" y="3308913"/>
            <a:ext cx="6869578" cy="228600"/>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599BD5A-E9AD-AE97-55CC-B8DFD372E824}"/>
              </a:ext>
            </a:extLst>
          </p:cNvPr>
          <p:cNvSpPr>
            <a:spLocks noGrp="1"/>
          </p:cNvSpPr>
          <p:nvPr>
            <p:ph type="title" hasCustomPrompt="1"/>
          </p:nvPr>
        </p:nvSpPr>
        <p:spPr>
          <a:xfrm>
            <a:off x="587060" y="3107795"/>
            <a:ext cx="4619940" cy="701731"/>
          </a:xfrm>
        </p:spPr>
        <p:txBody>
          <a:bodyPr wrap="square">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8" name="Text Placeholder 7">
            <a:extLst>
              <a:ext uri="{FF2B5EF4-FFF2-40B4-BE49-F238E27FC236}">
                <a16:creationId xmlns:a16="http://schemas.microsoft.com/office/drawing/2014/main" id="{8C23B553-1090-870F-A6D6-7ED16897E29F}"/>
              </a:ext>
            </a:extLst>
          </p:cNvPr>
          <p:cNvSpPr>
            <a:spLocks noGrp="1"/>
          </p:cNvSpPr>
          <p:nvPr>
            <p:ph type="body" sz="quarter" idx="13" hasCustomPrompt="1"/>
          </p:nvPr>
        </p:nvSpPr>
        <p:spPr>
          <a:xfrm>
            <a:off x="5362575" y="3084513"/>
            <a:ext cx="6400800" cy="2513509"/>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vl2pPr marL="457200" indent="0">
              <a:buNone/>
              <a:defRPr/>
            </a:lvl2pPr>
          </a:lstStyle>
          <a:p>
            <a:pPr>
              <a:spcAft>
                <a:spcPts val="600"/>
              </a:spcAft>
            </a:pPr>
            <a:r>
              <a:rPr lang="en-US"/>
              <a:t>Body Copy </a:t>
            </a: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a:t>
            </a:r>
            <a:r>
              <a:rPr lang="en-US" sz="1600" err="1">
                <a:solidFill>
                  <a:schemeClr val="bg1"/>
                </a:solidFill>
              </a:rPr>
              <a:t>quis</a:t>
            </a:r>
            <a:r>
              <a:rPr lang="en-US" sz="1600">
                <a:solidFill>
                  <a:schemeClr val="bg1"/>
                </a:solidFill>
              </a:rPr>
              <a:t> </a:t>
            </a:r>
            <a:r>
              <a:rPr lang="en-US" sz="1600" err="1">
                <a:solidFill>
                  <a:schemeClr val="bg1"/>
                </a:solidFill>
              </a:rPr>
              <a:t>nostrud</a:t>
            </a:r>
            <a:r>
              <a:rPr lang="en-US" sz="1600">
                <a:solidFill>
                  <a:schemeClr val="bg1"/>
                </a:solidFill>
              </a:rPr>
              <a:t> </a:t>
            </a:r>
            <a:r>
              <a:rPr lang="en-US" sz="1600" err="1">
                <a:solidFill>
                  <a:schemeClr val="bg1"/>
                </a:solidFill>
              </a:rPr>
              <a:t>exerci</a:t>
            </a:r>
            <a:r>
              <a:rPr lang="en-US" sz="1600">
                <a:solidFill>
                  <a:schemeClr val="bg1"/>
                </a:solidFill>
              </a:rPr>
              <a:t> </a:t>
            </a:r>
            <a:r>
              <a:rPr lang="en-US" sz="1600" err="1">
                <a:solidFill>
                  <a:schemeClr val="bg1"/>
                </a:solidFill>
              </a:rPr>
              <a:t>tation</a:t>
            </a:r>
            <a:r>
              <a:rPr lang="en-US" sz="1600">
                <a:solidFill>
                  <a:schemeClr val="bg1"/>
                </a:solidFill>
              </a:rPr>
              <a:t> </a:t>
            </a:r>
            <a:r>
              <a:rPr lang="en-US" sz="1600" err="1">
                <a:solidFill>
                  <a:schemeClr val="bg1"/>
                </a:solidFill>
              </a:rPr>
              <a:t>ullamcorper</a:t>
            </a:r>
            <a:r>
              <a:rPr lang="en-US" sz="1600">
                <a:solidFill>
                  <a:schemeClr val="bg1"/>
                </a:solidFill>
              </a:rPr>
              <a:t> </a:t>
            </a:r>
            <a:r>
              <a:rPr lang="en-US" sz="1600" err="1">
                <a:solidFill>
                  <a:schemeClr val="bg1"/>
                </a:solidFill>
              </a:rPr>
              <a:t>suscipit</a:t>
            </a:r>
            <a:r>
              <a:rPr lang="en-US" sz="1600">
                <a:solidFill>
                  <a:schemeClr val="bg1"/>
                </a:solidFill>
              </a:rPr>
              <a:t> </a:t>
            </a:r>
            <a:r>
              <a:rPr lang="en-US" sz="1600" err="1">
                <a:solidFill>
                  <a:schemeClr val="bg1"/>
                </a:solidFill>
              </a:rPr>
              <a:t>lobortis</a:t>
            </a:r>
            <a:r>
              <a:rPr lang="en-US" sz="1600">
                <a:solidFill>
                  <a:schemeClr val="bg1"/>
                </a:solidFill>
              </a:rPr>
              <a:t> </a:t>
            </a:r>
            <a:r>
              <a:rPr lang="en-US" sz="1600" err="1">
                <a:solidFill>
                  <a:schemeClr val="bg1"/>
                </a:solidFill>
              </a:rPr>
              <a:t>nisl</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aliquip</a:t>
            </a:r>
            <a:r>
              <a:rPr lang="en-US" sz="1600">
                <a:solidFill>
                  <a:schemeClr val="bg1"/>
                </a:solidFill>
              </a:rPr>
              <a:t> ex </a:t>
            </a:r>
            <a:r>
              <a:rPr lang="en-US" sz="1600" err="1">
                <a:solidFill>
                  <a:schemeClr val="bg1"/>
                </a:solidFill>
              </a:rPr>
              <a:t>ea</a:t>
            </a:r>
            <a:r>
              <a:rPr lang="en-US" sz="1600">
                <a:solidFill>
                  <a:schemeClr val="bg1"/>
                </a:solidFill>
              </a:rPr>
              <a:t> </a:t>
            </a:r>
            <a:r>
              <a:rPr lang="en-US" sz="1600" err="1">
                <a:solidFill>
                  <a:schemeClr val="bg1"/>
                </a:solidFill>
              </a:rPr>
              <a:t>commodo</a:t>
            </a:r>
            <a:r>
              <a:rPr lang="en-US" sz="1600">
                <a:solidFill>
                  <a:schemeClr val="bg1"/>
                </a:solidFill>
              </a:rPr>
              <a:t> </a:t>
            </a:r>
            <a:r>
              <a:rPr lang="en-US" sz="1600" err="1">
                <a:solidFill>
                  <a:schemeClr val="bg1"/>
                </a:solidFill>
              </a:rPr>
              <a:t>consequat</a:t>
            </a:r>
            <a:r>
              <a:rPr lang="en-US" sz="1600">
                <a:solidFill>
                  <a:schemeClr val="bg1"/>
                </a:solidFill>
              </a:rPr>
              <a:t>. Duis autem vel </a:t>
            </a:r>
            <a:r>
              <a:rPr lang="en-US" sz="1600" err="1">
                <a:solidFill>
                  <a:schemeClr val="bg1"/>
                </a:solidFill>
              </a:rPr>
              <a:t>eum</a:t>
            </a:r>
            <a:r>
              <a:rPr lang="en-US" sz="1600">
                <a:solidFill>
                  <a:schemeClr val="bg1"/>
                </a:solidFill>
              </a:rPr>
              <a:t> </a:t>
            </a:r>
            <a:r>
              <a:rPr lang="en-US" sz="1600" err="1">
                <a:solidFill>
                  <a:schemeClr val="bg1"/>
                </a:solidFill>
              </a:rPr>
              <a:t>iriure</a:t>
            </a:r>
            <a:r>
              <a:rPr lang="en-US" sz="1600">
                <a:solidFill>
                  <a:schemeClr val="bg1"/>
                </a:solidFill>
              </a:rPr>
              <a:t> dolor in </a:t>
            </a:r>
            <a:r>
              <a:rPr lang="en-US" sz="1600" err="1">
                <a:solidFill>
                  <a:schemeClr val="bg1"/>
                </a:solidFill>
              </a:rPr>
              <a:t>hendrerit</a:t>
            </a:r>
            <a:r>
              <a:rPr lang="en-US" sz="1600">
                <a:solidFill>
                  <a:schemeClr val="bg1"/>
                </a:solidFill>
              </a:rPr>
              <a:t> in </a:t>
            </a:r>
            <a:r>
              <a:rPr lang="en-US" sz="1600" err="1">
                <a:solidFill>
                  <a:schemeClr val="bg1"/>
                </a:solidFill>
              </a:rPr>
              <a:t>vulputate</a:t>
            </a:r>
            <a:r>
              <a:rPr lang="en-US" sz="1600">
                <a:solidFill>
                  <a:schemeClr val="bg1"/>
                </a:solidFill>
              </a:rPr>
              <a:t> </a:t>
            </a:r>
            <a:r>
              <a:rPr lang="en-US" sz="1600" err="1">
                <a:solidFill>
                  <a:schemeClr val="bg1"/>
                </a:solidFill>
              </a:rPr>
              <a:t>velit</a:t>
            </a:r>
            <a:r>
              <a:rPr lang="en-US" sz="1600">
                <a:solidFill>
                  <a:schemeClr val="bg1"/>
                </a:solidFill>
              </a:rPr>
              <a:t> </a:t>
            </a:r>
            <a:r>
              <a:rPr lang="en-US" sz="1600" err="1">
                <a:solidFill>
                  <a:schemeClr val="bg1"/>
                </a:solidFill>
              </a:rPr>
              <a:t>esse</a:t>
            </a:r>
            <a:r>
              <a:rPr lang="en-US" sz="1600">
                <a:solidFill>
                  <a:schemeClr val="bg1"/>
                </a:solidFill>
              </a:rPr>
              <a:t> </a:t>
            </a:r>
            <a:r>
              <a:rPr lang="en-US" sz="1600" err="1">
                <a:solidFill>
                  <a:schemeClr val="bg1"/>
                </a:solidFill>
              </a:rPr>
              <a:t>molestie</a:t>
            </a:r>
            <a:r>
              <a:rPr lang="en-US" sz="1600">
                <a:solidFill>
                  <a:schemeClr val="bg1"/>
                </a:solidFill>
              </a:rPr>
              <a:t> </a:t>
            </a:r>
            <a:r>
              <a:rPr lang="en-US" sz="1600" err="1">
                <a:solidFill>
                  <a:schemeClr val="bg1"/>
                </a:solidFill>
              </a:rPr>
              <a:t>consequat</a:t>
            </a:r>
            <a:r>
              <a:rPr lang="en-US" sz="1600">
                <a:solidFill>
                  <a:schemeClr val="bg1"/>
                </a:solidFill>
              </a:rPr>
              <a:t>.</a:t>
            </a:r>
          </a:p>
          <a:p>
            <a:pPr>
              <a:spcAft>
                <a:spcPts val="600"/>
              </a:spcAft>
            </a:pPr>
            <a:r>
              <a:rPr lang="en-US" sz="1600">
                <a:solidFill>
                  <a:schemeClr val="bg1"/>
                </a:solidFill>
              </a:rPr>
              <a:t>Lorem ipsum dolor sit </a:t>
            </a:r>
            <a:r>
              <a:rPr lang="en-US" sz="1600" err="1">
                <a:solidFill>
                  <a:schemeClr val="bg1"/>
                </a:solidFill>
              </a:rPr>
              <a:t>amet</a:t>
            </a:r>
            <a:r>
              <a:rPr lang="en-US" sz="1600">
                <a:solidFill>
                  <a:schemeClr val="bg1"/>
                </a:solidFill>
              </a:rPr>
              <a:t>, cons </a:t>
            </a:r>
            <a:r>
              <a:rPr lang="en-US" sz="1600" err="1">
                <a:solidFill>
                  <a:schemeClr val="bg1"/>
                </a:solidFill>
              </a:rPr>
              <a:t>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qui.</a:t>
            </a:r>
          </a:p>
        </p:txBody>
      </p:sp>
      <p:sp>
        <p:nvSpPr>
          <p:cNvPr id="6" name="Slide Number Placeholder 5">
            <a:extLst>
              <a:ext uri="{FF2B5EF4-FFF2-40B4-BE49-F238E27FC236}">
                <a16:creationId xmlns:a16="http://schemas.microsoft.com/office/drawing/2014/main" id="{266E4EA9-292E-70D8-DC64-C48524E0C447}"/>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33944153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with Graphic">
    <p:spTree>
      <p:nvGrpSpPr>
        <p:cNvPr id="1" name=""/>
        <p:cNvGrpSpPr/>
        <p:nvPr/>
      </p:nvGrpSpPr>
      <p:grpSpPr>
        <a:xfrm>
          <a:off x="0" y="0"/>
          <a:ext cx="0" cy="0"/>
          <a:chOff x="0" y="0"/>
          <a:chExt cx="0" cy="0"/>
        </a:xfrm>
      </p:grpSpPr>
      <p:pic>
        <p:nvPicPr>
          <p:cNvPr id="2" name="Picture 1" descr="A hourglass with a landscape inside&#10;&#10;Description automatically generated">
            <a:extLst>
              <a:ext uri="{FF2B5EF4-FFF2-40B4-BE49-F238E27FC236}">
                <a16:creationId xmlns:a16="http://schemas.microsoft.com/office/drawing/2014/main" id="{50EB1E41-D90F-82BF-A362-BFCDF2406A0C}"/>
              </a:ext>
            </a:extLst>
          </p:cNvPr>
          <p:cNvPicPr>
            <a:picLocks noChangeAspect="1"/>
          </p:cNvPicPr>
          <p:nvPr userDrawn="1"/>
        </p:nvPicPr>
        <p:blipFill rotWithShape="1">
          <a:blip r:embed="rId2">
            <a:alphaModFix amt="35000"/>
            <a:extLst>
              <a:ext uri="{28A0092B-C50C-407E-A947-70E740481C1C}">
                <a14:useLocalDpi xmlns:a14="http://schemas.microsoft.com/office/drawing/2010/main"/>
              </a:ext>
            </a:extLst>
          </a:blip>
          <a:srcRect/>
          <a:stretch/>
        </p:blipFill>
        <p:spPr>
          <a:xfrm>
            <a:off x="1505525" y="-2008"/>
            <a:ext cx="10620373" cy="6858001"/>
          </a:xfrm>
          <a:prstGeom prst="rect">
            <a:avLst/>
          </a:prstGeom>
        </p:spPr>
      </p:pic>
      <p:sp>
        <p:nvSpPr>
          <p:cNvPr id="3" name="Rectangle 2">
            <a:extLst>
              <a:ext uri="{FF2B5EF4-FFF2-40B4-BE49-F238E27FC236}">
                <a16:creationId xmlns:a16="http://schemas.microsoft.com/office/drawing/2014/main" id="{C32A0846-47B9-4F71-1442-D0E5305628CC}"/>
              </a:ext>
            </a:extLst>
          </p:cNvPr>
          <p:cNvSpPr/>
          <p:nvPr userDrawn="1"/>
        </p:nvSpPr>
        <p:spPr>
          <a:xfrm>
            <a:off x="0" y="0"/>
            <a:ext cx="2715491" cy="6858000"/>
          </a:xfrm>
          <a:prstGeom prst="rect">
            <a:avLst/>
          </a:prstGeom>
          <a:solidFill>
            <a:srgbClr val="0A2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a:extLst>
              <a:ext uri="{FF2B5EF4-FFF2-40B4-BE49-F238E27FC236}">
                <a16:creationId xmlns:a16="http://schemas.microsoft.com/office/drawing/2014/main" id="{ADE32384-EDE5-44BC-E1A7-63040A5F96A6}"/>
              </a:ext>
            </a:extLst>
          </p:cNvPr>
          <p:cNvSpPr>
            <a:spLocks noGrp="1"/>
          </p:cNvSpPr>
          <p:nvPr>
            <p:ph type="title" hasCustomPrompt="1"/>
          </p:nvPr>
        </p:nvSpPr>
        <p:spPr>
          <a:xfrm>
            <a:off x="1382632" y="911346"/>
            <a:ext cx="5947558" cy="701731"/>
          </a:xfrm>
        </p:spPr>
        <p:txBody>
          <a:bodyPr/>
          <a:lstStyle>
            <a:lvl1pPr>
              <a:defRPr b="1" i="0">
                <a:latin typeface="Arial" panose="020B0604020202020204" pitchFamily="34" charset="0"/>
                <a:cs typeface="Arial" panose="020B0604020202020204" pitchFamily="34" charset="0"/>
              </a:defRPr>
            </a:lvl1pPr>
          </a:lstStyle>
          <a:p>
            <a:r>
              <a:rPr lang="en-US"/>
              <a:t>Title Here</a:t>
            </a:r>
          </a:p>
        </p:txBody>
      </p:sp>
      <p:sp>
        <p:nvSpPr>
          <p:cNvPr id="13" name="Rectangle 12">
            <a:extLst>
              <a:ext uri="{FF2B5EF4-FFF2-40B4-BE49-F238E27FC236}">
                <a16:creationId xmlns:a16="http://schemas.microsoft.com/office/drawing/2014/main" id="{D0D565BD-8EB2-4ACF-1554-B1DEAC9A0D7F}"/>
              </a:ext>
            </a:extLst>
          </p:cNvPr>
          <p:cNvSpPr/>
          <p:nvPr userDrawn="1"/>
        </p:nvSpPr>
        <p:spPr>
          <a:xfrm>
            <a:off x="0" y="-1"/>
            <a:ext cx="915089" cy="6854417"/>
          </a:xfrm>
          <a:prstGeom prst="rect">
            <a:avLst/>
          </a:prstGeom>
          <a:gradFill>
            <a:gsLst>
              <a:gs pos="70000">
                <a:srgbClr val="004174"/>
              </a:gs>
              <a:gs pos="40000">
                <a:srgbClr val="245898"/>
              </a:gs>
              <a:gs pos="100000">
                <a:srgbClr val="0A233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Text Placeholder 8">
            <a:extLst>
              <a:ext uri="{FF2B5EF4-FFF2-40B4-BE49-F238E27FC236}">
                <a16:creationId xmlns:a16="http://schemas.microsoft.com/office/drawing/2014/main" id="{891D8FBD-AD14-86E3-66E1-5417F31C48BD}"/>
              </a:ext>
            </a:extLst>
          </p:cNvPr>
          <p:cNvSpPr>
            <a:spLocks noGrp="1"/>
          </p:cNvSpPr>
          <p:nvPr>
            <p:ph type="body" sz="quarter" idx="10" hasCustomPrompt="1"/>
          </p:nvPr>
        </p:nvSpPr>
        <p:spPr>
          <a:xfrm rot="16200000">
            <a:off x="-2615507" y="3219689"/>
            <a:ext cx="6393426" cy="412934"/>
          </a:xfrm>
        </p:spPr>
        <p:txBody>
          <a:bodyPr/>
          <a:lstStyle>
            <a:lvl1pPr marL="0" indent="0" algn="r">
              <a:buNone/>
              <a:defRPr sz="2300" b="0" i="0">
                <a:latin typeface="Arial" panose="020B0604020202020204" pitchFamily="34" charset="0"/>
                <a:cs typeface="Arial" panose="020B0604020202020204" pitchFamily="34" charset="0"/>
              </a:defRPr>
            </a:lvl1pPr>
          </a:lstStyle>
          <a:p>
            <a:pPr algn="r"/>
            <a:r>
              <a:rPr lang="en-US" sz="2300">
                <a:solidFill>
                  <a:schemeClr val="bg1"/>
                </a:solidFill>
                <a:latin typeface="Arial" panose="020B0604020202020204" pitchFamily="34" charset="0"/>
                <a:cs typeface="Arial" panose="020B0604020202020204" pitchFamily="34" charset="0"/>
              </a:rPr>
              <a:t>CLOUDS AND RAIN</a:t>
            </a:r>
          </a:p>
        </p:txBody>
      </p:sp>
      <p:sp>
        <p:nvSpPr>
          <p:cNvPr id="16" name="Text Placeholder 15">
            <a:extLst>
              <a:ext uri="{FF2B5EF4-FFF2-40B4-BE49-F238E27FC236}">
                <a16:creationId xmlns:a16="http://schemas.microsoft.com/office/drawing/2014/main" id="{C700F6B1-84B2-9276-A6A8-89611D149663}"/>
              </a:ext>
            </a:extLst>
          </p:cNvPr>
          <p:cNvSpPr>
            <a:spLocks noGrp="1"/>
          </p:cNvSpPr>
          <p:nvPr>
            <p:ph type="body" sz="quarter" idx="11" hasCustomPrompt="1"/>
          </p:nvPr>
        </p:nvSpPr>
        <p:spPr>
          <a:xfrm>
            <a:off x="1379538" y="1783829"/>
            <a:ext cx="5978578" cy="3498394"/>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a:t>
            </a:r>
          </a:p>
        </p:txBody>
      </p:sp>
    </p:spTree>
    <p:extLst>
      <p:ext uri="{BB962C8B-B14F-4D97-AF65-F5344CB8AC3E}">
        <p14:creationId xmlns:p14="http://schemas.microsoft.com/office/powerpoint/2010/main" val="130377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without Graphic">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D3D1651-D6C4-75B4-8B48-D389E735C502}"/>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 name="Title 1">
            <a:extLst>
              <a:ext uri="{FF2B5EF4-FFF2-40B4-BE49-F238E27FC236}">
                <a16:creationId xmlns:a16="http://schemas.microsoft.com/office/drawing/2014/main" id="{9701B597-00A6-23F9-94CC-5C485402F4C4}"/>
              </a:ext>
            </a:extLst>
          </p:cNvPr>
          <p:cNvSpPr>
            <a:spLocks noGrp="1"/>
          </p:cNvSpPr>
          <p:nvPr>
            <p:ph type="title" hasCustomPrompt="1"/>
          </p:nvPr>
        </p:nvSpPr>
        <p:spPr>
          <a:xfrm>
            <a:off x="1399978" y="988138"/>
            <a:ext cx="10161545" cy="701731"/>
          </a:xfrm>
        </p:spPr>
        <p:txBody>
          <a:bodyPr wrap="square">
            <a:spAutoFit/>
          </a:bodyPr>
          <a:lstStyle>
            <a:lvl1pPr>
              <a:defRPr b="1">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3" name="Content Placeholder 2">
            <a:extLst>
              <a:ext uri="{FF2B5EF4-FFF2-40B4-BE49-F238E27FC236}">
                <a16:creationId xmlns:a16="http://schemas.microsoft.com/office/drawing/2014/main" id="{8A9503ED-E057-56DD-CA4C-454258CBF9B3}"/>
              </a:ext>
            </a:extLst>
          </p:cNvPr>
          <p:cNvSpPr>
            <a:spLocks noGrp="1"/>
          </p:cNvSpPr>
          <p:nvPr>
            <p:ph idx="1" hasCustomPrompt="1"/>
          </p:nvPr>
        </p:nvSpPr>
        <p:spPr>
          <a:xfrm>
            <a:off x="1445699" y="1889198"/>
            <a:ext cx="10130562" cy="2190343"/>
          </a:xfrm>
        </p:spPr>
        <p:txBody>
          <a:bodyPr wrap="square">
            <a:spAutoFit/>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r>
              <a:rPr lang="en-US"/>
              <a:t>Body Copy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a:t>
            </a:r>
          </a:p>
          <a:p>
            <a:r>
              <a:rPr lang="en-US"/>
              <a:t>Lorem ipsum dolor sit </a:t>
            </a:r>
            <a:r>
              <a:rPr lang="en-US" err="1"/>
              <a:t>amet</a:t>
            </a:r>
            <a:r>
              <a:rPr lang="en-US"/>
              <a:t>, cons </a:t>
            </a:r>
            <a:r>
              <a:rPr lang="en-US" err="1"/>
              <a:t>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Rectangle 3">
            <a:extLst>
              <a:ext uri="{FF2B5EF4-FFF2-40B4-BE49-F238E27FC236}">
                <a16:creationId xmlns:a16="http://schemas.microsoft.com/office/drawing/2014/main" id="{FF606761-EF9C-26FA-3954-EB5A1CC05553}"/>
              </a:ext>
            </a:extLst>
          </p:cNvPr>
          <p:cNvSpPr/>
          <p:nvPr userDrawn="1"/>
        </p:nvSpPr>
        <p:spPr>
          <a:xfrm>
            <a:off x="0" y="-1"/>
            <a:ext cx="915089" cy="6854417"/>
          </a:xfrm>
          <a:prstGeom prst="rect">
            <a:avLst/>
          </a:prstGeom>
          <a:gradFill>
            <a:gsLst>
              <a:gs pos="70000">
                <a:srgbClr val="004174"/>
              </a:gs>
              <a:gs pos="40000">
                <a:srgbClr val="245898"/>
              </a:gs>
              <a:gs pos="100000">
                <a:srgbClr val="0A233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ext Placeholder 8">
            <a:extLst>
              <a:ext uri="{FF2B5EF4-FFF2-40B4-BE49-F238E27FC236}">
                <a16:creationId xmlns:a16="http://schemas.microsoft.com/office/drawing/2014/main" id="{5C893CCB-123F-6AD7-DFB7-893E579170D6}"/>
              </a:ext>
            </a:extLst>
          </p:cNvPr>
          <p:cNvSpPr>
            <a:spLocks noGrp="1"/>
          </p:cNvSpPr>
          <p:nvPr>
            <p:ph type="body" sz="quarter" idx="10" hasCustomPrompt="1"/>
          </p:nvPr>
        </p:nvSpPr>
        <p:spPr>
          <a:xfrm rot="16200000">
            <a:off x="-2615507" y="3219689"/>
            <a:ext cx="6393426" cy="412934"/>
          </a:xfrm>
        </p:spPr>
        <p:txBody>
          <a:bodyPr/>
          <a:lstStyle>
            <a:lvl1pPr marL="0" indent="0" algn="r">
              <a:buNone/>
              <a:defRPr sz="2300" b="0" i="0">
                <a:latin typeface="Arial" panose="020B0604020202020204" pitchFamily="34" charset="0"/>
                <a:cs typeface="Arial" panose="020B0604020202020204" pitchFamily="34" charset="0"/>
              </a:defRPr>
            </a:lvl1pPr>
          </a:lstStyle>
          <a:p>
            <a:pPr algn="r"/>
            <a:r>
              <a:rPr lang="en-US" sz="2300">
                <a:solidFill>
                  <a:schemeClr val="bg1"/>
                </a:solidFill>
                <a:latin typeface="Arial" panose="020B0604020202020204" pitchFamily="34" charset="0"/>
                <a:cs typeface="Arial" panose="020B0604020202020204" pitchFamily="34" charset="0"/>
              </a:rPr>
              <a:t>CLOUDS AND RAIN</a:t>
            </a:r>
          </a:p>
        </p:txBody>
      </p:sp>
    </p:spTree>
    <p:extLst>
      <p:ext uri="{BB962C8B-B14F-4D97-AF65-F5344CB8AC3E}">
        <p14:creationId xmlns:p14="http://schemas.microsoft.com/office/powerpoint/2010/main" val="2275467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 slide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C11D3B-58DC-FF2C-0CC2-A638EC001E45}"/>
              </a:ext>
            </a:extLst>
          </p:cNvPr>
          <p:cNvSpPr/>
          <p:nvPr userDrawn="1"/>
        </p:nvSpPr>
        <p:spPr>
          <a:xfrm>
            <a:off x="0" y="0"/>
            <a:ext cx="12192000" cy="6858000"/>
          </a:xfrm>
          <a:prstGeom prst="rect">
            <a:avLst/>
          </a:prstGeom>
          <a:gradFill>
            <a:gsLst>
              <a:gs pos="73000">
                <a:srgbClr val="02599D"/>
              </a:gs>
              <a:gs pos="23000">
                <a:srgbClr val="01599D">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DD35BE9-A121-8BDA-E4E6-7E42A9105BE0}"/>
              </a:ext>
            </a:extLst>
          </p:cNvPr>
          <p:cNvSpPr>
            <a:spLocks noGrp="1"/>
          </p:cNvSpPr>
          <p:nvPr>
            <p:ph type="title" hasCustomPrompt="1"/>
          </p:nvPr>
        </p:nvSpPr>
        <p:spPr>
          <a:xfrm>
            <a:off x="392112" y="1166451"/>
            <a:ext cx="3319272" cy="563231"/>
          </a:xfrm>
        </p:spPr>
        <p:txBody>
          <a:bodyPr wrap="square">
            <a:spAutoFit/>
          </a:bodyPr>
          <a:lstStyle>
            <a:lvl1pPr>
              <a:defRPr sz="3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6" name="Content Placeholder 3">
            <a:extLst>
              <a:ext uri="{FF2B5EF4-FFF2-40B4-BE49-F238E27FC236}">
                <a16:creationId xmlns:a16="http://schemas.microsoft.com/office/drawing/2014/main" id="{E36D5FD4-EBBA-D16F-14A7-71451969819C}"/>
              </a:ext>
            </a:extLst>
          </p:cNvPr>
          <p:cNvSpPr>
            <a:spLocks noGrp="1"/>
          </p:cNvSpPr>
          <p:nvPr>
            <p:ph idx="10" hasCustomPrompt="1"/>
          </p:nvPr>
        </p:nvSpPr>
        <p:spPr>
          <a:xfrm>
            <a:off x="392112" y="1728215"/>
            <a:ext cx="3319272" cy="3665619"/>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lnSpc>
                <a:spcPts val="2020"/>
              </a:lnSpc>
            </a:pPr>
            <a:r>
              <a:rPr lang="en-US"/>
              <a:t>Body Copy Lorem ipsum dolor sit </a:t>
            </a:r>
            <a:r>
              <a:rPr lang="en-US" err="1"/>
              <a:t>amet</a:t>
            </a:r>
            <a:r>
              <a:rPr lang="en-US"/>
              <a:t>, con </a:t>
            </a:r>
            <a:r>
              <a:rPr lang="en-US" err="1"/>
              <a:t>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a:t>
            </a:r>
            <a:r>
              <a:rPr lang="en-US"/>
              <a:t> </a:t>
            </a:r>
            <a:r>
              <a:rPr lang="en-US" err="1"/>
              <a:t>didunt</a:t>
            </a:r>
            <a:r>
              <a:rPr lang="en-US"/>
              <a:t> </a:t>
            </a:r>
            <a:r>
              <a:rPr lang="en-US" err="1"/>
              <a:t>ut</a:t>
            </a:r>
            <a:r>
              <a:rPr lang="en-US"/>
              <a:t> labore et dolore magna </a:t>
            </a:r>
            <a:r>
              <a:rPr lang="en-US" err="1"/>
              <a:t>aliqua</a:t>
            </a:r>
            <a:r>
              <a:rPr lang="en-US"/>
              <a:t>. </a:t>
            </a:r>
            <a:br>
              <a:rPr lang="en-US"/>
            </a:b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com modo </a:t>
            </a:r>
            <a:r>
              <a:rPr lang="en-US" err="1"/>
              <a:t>consequat</a:t>
            </a:r>
            <a:r>
              <a:rPr lang="en-US"/>
              <a:t>. </a:t>
            </a:r>
          </a:p>
          <a:p>
            <a:pPr>
              <a:lnSpc>
                <a:spcPts val="2020"/>
              </a:lnSpc>
            </a:pPr>
            <a:endParaRPr lang="en-US"/>
          </a:p>
          <a:p>
            <a:pPr>
              <a:lnSpc>
                <a:spcPts val="2020"/>
              </a:lnSpc>
            </a:pPr>
            <a:r>
              <a:rPr lang="en-US"/>
              <a:t>Duis </a:t>
            </a:r>
            <a:r>
              <a:rPr lang="en-US" err="1"/>
              <a:t>aute</a:t>
            </a:r>
            <a:r>
              <a:rPr lang="en-US"/>
              <a:t> </a:t>
            </a:r>
            <a:r>
              <a:rPr lang="en-US" err="1"/>
              <a:t>irure</a:t>
            </a:r>
            <a:r>
              <a:rPr lang="en-US"/>
              <a:t> dolor in </a:t>
            </a:r>
            <a:r>
              <a:rPr lang="en-US" err="1"/>
              <a:t>repre</a:t>
            </a:r>
            <a:r>
              <a:rPr lang="en-US"/>
              <a:t> </a:t>
            </a:r>
            <a:r>
              <a:rPr lang="en-US" err="1"/>
              <a:t>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
        <p:nvSpPr>
          <p:cNvPr id="8" name="Text Placeholder 14">
            <a:extLst>
              <a:ext uri="{FF2B5EF4-FFF2-40B4-BE49-F238E27FC236}">
                <a16:creationId xmlns:a16="http://schemas.microsoft.com/office/drawing/2014/main" id="{4F408734-B51B-1906-B8E7-7ACBDD808A0F}"/>
              </a:ext>
            </a:extLst>
          </p:cNvPr>
          <p:cNvSpPr>
            <a:spLocks noGrp="1"/>
          </p:cNvSpPr>
          <p:nvPr>
            <p:ph type="body" sz="quarter" idx="11" hasCustomPrompt="1"/>
          </p:nvPr>
        </p:nvSpPr>
        <p:spPr>
          <a:xfrm>
            <a:off x="392112" y="5891666"/>
            <a:ext cx="3319272" cy="287515"/>
          </a:xfrm>
        </p:spPr>
        <p:txBody>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1" err="1">
                <a:solidFill>
                  <a:schemeClr val="bg1"/>
                </a:solidFill>
                <a:latin typeface="Arial" panose="020B0604020202020204" pitchFamily="34" charset="0"/>
                <a:cs typeface="Arial" panose="020B0604020202020204" pitchFamily="34" charset="0"/>
              </a:rPr>
              <a:t>www.science.nasa.gov</a:t>
            </a:r>
            <a:r>
              <a:rPr lang="en-US" sz="1400" b="1">
                <a:solidFill>
                  <a:schemeClr val="bg1"/>
                </a:solidFill>
                <a:latin typeface="Arial" panose="020B0604020202020204" pitchFamily="34" charset="0"/>
                <a:cs typeface="Arial" panose="020B0604020202020204" pitchFamily="34" charset="0"/>
              </a:rPr>
              <a:t>/</a:t>
            </a:r>
            <a:r>
              <a:rPr lang="en-US" sz="1400" b="1" err="1">
                <a:solidFill>
                  <a:schemeClr val="bg1"/>
                </a:solidFill>
                <a:latin typeface="Arial" panose="020B0604020202020204" pitchFamily="34" charset="0"/>
                <a:cs typeface="Arial" panose="020B0604020202020204" pitchFamily="34" charset="0"/>
              </a:rPr>
              <a:t>eso</a:t>
            </a:r>
            <a:endParaRPr lang="en-US" sz="1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984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ighlight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47D826-F488-ECA6-9F64-5A54E0BE5617}"/>
              </a:ext>
            </a:extLst>
          </p:cNvPr>
          <p:cNvSpPr/>
          <p:nvPr userDrawn="1"/>
        </p:nvSpPr>
        <p:spPr>
          <a:xfrm>
            <a:off x="0" y="0"/>
            <a:ext cx="12192000" cy="6858000"/>
          </a:xfrm>
          <a:prstGeom prst="rect">
            <a:avLst/>
          </a:prstGeom>
          <a:gradFill>
            <a:gsLst>
              <a:gs pos="48014">
                <a:srgbClr val="0A223F">
                  <a:alpha val="62210"/>
                </a:srgbClr>
              </a:gs>
              <a:gs pos="73000">
                <a:srgbClr val="102C4F"/>
              </a:gs>
              <a:gs pos="11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40BECF2-9752-E14B-C2DB-AC6F8C9F2D8C}"/>
              </a:ext>
            </a:extLst>
          </p:cNvPr>
          <p:cNvSpPr>
            <a:spLocks noGrp="1"/>
          </p:cNvSpPr>
          <p:nvPr>
            <p:ph type="title" hasCustomPrompt="1"/>
          </p:nvPr>
        </p:nvSpPr>
        <p:spPr>
          <a:xfrm>
            <a:off x="392112" y="1166451"/>
            <a:ext cx="3319272" cy="563231"/>
          </a:xfrm>
        </p:spPr>
        <p:txBody>
          <a:bodyPr wrap="square">
            <a:spAutoFit/>
          </a:bodyPr>
          <a:lstStyle>
            <a:lvl1pPr>
              <a:defRPr sz="3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4" name="Content Placeholder 3">
            <a:extLst>
              <a:ext uri="{FF2B5EF4-FFF2-40B4-BE49-F238E27FC236}">
                <a16:creationId xmlns:a16="http://schemas.microsoft.com/office/drawing/2014/main" id="{5D667AB7-00B3-9E30-F8BF-7CCB05047237}"/>
              </a:ext>
            </a:extLst>
          </p:cNvPr>
          <p:cNvSpPr>
            <a:spLocks noGrp="1"/>
          </p:cNvSpPr>
          <p:nvPr>
            <p:ph idx="10" hasCustomPrompt="1"/>
          </p:nvPr>
        </p:nvSpPr>
        <p:spPr>
          <a:xfrm>
            <a:off x="392112" y="1728215"/>
            <a:ext cx="3319272" cy="3665619"/>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lnSpc>
                <a:spcPts val="2020"/>
              </a:lnSpc>
            </a:pPr>
            <a:r>
              <a:rPr lang="en-US"/>
              <a:t>Body Copy Lorem ipsum dolor sit </a:t>
            </a:r>
            <a:r>
              <a:rPr lang="en-US" err="1"/>
              <a:t>amet</a:t>
            </a:r>
            <a:r>
              <a:rPr lang="en-US"/>
              <a:t>, con </a:t>
            </a:r>
            <a:r>
              <a:rPr lang="en-US" err="1"/>
              <a:t>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a:t>
            </a:r>
            <a:r>
              <a:rPr lang="en-US"/>
              <a:t> </a:t>
            </a:r>
            <a:r>
              <a:rPr lang="en-US" err="1"/>
              <a:t>didunt</a:t>
            </a:r>
            <a:r>
              <a:rPr lang="en-US"/>
              <a:t> </a:t>
            </a:r>
            <a:r>
              <a:rPr lang="en-US" err="1"/>
              <a:t>ut</a:t>
            </a:r>
            <a:r>
              <a:rPr lang="en-US"/>
              <a:t> labore et dolore magna </a:t>
            </a:r>
            <a:r>
              <a:rPr lang="en-US" err="1"/>
              <a:t>aliqua</a:t>
            </a:r>
            <a:r>
              <a:rPr lang="en-US"/>
              <a:t>. </a:t>
            </a:r>
            <a:br>
              <a:rPr lang="en-US"/>
            </a:b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com modo </a:t>
            </a:r>
            <a:r>
              <a:rPr lang="en-US" err="1"/>
              <a:t>consequat</a:t>
            </a:r>
            <a:r>
              <a:rPr lang="en-US"/>
              <a:t>. </a:t>
            </a:r>
          </a:p>
          <a:p>
            <a:pPr>
              <a:lnSpc>
                <a:spcPts val="2020"/>
              </a:lnSpc>
            </a:pPr>
            <a:endParaRPr lang="en-US"/>
          </a:p>
          <a:p>
            <a:pPr>
              <a:lnSpc>
                <a:spcPts val="2020"/>
              </a:lnSpc>
            </a:pPr>
            <a:r>
              <a:rPr lang="en-US"/>
              <a:t>Duis </a:t>
            </a:r>
            <a:r>
              <a:rPr lang="en-US" err="1"/>
              <a:t>aute</a:t>
            </a:r>
            <a:r>
              <a:rPr lang="en-US"/>
              <a:t> </a:t>
            </a:r>
            <a:r>
              <a:rPr lang="en-US" err="1"/>
              <a:t>irure</a:t>
            </a:r>
            <a:r>
              <a:rPr lang="en-US"/>
              <a:t> dolor in </a:t>
            </a:r>
            <a:r>
              <a:rPr lang="en-US" err="1"/>
              <a:t>repre</a:t>
            </a:r>
            <a:r>
              <a:rPr lang="en-US"/>
              <a:t> </a:t>
            </a:r>
            <a:r>
              <a:rPr lang="en-US" err="1"/>
              <a:t>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
        <p:nvSpPr>
          <p:cNvPr id="5" name="Text Placeholder 14">
            <a:extLst>
              <a:ext uri="{FF2B5EF4-FFF2-40B4-BE49-F238E27FC236}">
                <a16:creationId xmlns:a16="http://schemas.microsoft.com/office/drawing/2014/main" id="{83CB16EF-D9A5-C0BD-86DF-C0CD62A4171C}"/>
              </a:ext>
            </a:extLst>
          </p:cNvPr>
          <p:cNvSpPr>
            <a:spLocks noGrp="1"/>
          </p:cNvSpPr>
          <p:nvPr>
            <p:ph type="body" sz="quarter" idx="11" hasCustomPrompt="1"/>
          </p:nvPr>
        </p:nvSpPr>
        <p:spPr>
          <a:xfrm>
            <a:off x="392112" y="5891666"/>
            <a:ext cx="3319272" cy="287515"/>
          </a:xfrm>
        </p:spPr>
        <p:txBody>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1" err="1">
                <a:solidFill>
                  <a:schemeClr val="bg1"/>
                </a:solidFill>
                <a:latin typeface="Arial" panose="020B0604020202020204" pitchFamily="34" charset="0"/>
                <a:cs typeface="Arial" panose="020B0604020202020204" pitchFamily="34" charset="0"/>
              </a:rPr>
              <a:t>www.science.nasa.gov</a:t>
            </a:r>
            <a:r>
              <a:rPr lang="en-US" sz="1400" b="1">
                <a:solidFill>
                  <a:schemeClr val="bg1"/>
                </a:solidFill>
                <a:latin typeface="Arial" panose="020B0604020202020204" pitchFamily="34" charset="0"/>
                <a:cs typeface="Arial" panose="020B0604020202020204" pitchFamily="34" charset="0"/>
              </a:rPr>
              <a:t>/</a:t>
            </a:r>
            <a:r>
              <a:rPr lang="en-US" sz="1400" b="1" err="1">
                <a:solidFill>
                  <a:schemeClr val="bg1"/>
                </a:solidFill>
                <a:latin typeface="Arial" panose="020B0604020202020204" pitchFamily="34" charset="0"/>
                <a:cs typeface="Arial" panose="020B0604020202020204" pitchFamily="34" charset="0"/>
              </a:rPr>
              <a:t>eso</a:t>
            </a:r>
            <a:endParaRPr lang="en-US" sz="1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257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yout with im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58621C-A517-9CED-23DB-872083CE60C2}"/>
              </a:ext>
            </a:extLst>
          </p:cNvPr>
          <p:cNvSpPr/>
          <p:nvPr userDrawn="1"/>
        </p:nvSpPr>
        <p:spPr>
          <a:xfrm>
            <a:off x="0" y="0"/>
            <a:ext cx="12192000" cy="6858000"/>
          </a:xfrm>
          <a:prstGeom prst="rect">
            <a:avLst/>
          </a:prstGeom>
          <a:gradFill flip="none" rotWithShape="1">
            <a:gsLst>
              <a:gs pos="26000">
                <a:srgbClr val="102C4F"/>
              </a:gs>
              <a:gs pos="67000">
                <a:srgbClr val="143D70">
                  <a:alpha val="82000"/>
                </a:srgbClr>
              </a:gs>
              <a:gs pos="98000">
                <a:schemeClr val="bg1">
                  <a:alpha val="18956"/>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1FF4DBB-42D1-EC53-2BCD-AAB4585154AA}"/>
              </a:ext>
            </a:extLst>
          </p:cNvPr>
          <p:cNvSpPr/>
          <p:nvPr userDrawn="1"/>
        </p:nvSpPr>
        <p:spPr>
          <a:xfrm rot="16200000">
            <a:off x="-3143992" y="3143992"/>
            <a:ext cx="6858000" cy="570016"/>
          </a:xfrm>
          <a:prstGeom prst="rect">
            <a:avLst/>
          </a:prstGeom>
          <a:gradFill>
            <a:gsLst>
              <a:gs pos="47000">
                <a:srgbClr val="245898"/>
              </a:gs>
              <a:gs pos="0">
                <a:schemeClr val="bg1">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0064CB9-7F64-A089-4EDE-E79B73647A6F}"/>
              </a:ext>
            </a:extLst>
          </p:cNvPr>
          <p:cNvSpPr>
            <a:spLocks noGrp="1"/>
          </p:cNvSpPr>
          <p:nvPr>
            <p:ph type="title" hasCustomPrompt="1"/>
          </p:nvPr>
        </p:nvSpPr>
        <p:spPr>
          <a:xfrm>
            <a:off x="5316516" y="1107704"/>
            <a:ext cx="6481488" cy="701731"/>
          </a:xfrm>
        </p:spPr>
        <p:txBody>
          <a:bodyPr wrap="square">
            <a:spAutoFit/>
          </a:bodyPr>
          <a:lstStyle>
            <a:lvl1pPr>
              <a:defRPr b="1">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12" name="Content Placeholder 35">
            <a:extLst>
              <a:ext uri="{FF2B5EF4-FFF2-40B4-BE49-F238E27FC236}">
                <a16:creationId xmlns:a16="http://schemas.microsoft.com/office/drawing/2014/main" id="{F6DD2613-C0D9-50C0-9CFD-5E1C9E4BBFEF}"/>
              </a:ext>
            </a:extLst>
          </p:cNvPr>
          <p:cNvSpPr>
            <a:spLocks noGrp="1"/>
          </p:cNvSpPr>
          <p:nvPr>
            <p:ph sz="quarter" idx="19" hasCustomPrompt="1"/>
          </p:nvPr>
        </p:nvSpPr>
        <p:spPr>
          <a:xfrm>
            <a:off x="5381898" y="2020018"/>
            <a:ext cx="3136392" cy="2258568"/>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14" name="Text Placeholder 8">
            <a:extLst>
              <a:ext uri="{FF2B5EF4-FFF2-40B4-BE49-F238E27FC236}">
                <a16:creationId xmlns:a16="http://schemas.microsoft.com/office/drawing/2014/main" id="{A00DD11E-908B-B1B5-6519-90D84F2CB695}"/>
              </a:ext>
            </a:extLst>
          </p:cNvPr>
          <p:cNvSpPr>
            <a:spLocks noGrp="1"/>
          </p:cNvSpPr>
          <p:nvPr>
            <p:ph type="body" sz="quarter" idx="10" hasCustomPrompt="1"/>
          </p:nvPr>
        </p:nvSpPr>
        <p:spPr>
          <a:xfrm rot="16200000">
            <a:off x="-2895764" y="3220715"/>
            <a:ext cx="6393426" cy="410882"/>
          </a:xfrm>
        </p:spPr>
        <p:txBody>
          <a:bodyPr/>
          <a:lstStyle>
            <a:lvl1pPr marL="0" indent="0" algn="r">
              <a:buNone/>
              <a:defRPr sz="2300" b="0" i="0">
                <a:latin typeface="Arial" panose="020B0604020202020204" pitchFamily="34" charset="0"/>
                <a:cs typeface="Arial" panose="020B0604020202020204" pitchFamily="34" charset="0"/>
              </a:defRPr>
            </a:lvl1pPr>
          </a:lstStyle>
          <a:p>
            <a:pPr lvl="0"/>
            <a:r>
              <a:rPr lang="en-US"/>
              <a:t>TITLE</a:t>
            </a:r>
          </a:p>
        </p:txBody>
      </p:sp>
      <p:sp>
        <p:nvSpPr>
          <p:cNvPr id="7" name="Text Placeholder 6">
            <a:extLst>
              <a:ext uri="{FF2B5EF4-FFF2-40B4-BE49-F238E27FC236}">
                <a16:creationId xmlns:a16="http://schemas.microsoft.com/office/drawing/2014/main" id="{5C492120-5FFB-B3D9-C406-9F0709CCE4C4}"/>
              </a:ext>
            </a:extLst>
          </p:cNvPr>
          <p:cNvSpPr>
            <a:spLocks noGrp="1"/>
          </p:cNvSpPr>
          <p:nvPr>
            <p:ph type="body" sz="quarter" idx="23" hasCustomPrompt="1"/>
          </p:nvPr>
        </p:nvSpPr>
        <p:spPr>
          <a:xfrm>
            <a:off x="8724901" y="2045614"/>
            <a:ext cx="3079162" cy="2190343"/>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sz="1600"/>
              <a:t>Body Copy Lorem ipsum dolor sit </a:t>
            </a:r>
            <a:r>
              <a:rPr lang="en-US" sz="1600" err="1"/>
              <a:t>amet</a:t>
            </a:r>
            <a:r>
              <a:rPr lang="en-US" sz="1600"/>
              <a:t>, </a:t>
            </a:r>
            <a:r>
              <a:rPr lang="en-US" sz="1600" err="1"/>
              <a:t>consectetur</a:t>
            </a:r>
            <a:r>
              <a:rPr lang="en-US" sz="1600"/>
              <a:t> </a:t>
            </a:r>
            <a:r>
              <a:rPr lang="en-US" sz="1600" err="1"/>
              <a:t>adipiscing</a:t>
            </a:r>
            <a:r>
              <a:rPr lang="en-US" sz="1600"/>
              <a:t> </a:t>
            </a:r>
            <a:r>
              <a:rPr lang="en-US" sz="1600" err="1"/>
              <a:t>elit</a:t>
            </a:r>
            <a:r>
              <a:rPr lang="en-US" sz="1600"/>
              <a:t>, sed do </a:t>
            </a:r>
            <a:r>
              <a:rPr lang="en-US" sz="1600" err="1"/>
              <a:t>eiusmod</a:t>
            </a:r>
            <a:r>
              <a:rPr lang="en-US" sz="1600"/>
              <a:t> </a:t>
            </a:r>
            <a:r>
              <a:rPr lang="en-US" sz="1600" err="1"/>
              <a:t>tempor</a:t>
            </a:r>
            <a:r>
              <a:rPr lang="en-US" sz="1600"/>
              <a:t> </a:t>
            </a:r>
            <a:r>
              <a:rPr lang="en-US" sz="1600" err="1"/>
              <a:t>incididunt</a:t>
            </a:r>
            <a:r>
              <a:rPr lang="en-US" sz="1600"/>
              <a:t> </a:t>
            </a:r>
            <a:r>
              <a:rPr lang="en-US" sz="1600" err="1"/>
              <a:t>ut</a:t>
            </a:r>
            <a:r>
              <a:rPr lang="en-US" sz="1600"/>
              <a:t> labore et do lore labore et do lore </a:t>
            </a:r>
            <a:r>
              <a:rPr lang="en-US" sz="1600" err="1"/>
              <a:t>magn</a:t>
            </a:r>
            <a:r>
              <a:rPr lang="en-US" sz="1600"/>
              <a:t> nisi </a:t>
            </a:r>
            <a:r>
              <a:rPr lang="en-US" sz="1600" err="1"/>
              <a:t>ut</a:t>
            </a:r>
            <a:r>
              <a:rPr lang="en-US" sz="1600"/>
              <a:t> </a:t>
            </a:r>
            <a:r>
              <a:rPr lang="en-US" sz="1600" err="1"/>
              <a:t>aliquip</a:t>
            </a:r>
            <a:r>
              <a:rPr lang="en-US" sz="1600"/>
              <a:t> </a:t>
            </a:r>
            <a:r>
              <a:rPr lang="en-US" sz="1600" err="1"/>
              <a:t>aliqua</a:t>
            </a:r>
            <a:r>
              <a:rPr lang="en-US" sz="1600"/>
              <a:t>. </a:t>
            </a:r>
          </a:p>
          <a:p>
            <a:pPr lvl="0"/>
            <a:r>
              <a:rPr lang="en-US" sz="1600"/>
              <a:t>Ut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exercitation.</a:t>
            </a:r>
            <a:endParaRPr lang="en-US"/>
          </a:p>
        </p:txBody>
      </p:sp>
      <p:sp>
        <p:nvSpPr>
          <p:cNvPr id="9" name="Text Placeholder 8">
            <a:extLst>
              <a:ext uri="{FF2B5EF4-FFF2-40B4-BE49-F238E27FC236}">
                <a16:creationId xmlns:a16="http://schemas.microsoft.com/office/drawing/2014/main" id="{744A9C7C-D1A5-424E-FE16-8129D6765335}"/>
              </a:ext>
            </a:extLst>
          </p:cNvPr>
          <p:cNvSpPr>
            <a:spLocks noGrp="1"/>
          </p:cNvSpPr>
          <p:nvPr>
            <p:ph type="body" sz="quarter" idx="24" hasCustomPrompt="1"/>
          </p:nvPr>
        </p:nvSpPr>
        <p:spPr>
          <a:xfrm>
            <a:off x="5346915" y="4603751"/>
            <a:ext cx="6478291" cy="1323439"/>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vl2pPr marL="457200" indent="0">
              <a:buNone/>
              <a:defRPr/>
            </a:lvl2pPr>
          </a:lstStyle>
          <a:p>
            <a:r>
              <a:rPr lang="en-US" sz="1600"/>
              <a:t>Body Copy Lorem ipsum dolor sit </a:t>
            </a:r>
            <a:r>
              <a:rPr lang="en-US" sz="1600" err="1"/>
              <a:t>amet</a:t>
            </a:r>
            <a:r>
              <a:rPr lang="en-US" sz="1600"/>
              <a:t>, </a:t>
            </a:r>
            <a:r>
              <a:rPr lang="en-US" sz="1600" err="1"/>
              <a:t>consectetur</a:t>
            </a:r>
            <a:r>
              <a:rPr lang="en-US" sz="1600"/>
              <a:t> </a:t>
            </a:r>
            <a:r>
              <a:rPr lang="en-US" sz="1600" err="1"/>
              <a:t>adipiscing</a:t>
            </a:r>
            <a:r>
              <a:rPr lang="en-US" sz="1600"/>
              <a:t> </a:t>
            </a:r>
            <a:r>
              <a:rPr lang="en-US" sz="1600" err="1"/>
              <a:t>elit</a:t>
            </a:r>
            <a:r>
              <a:rPr lang="en-US" sz="1600"/>
              <a:t>, sed do </a:t>
            </a:r>
            <a:r>
              <a:rPr lang="en-US" sz="1600" err="1"/>
              <a:t>eiusmod</a:t>
            </a:r>
            <a:r>
              <a:rPr lang="en-US" sz="1600"/>
              <a:t> </a:t>
            </a:r>
            <a:r>
              <a:rPr lang="en-US" sz="1600" err="1"/>
              <a:t>tempor</a:t>
            </a:r>
            <a:r>
              <a:rPr lang="en-US" sz="1600"/>
              <a:t> </a:t>
            </a:r>
            <a:r>
              <a:rPr lang="en-US" sz="1600" err="1"/>
              <a:t>incididunt</a:t>
            </a:r>
            <a:r>
              <a:rPr lang="en-US" sz="1600"/>
              <a:t> </a:t>
            </a:r>
            <a:r>
              <a:rPr lang="en-US" sz="1600" err="1"/>
              <a:t>ut</a:t>
            </a:r>
            <a:r>
              <a:rPr lang="en-US" sz="1600"/>
              <a:t> labore et do lore magna </a:t>
            </a:r>
            <a:r>
              <a:rPr lang="en-US" sz="1600" err="1"/>
              <a:t>aliqua</a:t>
            </a:r>
            <a:r>
              <a:rPr lang="en-US" sz="1600"/>
              <a:t>. Ut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exercitation </a:t>
            </a:r>
            <a:r>
              <a:rPr lang="en-US" sz="1600" err="1"/>
              <a:t>ullamco</a:t>
            </a:r>
            <a:r>
              <a:rPr lang="en-US" sz="1600"/>
              <a:t> </a:t>
            </a:r>
            <a:r>
              <a:rPr lang="en-US" sz="1600" err="1"/>
              <a:t>laboris</a:t>
            </a:r>
            <a:r>
              <a:rPr lang="en-US" sz="1600"/>
              <a:t> nisi </a:t>
            </a:r>
            <a:r>
              <a:rPr lang="en-US" sz="1600" err="1"/>
              <a:t>ut</a:t>
            </a:r>
            <a:r>
              <a:rPr lang="en-US" sz="1600"/>
              <a:t> </a:t>
            </a:r>
            <a:r>
              <a:rPr lang="en-US" sz="1600" err="1"/>
              <a:t>aliquip</a:t>
            </a:r>
            <a:r>
              <a:rPr lang="en-US" sz="1600"/>
              <a:t> ex </a:t>
            </a:r>
            <a:r>
              <a:rPr lang="en-US" sz="1600" err="1"/>
              <a:t>ea</a:t>
            </a:r>
            <a:r>
              <a:rPr lang="en-US" sz="1600"/>
              <a:t> comm. Duis </a:t>
            </a:r>
            <a:r>
              <a:rPr lang="en-US" sz="1600" err="1"/>
              <a:t>aute</a:t>
            </a:r>
            <a:r>
              <a:rPr lang="en-US" sz="1600"/>
              <a:t> </a:t>
            </a:r>
            <a:r>
              <a:rPr lang="en-US" sz="1600" err="1"/>
              <a:t>irure</a:t>
            </a:r>
            <a:r>
              <a:rPr lang="en-US" sz="1600"/>
              <a:t> dolor in </a:t>
            </a:r>
            <a:r>
              <a:rPr lang="en-US" sz="1600" err="1"/>
              <a:t>reprehenderit</a:t>
            </a:r>
            <a:r>
              <a:rPr lang="en-US" sz="1600"/>
              <a:t> minim </a:t>
            </a:r>
            <a:r>
              <a:rPr lang="en-US" sz="1600" err="1"/>
              <a:t>veniam</a:t>
            </a:r>
            <a:r>
              <a:rPr lang="en-US" sz="1600"/>
              <a:t>, </a:t>
            </a:r>
            <a:r>
              <a:rPr lang="en-US" sz="1600" err="1"/>
              <a:t>quis</a:t>
            </a:r>
            <a:r>
              <a:rPr lang="en-US" sz="1600"/>
              <a:t>. </a:t>
            </a:r>
          </a:p>
        </p:txBody>
      </p:sp>
      <p:sp>
        <p:nvSpPr>
          <p:cNvPr id="10" name="Slide Number Placeholder 5">
            <a:extLst>
              <a:ext uri="{FF2B5EF4-FFF2-40B4-BE49-F238E27FC236}">
                <a16:creationId xmlns:a16="http://schemas.microsoft.com/office/drawing/2014/main" id="{BD3D1651-D6C4-75B4-8B48-D389E735C502}"/>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332300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7684-9640-7B9F-691F-3B5A26663162}"/>
              </a:ext>
            </a:extLst>
          </p:cNvPr>
          <p:cNvSpPr>
            <a:spLocks noGrp="1"/>
          </p:cNvSpPr>
          <p:nvPr>
            <p:ph type="title"/>
          </p:nvPr>
        </p:nvSpPr>
        <p:spPr>
          <a:xfrm>
            <a:off x="839788" y="365125"/>
            <a:ext cx="10515600" cy="1325563"/>
          </a:xfrm>
          <a:prstGeom prst="rect">
            <a:avLst/>
          </a:prstGeom>
        </p:spPr>
        <p:txBody>
          <a:bodyPr/>
          <a:lstStyle>
            <a:lvl1pPr>
              <a:defRPr b="1">
                <a:solidFill>
                  <a:srgbClr val="005BAA"/>
                </a:solidFill>
              </a:defRPr>
            </a:lvl1pPr>
          </a:lstStyle>
          <a:p>
            <a:r>
              <a:rPr lang="en-GB" dirty="0"/>
              <a:t>Click to edit Master title style</a:t>
            </a:r>
            <a:endParaRPr lang="en-FR" dirty="0"/>
          </a:p>
        </p:txBody>
      </p:sp>
      <p:sp>
        <p:nvSpPr>
          <p:cNvPr id="3" name="Text Placeholder 2">
            <a:extLst>
              <a:ext uri="{FF2B5EF4-FFF2-40B4-BE49-F238E27FC236}">
                <a16:creationId xmlns:a16="http://schemas.microsoft.com/office/drawing/2014/main" id="{5E45FF9C-C20C-490B-6F06-81BD2D8FB7A6}"/>
              </a:ext>
            </a:extLst>
          </p:cNvPr>
          <p:cNvSpPr>
            <a:spLocks noGrp="1"/>
          </p:cNvSpPr>
          <p:nvPr>
            <p:ph type="body" idx="1"/>
          </p:nvPr>
        </p:nvSpPr>
        <p:spPr>
          <a:xfrm>
            <a:off x="839788" y="1681163"/>
            <a:ext cx="5157787" cy="823912"/>
          </a:xfrm>
          <a:prstGeom prst="rect">
            <a:avLst/>
          </a:prstGeo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4569EF0-726B-80A7-9DCD-6896F352D9AE}"/>
              </a:ext>
            </a:extLst>
          </p:cNvPr>
          <p:cNvSpPr>
            <a:spLocks noGrp="1"/>
          </p:cNvSpPr>
          <p:nvPr>
            <p:ph sz="half" idx="2"/>
          </p:nvPr>
        </p:nvSpPr>
        <p:spPr>
          <a:xfrm>
            <a:off x="839788" y="2505075"/>
            <a:ext cx="5157787" cy="3684588"/>
          </a:xfrm>
          <a:prstGeom prst="rect">
            <a:avLst/>
          </a:prstGeom>
        </p:spPr>
        <p:txBody>
          <a:bodyPr>
            <a:normAutofit/>
          </a:bodyPr>
          <a:lstStyle>
            <a:lvl1pPr marL="0" indent="0" algn="l">
              <a:buNone/>
              <a:defRPr sz="2200"/>
            </a:lvl1pPr>
            <a:lvl2pPr marL="457200" indent="0" algn="l">
              <a:buNone/>
              <a:defRPr sz="2200"/>
            </a:lvl2pPr>
            <a:lvl3pPr marL="914400" indent="0" algn="l">
              <a:buNone/>
              <a:defRPr sz="2200"/>
            </a:lvl3pPr>
            <a:lvl4pPr marL="1371600" indent="0" algn="l">
              <a:buNone/>
              <a:defRPr sz="2200"/>
            </a:lvl4pPr>
            <a:lvl5pPr marL="1828800" indent="0" algn="l">
              <a:buNone/>
              <a:defRPr sz="2200"/>
            </a:lvl5pPr>
          </a:lstStyle>
          <a:p>
            <a:pPr lvl="0"/>
            <a:r>
              <a:rPr lang="en-GB" dirty="0"/>
              <a:t>Click to edit Master text styles</a:t>
            </a:r>
          </a:p>
        </p:txBody>
      </p:sp>
      <p:sp>
        <p:nvSpPr>
          <p:cNvPr id="5" name="Text Placeholder 4">
            <a:extLst>
              <a:ext uri="{FF2B5EF4-FFF2-40B4-BE49-F238E27FC236}">
                <a16:creationId xmlns:a16="http://schemas.microsoft.com/office/drawing/2014/main" id="{614901CD-B4D9-4C0A-A8C1-D42233A2E284}"/>
              </a:ext>
            </a:extLst>
          </p:cNvPr>
          <p:cNvSpPr>
            <a:spLocks noGrp="1"/>
          </p:cNvSpPr>
          <p:nvPr>
            <p:ph type="body" sz="quarter" idx="3"/>
          </p:nvPr>
        </p:nvSpPr>
        <p:spPr>
          <a:xfrm>
            <a:off x="6172200" y="1681163"/>
            <a:ext cx="5183188" cy="823912"/>
          </a:xfrm>
          <a:prstGeom prst="rect">
            <a:avLst/>
          </a:prstGeo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BD05A26A-1F4A-80E3-3CF1-B5AF98EE4D3C}"/>
              </a:ext>
            </a:extLst>
          </p:cNvPr>
          <p:cNvSpPr>
            <a:spLocks noGrp="1"/>
          </p:cNvSpPr>
          <p:nvPr>
            <p:ph sz="quarter" idx="4"/>
          </p:nvPr>
        </p:nvSpPr>
        <p:spPr>
          <a:xfrm>
            <a:off x="6172200" y="2505075"/>
            <a:ext cx="5183188" cy="3684588"/>
          </a:xfrm>
          <a:prstGeom prst="rect">
            <a:avLst/>
          </a:prstGeom>
        </p:spPr>
        <p:txBody>
          <a:bodyPr>
            <a:normAutofit/>
          </a:bodyPr>
          <a:lstStyle>
            <a:lvl1pPr marL="0" indent="0" algn="l">
              <a:buNone/>
              <a:defRPr sz="2200"/>
            </a:lvl1pPr>
            <a:lvl2pPr marL="457200" indent="0" algn="l">
              <a:buNone/>
              <a:defRPr sz="2200"/>
            </a:lvl2pPr>
            <a:lvl3pPr marL="914400" indent="0" algn="l">
              <a:buNone/>
              <a:defRPr sz="2200"/>
            </a:lvl3pPr>
            <a:lvl4pPr marL="1371600" indent="0" algn="l">
              <a:buNone/>
              <a:defRPr sz="2200"/>
            </a:lvl4pPr>
            <a:lvl5pPr marL="1828800" indent="0" algn="l">
              <a:buNone/>
              <a:defRPr sz="2200"/>
            </a:lvl5pPr>
          </a:lstStyle>
          <a:p>
            <a:pPr lvl="0"/>
            <a:r>
              <a:rPr lang="en-GB" dirty="0"/>
              <a:t>Click to edit Master text styles</a:t>
            </a:r>
          </a:p>
        </p:txBody>
      </p:sp>
    </p:spTree>
    <p:extLst>
      <p:ext uri="{BB962C8B-B14F-4D97-AF65-F5344CB8AC3E}">
        <p14:creationId xmlns:p14="http://schemas.microsoft.com/office/powerpoint/2010/main" val="11668542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789E4E-8043-E773-3350-DFE0CF57C906}"/>
              </a:ext>
            </a:extLst>
          </p:cNvPr>
          <p:cNvSpPr/>
          <p:nvPr userDrawn="1"/>
        </p:nvSpPr>
        <p:spPr>
          <a:xfrm>
            <a:off x="0" y="0"/>
            <a:ext cx="12192000" cy="6858000"/>
          </a:xfrm>
          <a:prstGeom prst="rect">
            <a:avLst/>
          </a:prstGeom>
          <a:gradFill>
            <a:gsLst>
              <a:gs pos="89000">
                <a:srgbClr val="001023"/>
              </a:gs>
              <a:gs pos="0">
                <a:srgbClr val="245898"/>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C1E9876-E285-0796-7998-DBFBFBD4E431}"/>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BD0B57A3-ABE9-8637-BE67-E4C96D025B55}"/>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7">
            <a:extLst>
              <a:ext uri="{FF2B5EF4-FFF2-40B4-BE49-F238E27FC236}">
                <a16:creationId xmlns:a16="http://schemas.microsoft.com/office/drawing/2014/main" id="{2ECBC9AD-6C67-0686-94E3-79A393AC4F86}"/>
              </a:ext>
            </a:extLst>
          </p:cNvPr>
          <p:cNvSpPr>
            <a:spLocks noGrp="1"/>
          </p:cNvSpPr>
          <p:nvPr>
            <p:ph type="body" sz="quarter" idx="14" hasCustomPrompt="1"/>
          </p:nvPr>
        </p:nvSpPr>
        <p:spPr>
          <a:xfrm>
            <a:off x="876369" y="1157668"/>
            <a:ext cx="10428940" cy="701731"/>
          </a:xfrm>
        </p:spPr>
        <p:txBody>
          <a:bodyPr/>
          <a:lstStyle>
            <a:lvl1pPr marL="0" indent="0" algn="l">
              <a:buNone/>
              <a:defRPr sz="4400" b="1" i="0">
                <a:solidFill>
                  <a:schemeClr val="bg1"/>
                </a:solidFill>
                <a:latin typeface="Arial" panose="020B0604020202020204" pitchFamily="34" charset="0"/>
                <a:cs typeface="Arial" panose="020B0604020202020204"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Science Themes</a:t>
            </a:r>
          </a:p>
        </p:txBody>
      </p:sp>
      <p:sp>
        <p:nvSpPr>
          <p:cNvPr id="11" name="Text Placeholder 18">
            <a:extLst>
              <a:ext uri="{FF2B5EF4-FFF2-40B4-BE49-F238E27FC236}">
                <a16:creationId xmlns:a16="http://schemas.microsoft.com/office/drawing/2014/main" id="{F517558C-8A6F-CC08-BF9B-DCA9C419EF3C}"/>
              </a:ext>
            </a:extLst>
          </p:cNvPr>
          <p:cNvSpPr>
            <a:spLocks noGrp="1"/>
          </p:cNvSpPr>
          <p:nvPr>
            <p:ph type="body" sz="quarter" idx="12" hasCustomPrompt="1"/>
          </p:nvPr>
        </p:nvSpPr>
        <p:spPr>
          <a:xfrm>
            <a:off x="4539795" y="4628981"/>
            <a:ext cx="3200400" cy="1802815"/>
          </a:xfrm>
        </p:spPr>
        <p:txBody>
          <a:bodyPr/>
          <a:lstStyle>
            <a:lvl1pPr marL="0" indent="0" algn="ctr">
              <a:buNone/>
              <a:defRPr sz="1600" b="0" i="0">
                <a:solidFill>
                  <a:schemeClr val="bg1"/>
                </a:solidFill>
                <a:latin typeface="Arial" panose="020B0604020202020204" pitchFamily="34" charset="0"/>
                <a:cs typeface="Arial" panose="020B0604020202020204" pitchFamily="34" charset="0"/>
              </a:defRPr>
            </a:lvl1pPr>
          </a:lstStyle>
          <a:p>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THEME 2</a:t>
            </a:r>
            <a:endParaRPr lang="en-US"/>
          </a:p>
        </p:txBody>
      </p:sp>
      <p:sp>
        <p:nvSpPr>
          <p:cNvPr id="15" name="Text Placeholder 20">
            <a:extLst>
              <a:ext uri="{FF2B5EF4-FFF2-40B4-BE49-F238E27FC236}">
                <a16:creationId xmlns:a16="http://schemas.microsoft.com/office/drawing/2014/main" id="{D6AD7E88-4D79-879B-A49D-7C91F4BF5363}"/>
              </a:ext>
            </a:extLst>
          </p:cNvPr>
          <p:cNvSpPr>
            <a:spLocks noGrp="1"/>
          </p:cNvSpPr>
          <p:nvPr>
            <p:ph type="body" sz="quarter" idx="13" hasCustomPrompt="1"/>
          </p:nvPr>
        </p:nvSpPr>
        <p:spPr>
          <a:xfrm>
            <a:off x="8093168" y="4628981"/>
            <a:ext cx="3208570" cy="1802815"/>
          </a:xfrm>
        </p:spPr>
        <p:txBody>
          <a:bodyPr/>
          <a:lstStyle>
            <a:lvl1pPr marL="0" indent="0" algn="ctr">
              <a:buNone/>
              <a:defRPr sz="1600" b="0" i="0">
                <a:solidFill>
                  <a:schemeClr val="bg1"/>
                </a:solidFill>
                <a:latin typeface="Arial" panose="020B0604020202020204" pitchFamily="34" charset="0"/>
                <a:cs typeface="Arial" panose="020B0604020202020204" pitchFamily="34" charset="0"/>
              </a:defRPr>
            </a:lvl1pPr>
          </a:lstStyle>
          <a:p>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THEME 3</a:t>
            </a:r>
            <a:endParaRPr lang="en-US"/>
          </a:p>
        </p:txBody>
      </p:sp>
      <p:sp>
        <p:nvSpPr>
          <p:cNvPr id="16" name="Text Placeholder 29">
            <a:extLst>
              <a:ext uri="{FF2B5EF4-FFF2-40B4-BE49-F238E27FC236}">
                <a16:creationId xmlns:a16="http://schemas.microsoft.com/office/drawing/2014/main" id="{EA0FD7EE-B95E-B6F3-FE0A-BB0A98511155}"/>
              </a:ext>
            </a:extLst>
          </p:cNvPr>
          <p:cNvSpPr>
            <a:spLocks noGrp="1"/>
          </p:cNvSpPr>
          <p:nvPr>
            <p:ph type="body" sz="quarter" idx="15" hasCustomPrompt="1"/>
          </p:nvPr>
        </p:nvSpPr>
        <p:spPr>
          <a:xfrm>
            <a:off x="965827" y="4628981"/>
            <a:ext cx="3207174" cy="1802815"/>
          </a:xfrm>
        </p:spPr>
        <p:txBody>
          <a:bodyPr/>
          <a:lstStyle>
            <a:lvl1pPr marL="0" indent="0" algn="ctr">
              <a:buNone/>
              <a:defRPr sz="1600" b="0" i="0">
                <a:solidFill>
                  <a:schemeClr val="bg1"/>
                </a:solidFill>
                <a:latin typeface="Arial" panose="020B0604020202020204" pitchFamily="34" charset="0"/>
                <a:cs typeface="Arial"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THEME 1</a:t>
            </a:r>
            <a:endParaRPr lang="en-US"/>
          </a:p>
        </p:txBody>
      </p:sp>
      <p:sp>
        <p:nvSpPr>
          <p:cNvPr id="17" name="Content Placeholder 35">
            <a:extLst>
              <a:ext uri="{FF2B5EF4-FFF2-40B4-BE49-F238E27FC236}">
                <a16:creationId xmlns:a16="http://schemas.microsoft.com/office/drawing/2014/main" id="{6B646BF0-5141-D034-456D-FD0E5F8A388D}"/>
              </a:ext>
            </a:extLst>
          </p:cNvPr>
          <p:cNvSpPr>
            <a:spLocks noGrp="1"/>
          </p:cNvSpPr>
          <p:nvPr>
            <p:ph sz="quarter" idx="19" hasCustomPrompt="1"/>
          </p:nvPr>
        </p:nvSpPr>
        <p:spPr>
          <a:xfrm>
            <a:off x="969214" y="2229743"/>
            <a:ext cx="3200400" cy="2130552"/>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18" name="Content Placeholder 35">
            <a:extLst>
              <a:ext uri="{FF2B5EF4-FFF2-40B4-BE49-F238E27FC236}">
                <a16:creationId xmlns:a16="http://schemas.microsoft.com/office/drawing/2014/main" id="{E4BD7F18-75AE-9F30-940F-6525D50597BF}"/>
              </a:ext>
            </a:extLst>
          </p:cNvPr>
          <p:cNvSpPr>
            <a:spLocks noGrp="1"/>
          </p:cNvSpPr>
          <p:nvPr>
            <p:ph sz="quarter" idx="20" hasCustomPrompt="1"/>
          </p:nvPr>
        </p:nvSpPr>
        <p:spPr>
          <a:xfrm>
            <a:off x="4539795" y="2229743"/>
            <a:ext cx="3200400" cy="2130552"/>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19" name="Content Placeholder 35">
            <a:extLst>
              <a:ext uri="{FF2B5EF4-FFF2-40B4-BE49-F238E27FC236}">
                <a16:creationId xmlns:a16="http://schemas.microsoft.com/office/drawing/2014/main" id="{E6CEC075-8866-B747-D574-1E9E9DC4D0C1}"/>
              </a:ext>
            </a:extLst>
          </p:cNvPr>
          <p:cNvSpPr>
            <a:spLocks noGrp="1"/>
          </p:cNvSpPr>
          <p:nvPr>
            <p:ph sz="quarter" idx="21" hasCustomPrompt="1"/>
          </p:nvPr>
        </p:nvSpPr>
        <p:spPr>
          <a:xfrm>
            <a:off x="8097253" y="2229743"/>
            <a:ext cx="3200400" cy="2130552"/>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20" name="Slide Number Placeholder 5">
            <a:extLst>
              <a:ext uri="{FF2B5EF4-FFF2-40B4-BE49-F238E27FC236}">
                <a16:creationId xmlns:a16="http://schemas.microsoft.com/office/drawing/2014/main" id="{9812A2B3-DDEA-9F13-27BB-C822FEDBA8F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 name="TextBox 1">
            <a:extLst>
              <a:ext uri="{FF2B5EF4-FFF2-40B4-BE49-F238E27FC236}">
                <a16:creationId xmlns:a16="http://schemas.microsoft.com/office/drawing/2014/main" id="{5419EF4E-9BED-9577-250D-D4C18D481803}"/>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bg1"/>
                </a:solidFill>
                <a:latin typeface="Arial" panose="020B0604020202020204" pitchFamily="34" charset="0"/>
                <a:cs typeface="Arial" panose="020B0604020202020204" pitchFamily="34" charset="0"/>
              </a:rPr>
              <a:t>EARTH SCIENCE DIVISION</a:t>
            </a:r>
          </a:p>
        </p:txBody>
      </p:sp>
    </p:spTree>
    <p:extLst>
      <p:ext uri="{BB962C8B-B14F-4D97-AF65-F5344CB8AC3E}">
        <p14:creationId xmlns:p14="http://schemas.microsoft.com/office/powerpoint/2010/main" val="3523815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A7A70B-9B4F-C83E-C3B2-C52BAC53F38C}"/>
              </a:ext>
            </a:extLst>
          </p:cNvPr>
          <p:cNvSpPr/>
          <p:nvPr userDrawn="1"/>
        </p:nvSpPr>
        <p:spPr>
          <a:xfrm>
            <a:off x="-9817" y="0"/>
            <a:ext cx="12210167" cy="6868272"/>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20EE26-B65D-D802-0D5A-4019D123CD62}"/>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2">
            <a:extLst>
              <a:ext uri="{FF2B5EF4-FFF2-40B4-BE49-F238E27FC236}">
                <a16:creationId xmlns:a16="http://schemas.microsoft.com/office/drawing/2014/main" id="{6241417A-E115-F2E2-EDD4-0F655948F214}"/>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6FCDBCD-5243-8A37-2B0F-EECB519C9470}"/>
              </a:ext>
            </a:extLst>
          </p:cNvPr>
          <p:cNvSpPr>
            <a:spLocks noGrp="1"/>
          </p:cNvSpPr>
          <p:nvPr>
            <p:ph type="title" hasCustomPrompt="1"/>
          </p:nvPr>
        </p:nvSpPr>
        <p:spPr>
          <a:xfrm>
            <a:off x="5220517" y="988138"/>
            <a:ext cx="6481488" cy="701731"/>
          </a:xfrm>
        </p:spPr>
        <p:txBody>
          <a:bodyPr wrap="square">
            <a:spAutoFit/>
          </a:bodyPr>
          <a:lstStyle>
            <a:lvl1pPr>
              <a:defRPr b="1">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6" name="Content Placeholder 2">
            <a:extLst>
              <a:ext uri="{FF2B5EF4-FFF2-40B4-BE49-F238E27FC236}">
                <a16:creationId xmlns:a16="http://schemas.microsoft.com/office/drawing/2014/main" id="{0F055783-1324-8688-2540-8BD7B588BDC2}"/>
              </a:ext>
            </a:extLst>
          </p:cNvPr>
          <p:cNvSpPr>
            <a:spLocks noGrp="1"/>
          </p:cNvSpPr>
          <p:nvPr>
            <p:ph idx="1" hasCustomPrompt="1"/>
          </p:nvPr>
        </p:nvSpPr>
        <p:spPr>
          <a:xfrm>
            <a:off x="5243378" y="1889198"/>
            <a:ext cx="6435767" cy="3498394"/>
          </a:xfrm>
        </p:spPr>
        <p:txBody>
          <a:bodyPr wrap="square">
            <a:spAutoFit/>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 </a:t>
            </a:r>
            <a:r>
              <a:rPr lang="en-US" sz="1600" err="1"/>
              <a:t>augue</a:t>
            </a:r>
            <a:r>
              <a:rPr lang="en-US" sz="1600"/>
              <a:t> </a:t>
            </a:r>
            <a:r>
              <a:rPr lang="en-US" sz="1600" err="1"/>
              <a:t>duis</a:t>
            </a:r>
            <a:r>
              <a:rPr lang="en-US" sz="1600"/>
              <a:t> dolore </a:t>
            </a:r>
            <a:r>
              <a:rPr lang="en-US" sz="1600" err="1"/>
              <a:t>te</a:t>
            </a:r>
            <a:r>
              <a:rPr lang="en-US" sz="1600"/>
              <a:t> </a:t>
            </a:r>
            <a:r>
              <a:rPr lang="en-US" sz="1600" err="1"/>
              <a:t>feugait</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dolore </a:t>
            </a:r>
            <a:r>
              <a:rPr lang="en-US" sz="1600" err="1"/>
              <a:t>te</a:t>
            </a:r>
            <a:r>
              <a:rPr lang="en-US" sz="1600"/>
              <a:t> </a:t>
            </a:r>
            <a:r>
              <a:rPr lang="en-US" sz="1600" err="1"/>
              <a:t>consequat</a:t>
            </a:r>
            <a:r>
              <a:rPr lang="en-US" sz="1600"/>
              <a:t>.</a:t>
            </a:r>
          </a:p>
        </p:txBody>
      </p:sp>
      <p:sp>
        <p:nvSpPr>
          <p:cNvPr id="10" name="Slide Number Placeholder 5">
            <a:extLst>
              <a:ext uri="{FF2B5EF4-FFF2-40B4-BE49-F238E27FC236}">
                <a16:creationId xmlns:a16="http://schemas.microsoft.com/office/drawing/2014/main" id="{FCE8316D-E83D-0E12-EF49-1B460820C047}"/>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13" name="Content Placeholder 35">
            <a:extLst>
              <a:ext uri="{FF2B5EF4-FFF2-40B4-BE49-F238E27FC236}">
                <a16:creationId xmlns:a16="http://schemas.microsoft.com/office/drawing/2014/main" id="{583911EE-6895-17DA-83B2-50EE72C24018}"/>
              </a:ext>
            </a:extLst>
          </p:cNvPr>
          <p:cNvSpPr>
            <a:spLocks noGrp="1"/>
          </p:cNvSpPr>
          <p:nvPr>
            <p:ph sz="quarter" idx="19" hasCustomPrompt="1"/>
          </p:nvPr>
        </p:nvSpPr>
        <p:spPr>
          <a:xfrm>
            <a:off x="-1" y="458548"/>
            <a:ext cx="4540380" cy="6399452"/>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14" name="Content Placeholder 2">
            <a:extLst>
              <a:ext uri="{FF2B5EF4-FFF2-40B4-BE49-F238E27FC236}">
                <a16:creationId xmlns:a16="http://schemas.microsoft.com/office/drawing/2014/main" id="{11524E25-67BC-11D8-91C6-A5F624DA4C53}"/>
              </a:ext>
            </a:extLst>
          </p:cNvPr>
          <p:cNvSpPr>
            <a:spLocks noGrp="1"/>
          </p:cNvSpPr>
          <p:nvPr>
            <p:ph idx="20" hasCustomPrompt="1"/>
          </p:nvPr>
        </p:nvSpPr>
        <p:spPr>
          <a:xfrm>
            <a:off x="5266238" y="6228343"/>
            <a:ext cx="6435767" cy="272382"/>
          </a:xfrm>
        </p:spPr>
        <p:txBody>
          <a:bodyPr wrap="square">
            <a:spAutoFit/>
          </a:bodyPr>
          <a:lstStyle>
            <a:lvl1pPr marL="0" indent="0">
              <a:buNone/>
              <a:defRPr sz="13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CAPTION – Caption text here</a:t>
            </a:r>
          </a:p>
        </p:txBody>
      </p:sp>
      <p:sp>
        <p:nvSpPr>
          <p:cNvPr id="7" name="TextBox 6">
            <a:extLst>
              <a:ext uri="{FF2B5EF4-FFF2-40B4-BE49-F238E27FC236}">
                <a16:creationId xmlns:a16="http://schemas.microsoft.com/office/drawing/2014/main" id="{106F786C-563A-8229-5DC5-5DC8D04C7ED7}"/>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bg1"/>
                </a:solidFill>
                <a:latin typeface="Arial" panose="020B0604020202020204" pitchFamily="34" charset="0"/>
                <a:cs typeface="Arial" panose="020B0604020202020204" pitchFamily="34" charset="0"/>
              </a:rPr>
              <a:t>EARTH SCIENCE DIVISION</a:t>
            </a:r>
          </a:p>
        </p:txBody>
      </p:sp>
    </p:spTree>
    <p:extLst>
      <p:ext uri="{BB962C8B-B14F-4D97-AF65-F5344CB8AC3E}">
        <p14:creationId xmlns:p14="http://schemas.microsoft.com/office/powerpoint/2010/main" val="40977583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60D5B5-6D8A-EEB0-6FF6-6116F3F0AA75}"/>
              </a:ext>
            </a:extLst>
          </p:cNvPr>
          <p:cNvSpPr/>
          <p:nvPr userDrawn="1"/>
        </p:nvSpPr>
        <p:spPr>
          <a:xfrm>
            <a:off x="-9817" y="0"/>
            <a:ext cx="12210167" cy="6868272"/>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4443414-744A-9A4A-1AC4-522FE6BC084D}"/>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2">
            <a:extLst>
              <a:ext uri="{FF2B5EF4-FFF2-40B4-BE49-F238E27FC236}">
                <a16:creationId xmlns:a16="http://schemas.microsoft.com/office/drawing/2014/main" id="{8693D320-B336-BFA5-A553-76AC18C959CF}"/>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5">
            <a:extLst>
              <a:ext uri="{FF2B5EF4-FFF2-40B4-BE49-F238E27FC236}">
                <a16:creationId xmlns:a16="http://schemas.microsoft.com/office/drawing/2014/main" id="{6CFA8CBC-40B1-C633-DF83-4774A2DE995F}"/>
              </a:ext>
            </a:extLst>
          </p:cNvPr>
          <p:cNvSpPr>
            <a:spLocks noGrp="1"/>
          </p:cNvSpPr>
          <p:nvPr>
            <p:ph sz="quarter" idx="19" hasCustomPrompt="1"/>
          </p:nvPr>
        </p:nvSpPr>
        <p:spPr>
          <a:xfrm>
            <a:off x="1272636" y="1845359"/>
            <a:ext cx="4448921" cy="2386584"/>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7" name="Title 1">
            <a:extLst>
              <a:ext uri="{FF2B5EF4-FFF2-40B4-BE49-F238E27FC236}">
                <a16:creationId xmlns:a16="http://schemas.microsoft.com/office/drawing/2014/main" id="{A526BABF-EAC2-3562-8831-7E40A644A58E}"/>
              </a:ext>
            </a:extLst>
          </p:cNvPr>
          <p:cNvSpPr>
            <a:spLocks noGrp="1"/>
          </p:cNvSpPr>
          <p:nvPr>
            <p:ph type="title" hasCustomPrompt="1"/>
          </p:nvPr>
        </p:nvSpPr>
        <p:spPr>
          <a:xfrm>
            <a:off x="1169719" y="999085"/>
            <a:ext cx="6481488" cy="701731"/>
          </a:xfrm>
        </p:spPr>
        <p:txBody>
          <a:bodyPr wrap="square">
            <a:spAutoFit/>
          </a:bodyPr>
          <a:lstStyle>
            <a:lvl1pPr>
              <a:defRPr b="1">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8" name="Slide Number Placeholder 5">
            <a:extLst>
              <a:ext uri="{FF2B5EF4-FFF2-40B4-BE49-F238E27FC236}">
                <a16:creationId xmlns:a16="http://schemas.microsoft.com/office/drawing/2014/main" id="{BDDA6A10-646B-BC8B-6DD5-EB6B456D19EC}"/>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11" name="Content Placeholder 2">
            <a:extLst>
              <a:ext uri="{FF2B5EF4-FFF2-40B4-BE49-F238E27FC236}">
                <a16:creationId xmlns:a16="http://schemas.microsoft.com/office/drawing/2014/main" id="{FE27A64B-1D50-F8D2-64BC-C3075EE9316F}"/>
              </a:ext>
            </a:extLst>
          </p:cNvPr>
          <p:cNvSpPr>
            <a:spLocks noGrp="1"/>
          </p:cNvSpPr>
          <p:nvPr>
            <p:ph idx="20" hasCustomPrompt="1"/>
          </p:nvPr>
        </p:nvSpPr>
        <p:spPr>
          <a:xfrm>
            <a:off x="1143288" y="4408838"/>
            <a:ext cx="4578269" cy="461665"/>
          </a:xfrm>
        </p:spPr>
        <p:txBody>
          <a:bodyPr wrap="square">
            <a:spAutoFit/>
          </a:bodyPr>
          <a:lstStyle>
            <a:lvl1pPr>
              <a:defRPr sz="12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endParaRPr lang="en-US" sz="1200">
              <a:solidFill>
                <a:schemeClr val="bg1"/>
              </a:solidFill>
            </a:endParaRPr>
          </a:p>
        </p:txBody>
      </p:sp>
      <p:sp>
        <p:nvSpPr>
          <p:cNvPr id="15" name="Content Placeholder 2">
            <a:extLst>
              <a:ext uri="{FF2B5EF4-FFF2-40B4-BE49-F238E27FC236}">
                <a16:creationId xmlns:a16="http://schemas.microsoft.com/office/drawing/2014/main" id="{70B83C1F-AC53-31FB-D1A3-3F92D6744F00}"/>
              </a:ext>
            </a:extLst>
          </p:cNvPr>
          <p:cNvSpPr>
            <a:spLocks noGrp="1"/>
          </p:cNvSpPr>
          <p:nvPr>
            <p:ph idx="23" hasCustomPrompt="1"/>
          </p:nvPr>
        </p:nvSpPr>
        <p:spPr>
          <a:xfrm>
            <a:off x="6096000" y="4408838"/>
            <a:ext cx="4578270" cy="461665"/>
          </a:xfrm>
        </p:spPr>
        <p:txBody>
          <a:bodyPr wrap="square">
            <a:spAutoFit/>
          </a:bodyPr>
          <a:lstStyle>
            <a:lvl1pPr>
              <a:defRPr sz="12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endParaRPr lang="en-US" sz="1200">
              <a:solidFill>
                <a:schemeClr val="bg1"/>
              </a:solidFill>
            </a:endParaRPr>
          </a:p>
        </p:txBody>
      </p:sp>
      <p:sp>
        <p:nvSpPr>
          <p:cNvPr id="16" name="Content Placeholder 35">
            <a:extLst>
              <a:ext uri="{FF2B5EF4-FFF2-40B4-BE49-F238E27FC236}">
                <a16:creationId xmlns:a16="http://schemas.microsoft.com/office/drawing/2014/main" id="{EAE3A7EC-B397-D076-FE38-28965478C0E5}"/>
              </a:ext>
            </a:extLst>
          </p:cNvPr>
          <p:cNvSpPr>
            <a:spLocks noGrp="1"/>
          </p:cNvSpPr>
          <p:nvPr>
            <p:ph sz="quarter" idx="24" hasCustomPrompt="1"/>
          </p:nvPr>
        </p:nvSpPr>
        <p:spPr>
          <a:xfrm>
            <a:off x="6189663" y="1845359"/>
            <a:ext cx="4448921" cy="2386584"/>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2" name="TextBox 1">
            <a:extLst>
              <a:ext uri="{FF2B5EF4-FFF2-40B4-BE49-F238E27FC236}">
                <a16:creationId xmlns:a16="http://schemas.microsoft.com/office/drawing/2014/main" id="{91239A88-09DA-024C-844F-811FED28DBA0}"/>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bg1"/>
                </a:solidFill>
                <a:latin typeface="Arial" panose="020B0604020202020204" pitchFamily="34" charset="0"/>
                <a:cs typeface="Arial" panose="020B0604020202020204" pitchFamily="34" charset="0"/>
              </a:rPr>
              <a:t>EARTH SCIENCE DIVISION</a:t>
            </a:r>
          </a:p>
        </p:txBody>
      </p:sp>
      <p:sp>
        <p:nvSpPr>
          <p:cNvPr id="14" name="Text Placeholder 13">
            <a:extLst>
              <a:ext uri="{FF2B5EF4-FFF2-40B4-BE49-F238E27FC236}">
                <a16:creationId xmlns:a16="http://schemas.microsoft.com/office/drawing/2014/main" id="{A02E116F-9892-53E1-438D-740E7A9A3241}"/>
              </a:ext>
            </a:extLst>
          </p:cNvPr>
          <p:cNvSpPr>
            <a:spLocks noGrp="1"/>
          </p:cNvSpPr>
          <p:nvPr>
            <p:ph type="body" sz="quarter" idx="25" hasCustomPrompt="1"/>
          </p:nvPr>
        </p:nvSpPr>
        <p:spPr>
          <a:xfrm>
            <a:off x="1131888" y="5115168"/>
            <a:ext cx="9577387" cy="830997"/>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vl2pPr marL="457200" indent="0">
              <a:buNone/>
              <a:defRPr/>
            </a:lvl2pPr>
          </a:lstStyle>
          <a:p>
            <a:r>
              <a:rPr lang="en-US" sz="1600"/>
              <a:t>Body Copy Lorem ipsum dolor sit </a:t>
            </a:r>
            <a:r>
              <a:rPr lang="en-US" sz="1600" err="1"/>
              <a:t>amet</a:t>
            </a:r>
            <a:r>
              <a:rPr lang="en-US" sz="1600"/>
              <a:t>, </a:t>
            </a:r>
            <a:r>
              <a:rPr lang="en-US" sz="1600" err="1"/>
              <a:t>consectetur</a:t>
            </a:r>
            <a:r>
              <a:rPr lang="en-US" sz="1600"/>
              <a:t> </a:t>
            </a:r>
            <a:r>
              <a:rPr lang="en-US" sz="1600" err="1"/>
              <a:t>adipiscing</a:t>
            </a:r>
            <a:r>
              <a:rPr lang="en-US" sz="1600"/>
              <a:t> </a:t>
            </a:r>
            <a:r>
              <a:rPr lang="en-US" sz="1600" err="1"/>
              <a:t>elit</a:t>
            </a:r>
            <a:r>
              <a:rPr lang="en-US" sz="1600"/>
              <a:t>, sed do </a:t>
            </a:r>
            <a:r>
              <a:rPr lang="en-US" sz="1600" err="1"/>
              <a:t>eiusmod</a:t>
            </a:r>
            <a:r>
              <a:rPr lang="en-US" sz="1600"/>
              <a:t> </a:t>
            </a:r>
            <a:r>
              <a:rPr lang="en-US" sz="1600" err="1"/>
              <a:t>tempor</a:t>
            </a:r>
            <a:r>
              <a:rPr lang="en-US" sz="1600"/>
              <a:t> </a:t>
            </a:r>
            <a:r>
              <a:rPr lang="en-US" sz="1600" err="1"/>
              <a:t>incididunt</a:t>
            </a:r>
            <a:r>
              <a:rPr lang="en-US" sz="1600"/>
              <a:t> </a:t>
            </a:r>
            <a:r>
              <a:rPr lang="en-US" sz="1600" err="1"/>
              <a:t>ut</a:t>
            </a:r>
            <a:r>
              <a:rPr lang="en-US" sz="1600"/>
              <a:t> labore et do lore magna </a:t>
            </a:r>
            <a:r>
              <a:rPr lang="en-US" sz="1600" err="1"/>
              <a:t>aliqua</a:t>
            </a:r>
            <a:r>
              <a:rPr lang="en-US" sz="1600"/>
              <a:t>. Ut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exercitation </a:t>
            </a:r>
            <a:r>
              <a:rPr lang="en-US" sz="1600" err="1"/>
              <a:t>ullamco</a:t>
            </a:r>
            <a:r>
              <a:rPr lang="en-US" sz="1600"/>
              <a:t> </a:t>
            </a:r>
            <a:r>
              <a:rPr lang="en-US" sz="1600" err="1"/>
              <a:t>laboris</a:t>
            </a:r>
            <a:r>
              <a:rPr lang="en-US" sz="1600"/>
              <a:t> nisi </a:t>
            </a:r>
            <a:r>
              <a:rPr lang="en-US" sz="1600" err="1"/>
              <a:t>ut</a:t>
            </a:r>
            <a:r>
              <a:rPr lang="en-US" sz="1600"/>
              <a:t> </a:t>
            </a:r>
            <a:r>
              <a:rPr lang="en-US" sz="1600" err="1"/>
              <a:t>aliquip</a:t>
            </a:r>
            <a:r>
              <a:rPr lang="en-US" sz="1600"/>
              <a:t> ex </a:t>
            </a:r>
            <a:r>
              <a:rPr lang="en-US" sz="1600" err="1"/>
              <a:t>ea</a:t>
            </a:r>
            <a:r>
              <a:rPr lang="en-US" sz="1600"/>
              <a:t> comm. Duis </a:t>
            </a:r>
            <a:r>
              <a:rPr lang="en-US" sz="1600" err="1"/>
              <a:t>aute</a:t>
            </a:r>
            <a:r>
              <a:rPr lang="en-US" sz="1600"/>
              <a:t> </a:t>
            </a:r>
            <a:r>
              <a:rPr lang="en-US" sz="1600" err="1"/>
              <a:t>irure</a:t>
            </a:r>
            <a:r>
              <a:rPr lang="en-US" sz="1600"/>
              <a:t> dolor in </a:t>
            </a:r>
            <a:r>
              <a:rPr lang="en-US" sz="1600" err="1"/>
              <a:t>reprehenderit</a:t>
            </a:r>
            <a:r>
              <a:rPr lang="en-US" sz="1600"/>
              <a:t> in </a:t>
            </a:r>
            <a:r>
              <a:rPr lang="en-US" sz="1600" err="1"/>
              <a:t>volu</a:t>
            </a:r>
            <a:r>
              <a:rPr lang="en-US" sz="1600"/>
              <a:t> </a:t>
            </a:r>
            <a:r>
              <a:rPr lang="en-US" sz="1600" err="1"/>
              <a:t>ptate</a:t>
            </a:r>
            <a:r>
              <a:rPr lang="en-US" sz="1600"/>
              <a:t> </a:t>
            </a:r>
            <a:r>
              <a:rPr lang="en-US" sz="1600" err="1"/>
              <a:t>velit</a:t>
            </a:r>
            <a:r>
              <a:rPr lang="en-US" sz="1600"/>
              <a:t> </a:t>
            </a:r>
            <a:r>
              <a:rPr lang="en-US" sz="1600" err="1"/>
              <a:t>esse</a:t>
            </a:r>
            <a:r>
              <a:rPr lang="en-US" sz="1600"/>
              <a:t> </a:t>
            </a:r>
            <a:r>
              <a:rPr lang="en-US" sz="1600" err="1"/>
              <a:t>cillum</a:t>
            </a:r>
            <a:r>
              <a:rPr lang="en-US" sz="1600"/>
              <a:t> dolore </a:t>
            </a:r>
            <a:r>
              <a:rPr lang="en-US" sz="1600" err="1"/>
              <a:t>eu</a:t>
            </a:r>
            <a:r>
              <a:rPr lang="en-US" sz="1600"/>
              <a:t>.</a:t>
            </a:r>
          </a:p>
        </p:txBody>
      </p:sp>
    </p:spTree>
    <p:extLst>
      <p:ext uri="{BB962C8B-B14F-4D97-AF65-F5344CB8AC3E}">
        <p14:creationId xmlns:p14="http://schemas.microsoft.com/office/powerpoint/2010/main" val="308677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pter slide 1">
    <p:bg>
      <p:bgPr>
        <a:blipFill dpi="0" rotWithShape="1">
          <a:blip r:embed="rId2" cstate="screen">
            <a:lum/>
            <a:extLst>
              <a:ext uri="{28A0092B-C50C-407E-A947-70E740481C1C}">
                <a14:useLocalDpi xmlns:a14="http://schemas.microsoft.com/office/drawing/2010/main"/>
              </a:ext>
            </a:extLst>
          </a:blip>
          <a:srcRect/>
          <a:stretch>
            <a:fillRect l="37000"/>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7" name="Picture 6">
            <a:extLst>
              <a:ext uri="{FF2B5EF4-FFF2-40B4-BE49-F238E27FC236}">
                <a16:creationId xmlns:a16="http://schemas.microsoft.com/office/drawing/2014/main" id="{C2BD1AE5-8261-47E7-4C3B-3615D3C4517C}"/>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41096" y="0"/>
            <a:ext cx="12192000" cy="6848138"/>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CC625B74-57D4-77DF-4AD9-64547D087288}"/>
              </a:ext>
            </a:extLst>
          </p:cNvPr>
          <p:cNvSpPr/>
          <p:nvPr userDrawn="1"/>
        </p:nvSpPr>
        <p:spPr>
          <a:xfrm rot="16200000">
            <a:off x="-3337165" y="3325589"/>
            <a:ext cx="6902929" cy="228599"/>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AC1EBA-5D5D-93C5-4D07-8535FA4ED3D0}"/>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Chapter title here</a:t>
            </a:r>
          </a:p>
        </p:txBody>
      </p:sp>
      <p:sp>
        <p:nvSpPr>
          <p:cNvPr id="3" name="Text Placeholder 12">
            <a:extLst>
              <a:ext uri="{FF2B5EF4-FFF2-40B4-BE49-F238E27FC236}">
                <a16:creationId xmlns:a16="http://schemas.microsoft.com/office/drawing/2014/main" id="{B719C285-AF43-51CC-A168-38B79AF076C1}"/>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lvl="0"/>
            <a:r>
              <a:rPr lang="en-US"/>
              <a:t>Subhead title</a:t>
            </a:r>
            <a:endParaRPr lang="en-US">
              <a:solidFill>
                <a:schemeClr val="bg1"/>
              </a:solidFill>
            </a:endParaRPr>
          </a:p>
        </p:txBody>
      </p:sp>
    </p:spTree>
    <p:extLst>
      <p:ext uri="{BB962C8B-B14F-4D97-AF65-F5344CB8AC3E}">
        <p14:creationId xmlns:p14="http://schemas.microsoft.com/office/powerpoint/2010/main" val="3436508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ter slide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2" name="Picture 1">
            <a:extLst>
              <a:ext uri="{FF2B5EF4-FFF2-40B4-BE49-F238E27FC236}">
                <a16:creationId xmlns:a16="http://schemas.microsoft.com/office/drawing/2014/main" id="{54048B54-F803-BD56-9036-E4A7A43686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271871" cy="6898164"/>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8F4E8FF4-E4A2-DA19-EEC9-7B960722432C}"/>
              </a:ext>
            </a:extLst>
          </p:cNvPr>
          <p:cNvSpPr/>
          <p:nvPr userDrawn="1"/>
        </p:nvSpPr>
        <p:spPr>
          <a:xfrm rot="16200000">
            <a:off x="-3337165" y="3325589"/>
            <a:ext cx="6902929" cy="228599"/>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CF5D1BB-B698-26A0-D0A2-47011071753D}"/>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Chapter title here</a:t>
            </a:r>
          </a:p>
        </p:txBody>
      </p:sp>
      <p:sp>
        <p:nvSpPr>
          <p:cNvPr id="5" name="Text Placeholder 12">
            <a:extLst>
              <a:ext uri="{FF2B5EF4-FFF2-40B4-BE49-F238E27FC236}">
                <a16:creationId xmlns:a16="http://schemas.microsoft.com/office/drawing/2014/main" id="{7444C41D-6636-F741-69CD-A72CF64F6505}"/>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lvl="0"/>
            <a:r>
              <a:rPr lang="en-US"/>
              <a:t>Subhead title</a:t>
            </a:r>
            <a:endParaRPr lang="en-US">
              <a:solidFill>
                <a:schemeClr val="bg1"/>
              </a:solidFill>
            </a:endParaRPr>
          </a:p>
        </p:txBody>
      </p:sp>
    </p:spTree>
    <p:extLst>
      <p:ext uri="{BB962C8B-B14F-4D97-AF65-F5344CB8AC3E}">
        <p14:creationId xmlns:p14="http://schemas.microsoft.com/office/powerpoint/2010/main" val="3143738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pter slide 3">
    <p:bg>
      <p:bgPr>
        <a:blipFill dpi="0" rotWithShape="1">
          <a:blip r:embed="rId2" cstate="screen">
            <a:lum/>
            <a:extLst>
              <a:ext uri="{28A0092B-C50C-407E-A947-70E740481C1C}">
                <a14:useLocalDpi xmlns:a14="http://schemas.microsoft.com/office/drawing/2010/main"/>
              </a:ext>
            </a:extLst>
          </a:blip>
          <a:srcRect/>
          <a:stretch>
            <a:fillRect l="36000"/>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7" name="Picture 6">
            <a:extLst>
              <a:ext uri="{FF2B5EF4-FFF2-40B4-BE49-F238E27FC236}">
                <a16:creationId xmlns:a16="http://schemas.microsoft.com/office/drawing/2014/main" id="{28B2B5ED-D66B-608D-D75D-4B3BB25FC27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78557628-0389-9DB0-64C8-7A691B757911}"/>
              </a:ext>
            </a:extLst>
          </p:cNvPr>
          <p:cNvSpPr/>
          <p:nvPr userDrawn="1"/>
        </p:nvSpPr>
        <p:spPr>
          <a:xfrm rot="16200000">
            <a:off x="-3337165" y="3325589"/>
            <a:ext cx="6902929" cy="228599"/>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4FE23-350D-6B90-5DD8-85BF23EAF084}"/>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Chapter title here</a:t>
            </a:r>
          </a:p>
        </p:txBody>
      </p:sp>
      <p:sp>
        <p:nvSpPr>
          <p:cNvPr id="3" name="Text Placeholder 12">
            <a:extLst>
              <a:ext uri="{FF2B5EF4-FFF2-40B4-BE49-F238E27FC236}">
                <a16:creationId xmlns:a16="http://schemas.microsoft.com/office/drawing/2014/main" id="{416A1C52-B1BA-9B9D-FC0E-94B5DCC00347}"/>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lvl="0"/>
            <a:r>
              <a:rPr lang="en-US"/>
              <a:t>Subhead title</a:t>
            </a:r>
            <a:endParaRPr lang="en-US">
              <a:solidFill>
                <a:schemeClr val="bg1"/>
              </a:solidFill>
            </a:endParaRPr>
          </a:p>
        </p:txBody>
      </p:sp>
    </p:spTree>
    <p:extLst>
      <p:ext uri="{BB962C8B-B14F-4D97-AF65-F5344CB8AC3E}">
        <p14:creationId xmlns:p14="http://schemas.microsoft.com/office/powerpoint/2010/main" val="15676815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pter slide 4">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114DF1A-C79C-7A7E-136E-3C96994032BB}"/>
              </a:ext>
            </a:extLst>
          </p:cNvPr>
          <p:cNvSpPr/>
          <p:nvPr userDrawn="1"/>
        </p:nvSpPr>
        <p:spPr>
          <a:xfrm>
            <a:off x="0" y="0"/>
            <a:ext cx="7620000" cy="6858000"/>
          </a:xfrm>
          <a:custGeom>
            <a:avLst/>
            <a:gdLst>
              <a:gd name="connsiteX0" fmla="*/ 0 w 7620000"/>
              <a:gd name="connsiteY0" fmla="*/ 0 h 6858000"/>
              <a:gd name="connsiteX1" fmla="*/ 7620000 w 7620000"/>
              <a:gd name="connsiteY1" fmla="*/ 0 h 6858000"/>
              <a:gd name="connsiteX2" fmla="*/ 5918736 w 7620000"/>
              <a:gd name="connsiteY2" fmla="*/ 6858000 h 6858000"/>
              <a:gd name="connsiteX3" fmla="*/ 0 w 7620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20000" h="6858000">
                <a:moveTo>
                  <a:pt x="0" y="0"/>
                </a:moveTo>
                <a:lnTo>
                  <a:pt x="7620000" y="0"/>
                </a:lnTo>
                <a:lnTo>
                  <a:pt x="5918736" y="6858000"/>
                </a:lnTo>
                <a:lnTo>
                  <a:pt x="0" y="6858000"/>
                </a:lnTo>
                <a:close/>
              </a:path>
            </a:pathLst>
          </a:custGeom>
          <a:gradFill>
            <a:gsLst>
              <a:gs pos="52000">
                <a:srgbClr val="02599D"/>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7B5793-8A5C-5849-0529-B05A1CE68785}"/>
              </a:ext>
            </a:extLst>
          </p:cNvPr>
          <p:cNvSpPr>
            <a:spLocks noGrp="1"/>
          </p:cNvSpPr>
          <p:nvPr>
            <p:ph type="title" hasCustomPrompt="1"/>
          </p:nvPr>
        </p:nvSpPr>
        <p:spPr>
          <a:xfrm>
            <a:off x="885946" y="2761590"/>
            <a:ext cx="5464750"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Chapter title here</a:t>
            </a:r>
            <a:endParaRPr lang="en-US" noProof="0"/>
          </a:p>
        </p:txBody>
      </p:sp>
      <p:sp>
        <p:nvSpPr>
          <p:cNvPr id="3" name="Text Placeholder 12">
            <a:extLst>
              <a:ext uri="{FF2B5EF4-FFF2-40B4-BE49-F238E27FC236}">
                <a16:creationId xmlns:a16="http://schemas.microsoft.com/office/drawing/2014/main" id="{530E636D-2E5B-AA1F-B489-F4FFCF19A05D}"/>
              </a:ext>
            </a:extLst>
          </p:cNvPr>
          <p:cNvSpPr>
            <a:spLocks noGrp="1"/>
          </p:cNvSpPr>
          <p:nvPr>
            <p:ph type="body" sz="quarter" idx="10" hasCustomPrompt="1"/>
          </p:nvPr>
        </p:nvSpPr>
        <p:spPr>
          <a:xfrm>
            <a:off x="889891" y="3482258"/>
            <a:ext cx="5464750" cy="369332"/>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lvl="0"/>
            <a:r>
              <a:rPr lang="en-US" noProof="0"/>
              <a:t>Subhead title</a:t>
            </a:r>
            <a:endParaRPr lang="en-US" noProof="0">
              <a:solidFill>
                <a:schemeClr val="bg1"/>
              </a:solidFill>
            </a:endParaRPr>
          </a:p>
        </p:txBody>
      </p:sp>
    </p:spTree>
    <p:extLst>
      <p:ext uri="{BB962C8B-B14F-4D97-AF65-F5344CB8AC3E}">
        <p14:creationId xmlns:p14="http://schemas.microsoft.com/office/powerpoint/2010/main" val="1217354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pter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4770103-CE34-7F53-6EDD-652CE7CEF47B}"/>
              </a:ext>
            </a:extLst>
          </p:cNvPr>
          <p:cNvSpPr/>
          <p:nvPr userDrawn="1"/>
        </p:nvSpPr>
        <p:spPr>
          <a:xfrm>
            <a:off x="0" y="0"/>
            <a:ext cx="7620000" cy="6858000"/>
          </a:xfrm>
          <a:custGeom>
            <a:avLst/>
            <a:gdLst>
              <a:gd name="connsiteX0" fmla="*/ 0 w 7620000"/>
              <a:gd name="connsiteY0" fmla="*/ 0 h 6858000"/>
              <a:gd name="connsiteX1" fmla="*/ 7620000 w 7620000"/>
              <a:gd name="connsiteY1" fmla="*/ 0 h 6858000"/>
              <a:gd name="connsiteX2" fmla="*/ 5918736 w 7620000"/>
              <a:gd name="connsiteY2" fmla="*/ 6858000 h 6858000"/>
              <a:gd name="connsiteX3" fmla="*/ 0 w 7620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20000" h="6858000">
                <a:moveTo>
                  <a:pt x="0" y="0"/>
                </a:moveTo>
                <a:lnTo>
                  <a:pt x="7620000" y="0"/>
                </a:lnTo>
                <a:lnTo>
                  <a:pt x="5918736" y="6858000"/>
                </a:lnTo>
                <a:lnTo>
                  <a:pt x="0" y="6858000"/>
                </a:lnTo>
                <a:close/>
              </a:path>
            </a:pathLst>
          </a:custGeom>
          <a:gradFill>
            <a:gsLst>
              <a:gs pos="52000">
                <a:srgbClr val="102C4F"/>
              </a:gs>
              <a:gs pos="10000">
                <a:srgbClr val="01599D">
                  <a:alpha val="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657C2A9B-8E62-5872-3236-603750FCF981}"/>
              </a:ext>
            </a:extLst>
          </p:cNvPr>
          <p:cNvSpPr>
            <a:spLocks noGrp="1"/>
          </p:cNvSpPr>
          <p:nvPr>
            <p:ph type="title" hasCustomPrompt="1"/>
          </p:nvPr>
        </p:nvSpPr>
        <p:spPr>
          <a:xfrm>
            <a:off x="885946" y="2761590"/>
            <a:ext cx="5464750"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Chapter title here</a:t>
            </a:r>
          </a:p>
        </p:txBody>
      </p:sp>
      <p:sp>
        <p:nvSpPr>
          <p:cNvPr id="11" name="Text Placeholder 12">
            <a:extLst>
              <a:ext uri="{FF2B5EF4-FFF2-40B4-BE49-F238E27FC236}">
                <a16:creationId xmlns:a16="http://schemas.microsoft.com/office/drawing/2014/main" id="{18986A3B-1C07-3221-EC69-0132C503F5C5}"/>
              </a:ext>
            </a:extLst>
          </p:cNvPr>
          <p:cNvSpPr>
            <a:spLocks noGrp="1"/>
          </p:cNvSpPr>
          <p:nvPr>
            <p:ph type="body" sz="quarter" idx="10" hasCustomPrompt="1"/>
          </p:nvPr>
        </p:nvSpPr>
        <p:spPr>
          <a:xfrm>
            <a:off x="889891" y="3482258"/>
            <a:ext cx="5464750" cy="369332"/>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lvl="0"/>
            <a:r>
              <a:rPr lang="en-US"/>
              <a:t>Subhead title</a:t>
            </a:r>
            <a:endParaRPr lang="en-US">
              <a:solidFill>
                <a:schemeClr val="bg1"/>
              </a:solidFill>
            </a:endParaRPr>
          </a:p>
        </p:txBody>
      </p:sp>
    </p:spTree>
    <p:extLst>
      <p:ext uri="{BB962C8B-B14F-4D97-AF65-F5344CB8AC3E}">
        <p14:creationId xmlns:p14="http://schemas.microsoft.com/office/powerpoint/2010/main" val="2478401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yout with graphic 2">
    <p:spTree>
      <p:nvGrpSpPr>
        <p:cNvPr id="1" name=""/>
        <p:cNvGrpSpPr/>
        <p:nvPr/>
      </p:nvGrpSpPr>
      <p:grpSpPr>
        <a:xfrm>
          <a:off x="0" y="0"/>
          <a:ext cx="0" cy="0"/>
          <a:chOff x="0" y="0"/>
          <a:chExt cx="0" cy="0"/>
        </a:xfrm>
      </p:grpSpPr>
      <p:pic>
        <p:nvPicPr>
          <p:cNvPr id="2" name="Picture 1" descr="A hourglass with a landscape inside&#10;&#10;Description automatically generated">
            <a:extLst>
              <a:ext uri="{FF2B5EF4-FFF2-40B4-BE49-F238E27FC236}">
                <a16:creationId xmlns:a16="http://schemas.microsoft.com/office/drawing/2014/main" id="{849FABCE-265F-7958-B587-B4C1686104BC}"/>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a:stretch/>
        </p:blipFill>
        <p:spPr>
          <a:xfrm>
            <a:off x="-1" y="-3981"/>
            <a:ext cx="6096001" cy="6882290"/>
          </a:xfrm>
          <a:custGeom>
            <a:avLst/>
            <a:gdLst>
              <a:gd name="connsiteX0" fmla="*/ 0 w 6096001"/>
              <a:gd name="connsiteY0" fmla="*/ 0 h 6845100"/>
              <a:gd name="connsiteX1" fmla="*/ 6096001 w 6096001"/>
              <a:gd name="connsiteY1" fmla="*/ 0 h 6845100"/>
              <a:gd name="connsiteX2" fmla="*/ 6096001 w 6096001"/>
              <a:gd name="connsiteY2" fmla="*/ 6845100 h 6845100"/>
              <a:gd name="connsiteX3" fmla="*/ 0 w 6096001"/>
              <a:gd name="connsiteY3" fmla="*/ 6845100 h 6845100"/>
            </a:gdLst>
            <a:ahLst/>
            <a:cxnLst>
              <a:cxn ang="0">
                <a:pos x="connsiteX0" y="connsiteY0"/>
              </a:cxn>
              <a:cxn ang="0">
                <a:pos x="connsiteX1" y="connsiteY1"/>
              </a:cxn>
              <a:cxn ang="0">
                <a:pos x="connsiteX2" y="connsiteY2"/>
              </a:cxn>
              <a:cxn ang="0">
                <a:pos x="connsiteX3" y="connsiteY3"/>
              </a:cxn>
            </a:cxnLst>
            <a:rect l="l" t="t" r="r" b="b"/>
            <a:pathLst>
              <a:path w="6096001" h="6845100">
                <a:moveTo>
                  <a:pt x="0" y="0"/>
                </a:moveTo>
                <a:lnTo>
                  <a:pt x="6096001" y="0"/>
                </a:lnTo>
                <a:lnTo>
                  <a:pt x="6096001" y="6845100"/>
                </a:lnTo>
                <a:lnTo>
                  <a:pt x="0" y="6845100"/>
                </a:lnTo>
                <a:close/>
              </a:path>
            </a:pathLst>
          </a:custGeom>
        </p:spPr>
      </p:pic>
      <p:sp>
        <p:nvSpPr>
          <p:cNvPr id="3" name="Freeform 9">
            <a:extLst>
              <a:ext uri="{FF2B5EF4-FFF2-40B4-BE49-F238E27FC236}">
                <a16:creationId xmlns:a16="http://schemas.microsoft.com/office/drawing/2014/main" id="{8AB79E56-7B83-45F7-6E13-C8F82DC5BA10}"/>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A233F"/>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0">
            <a:extLst>
              <a:ext uri="{FF2B5EF4-FFF2-40B4-BE49-F238E27FC236}">
                <a16:creationId xmlns:a16="http://schemas.microsoft.com/office/drawing/2014/main" id="{BCC08AA1-6C68-B5E0-9338-8E027BACC4C5}"/>
              </a:ext>
            </a:extLst>
          </p:cNvPr>
          <p:cNvSpPr>
            <a:spLocks/>
          </p:cNvSpPr>
          <p:nvPr userDrawn="1"/>
        </p:nvSpPr>
        <p:spPr bwMode="auto">
          <a:xfrm>
            <a:off x="1490927" y="-3981"/>
            <a:ext cx="10701073" cy="6861981"/>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A233F"/>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Placeholder 1">
            <a:extLst>
              <a:ext uri="{FF2B5EF4-FFF2-40B4-BE49-F238E27FC236}">
                <a16:creationId xmlns:a16="http://schemas.microsoft.com/office/drawing/2014/main" id="{644B66B1-8222-1362-089F-3FA46A93BBE6}"/>
              </a:ext>
            </a:extLst>
          </p:cNvPr>
          <p:cNvSpPr>
            <a:spLocks noGrp="1"/>
          </p:cNvSpPr>
          <p:nvPr>
            <p:ph type="title" hasCustomPrompt="1"/>
          </p:nvPr>
        </p:nvSpPr>
        <p:spPr>
          <a:xfrm>
            <a:off x="4901938" y="1074489"/>
            <a:ext cx="6672111" cy="705642"/>
          </a:xfrm>
          <a:prstGeom prst="rect">
            <a:avLst/>
          </a:prstGeom>
        </p:spPr>
        <p:txBody>
          <a:bodyPr vert="horz" wrap="square" lIns="91440" tIns="45720" rIns="91440" bIns="45720" rtlCol="0" anchor="ctr">
            <a:spAutoFit/>
          </a:bodyPr>
          <a:lstStyle>
            <a:lvl1pPr>
              <a:defRPr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8" name="Text Placeholder 2">
            <a:extLst>
              <a:ext uri="{FF2B5EF4-FFF2-40B4-BE49-F238E27FC236}">
                <a16:creationId xmlns:a16="http://schemas.microsoft.com/office/drawing/2014/main" id="{F1287B9C-ED7B-A179-2616-05193CCEF278}"/>
              </a:ext>
            </a:extLst>
          </p:cNvPr>
          <p:cNvSpPr>
            <a:spLocks noGrp="1"/>
          </p:cNvSpPr>
          <p:nvPr>
            <p:ph idx="1" hasCustomPrompt="1"/>
          </p:nvPr>
        </p:nvSpPr>
        <p:spPr>
          <a:xfrm>
            <a:off x="4901939" y="2214710"/>
            <a:ext cx="6678104" cy="3252172"/>
          </a:xfrm>
          <a:prstGeom prst="rect">
            <a:avLst/>
          </a:prstGeom>
        </p:spPr>
        <p:txBody>
          <a:bodyPr vert="horz" lIns="91440" tIns="45720" rIns="91440" bIns="45720" rtlCol="0">
            <a:spAutoFit/>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 </a:t>
            </a:r>
            <a:r>
              <a:rPr lang="en-US" sz="1600" err="1"/>
              <a:t>augue</a:t>
            </a:r>
            <a:r>
              <a:rPr lang="en-US" sz="1600"/>
              <a:t> </a:t>
            </a:r>
            <a:r>
              <a:rPr lang="en-US" sz="1600" err="1"/>
              <a:t>duis</a:t>
            </a:r>
            <a:r>
              <a:rPr lang="en-US" sz="1600"/>
              <a:t> dolore </a:t>
            </a:r>
            <a:r>
              <a:rPr lang="en-US" sz="1600" err="1"/>
              <a:t>te</a:t>
            </a:r>
            <a:r>
              <a:rPr lang="en-US" sz="1600"/>
              <a:t> </a:t>
            </a:r>
            <a:r>
              <a:rPr lang="en-US" sz="1600" err="1"/>
              <a:t>feugait</a:t>
            </a:r>
            <a:r>
              <a:rPr lang="en-US" sz="1600"/>
              <a:t> </a:t>
            </a:r>
            <a:r>
              <a:rPr lang="en-US" sz="1600" err="1"/>
              <a:t>nulla</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dolore </a:t>
            </a:r>
            <a:r>
              <a:rPr lang="en-US" sz="1600" err="1"/>
              <a:t>te</a:t>
            </a:r>
            <a:r>
              <a:rPr lang="en-US" sz="1600"/>
              <a:t>.</a:t>
            </a:r>
          </a:p>
        </p:txBody>
      </p:sp>
      <p:sp>
        <p:nvSpPr>
          <p:cNvPr id="4" name="Slide Number Placeholder 5">
            <a:extLst>
              <a:ext uri="{FF2B5EF4-FFF2-40B4-BE49-F238E27FC236}">
                <a16:creationId xmlns:a16="http://schemas.microsoft.com/office/drawing/2014/main" id="{ED581CBC-6F50-A269-053E-356A533E8267}"/>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629597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yout with graphic 3">
    <p:spTree>
      <p:nvGrpSpPr>
        <p:cNvPr id="1" name=""/>
        <p:cNvGrpSpPr/>
        <p:nvPr/>
      </p:nvGrpSpPr>
      <p:grpSpPr>
        <a:xfrm>
          <a:off x="0" y="0"/>
          <a:ext cx="0" cy="0"/>
          <a:chOff x="0" y="0"/>
          <a:chExt cx="0" cy="0"/>
        </a:xfrm>
      </p:grpSpPr>
      <p:pic>
        <p:nvPicPr>
          <p:cNvPr id="4" name="Picture 3" descr="A hourglass with a landscape inside&#10;&#10;Description automatically generated">
            <a:extLst>
              <a:ext uri="{FF2B5EF4-FFF2-40B4-BE49-F238E27FC236}">
                <a16:creationId xmlns:a16="http://schemas.microsoft.com/office/drawing/2014/main" id="{E2896440-D38C-B88C-D6FD-4B71B1F95D9C}"/>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a:stretch/>
        </p:blipFill>
        <p:spPr>
          <a:xfrm>
            <a:off x="1358900" y="0"/>
            <a:ext cx="10833100" cy="6878310"/>
          </a:xfrm>
          <a:prstGeom prst="rect">
            <a:avLst/>
          </a:prstGeom>
        </p:spPr>
      </p:pic>
      <p:sp>
        <p:nvSpPr>
          <p:cNvPr id="7" name="Freeform 9">
            <a:extLst>
              <a:ext uri="{FF2B5EF4-FFF2-40B4-BE49-F238E27FC236}">
                <a16:creationId xmlns:a16="http://schemas.microsoft.com/office/drawing/2014/main" id="{62507B84-337A-1AFE-F01E-08562D1B9273}"/>
              </a:ext>
            </a:extLst>
          </p:cNvPr>
          <p:cNvSpPr>
            <a:spLocks/>
          </p:cNvSpPr>
          <p:nvPr userDrawn="1"/>
        </p:nvSpPr>
        <p:spPr bwMode="auto">
          <a:xfrm flipH="1">
            <a:off x="10526288" y="0"/>
            <a:ext cx="2066543" cy="6858000"/>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A223F"/>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9" name="Freeform 10">
            <a:extLst>
              <a:ext uri="{FF2B5EF4-FFF2-40B4-BE49-F238E27FC236}">
                <a16:creationId xmlns:a16="http://schemas.microsoft.com/office/drawing/2014/main" id="{6A457C16-D9E7-E30F-FA50-D7870D2E1CF1}"/>
              </a:ext>
            </a:extLst>
          </p:cNvPr>
          <p:cNvSpPr>
            <a:spLocks/>
          </p:cNvSpPr>
          <p:nvPr userDrawn="1"/>
        </p:nvSpPr>
        <p:spPr bwMode="auto">
          <a:xfrm flipH="1">
            <a:off x="-10350" y="11093"/>
            <a:ext cx="10698480"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A233F"/>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itle 5">
            <a:extLst>
              <a:ext uri="{FF2B5EF4-FFF2-40B4-BE49-F238E27FC236}">
                <a16:creationId xmlns:a16="http://schemas.microsoft.com/office/drawing/2014/main" id="{1F2FEE42-533A-0954-C1D0-8C66A73DC7A6}"/>
              </a:ext>
            </a:extLst>
          </p:cNvPr>
          <p:cNvSpPr>
            <a:spLocks noGrp="1"/>
          </p:cNvSpPr>
          <p:nvPr>
            <p:ph type="title" hasCustomPrompt="1"/>
          </p:nvPr>
        </p:nvSpPr>
        <p:spPr>
          <a:xfrm>
            <a:off x="630275" y="1464046"/>
            <a:ext cx="6816649" cy="705642"/>
          </a:xfrm>
        </p:spPr>
        <p:txBody>
          <a:bodyPr/>
          <a:lstStyle>
            <a:lvl1pPr>
              <a:defRPr b="1" i="0">
                <a:latin typeface="Arial" panose="020B0604020202020204" pitchFamily="34" charset="0"/>
                <a:cs typeface="Arial" panose="020B0604020202020204" pitchFamily="34" charset="0"/>
              </a:defRPr>
            </a:lvl1pPr>
          </a:lstStyle>
          <a:p>
            <a:r>
              <a:rPr lang="en-US"/>
              <a:t>Title here</a:t>
            </a:r>
          </a:p>
        </p:txBody>
      </p:sp>
      <p:sp>
        <p:nvSpPr>
          <p:cNvPr id="11" name="Text Placeholder 2">
            <a:extLst>
              <a:ext uri="{FF2B5EF4-FFF2-40B4-BE49-F238E27FC236}">
                <a16:creationId xmlns:a16="http://schemas.microsoft.com/office/drawing/2014/main" id="{85B6DF05-17D1-5782-0BB0-E9D526CE3D39}"/>
              </a:ext>
            </a:extLst>
          </p:cNvPr>
          <p:cNvSpPr>
            <a:spLocks noGrp="1"/>
          </p:cNvSpPr>
          <p:nvPr>
            <p:ph idx="1" hasCustomPrompt="1"/>
          </p:nvPr>
        </p:nvSpPr>
        <p:spPr>
          <a:xfrm>
            <a:off x="651776" y="2543323"/>
            <a:ext cx="6801209" cy="3252172"/>
          </a:xfrm>
          <a:prstGeom prst="rect">
            <a:avLst/>
          </a:prstGeom>
        </p:spPr>
        <p:txBody>
          <a:bodyPr vert="horz" wrap="square" lIns="91440" tIns="45720" rIns="91440" bIns="45720" rtlCol="0">
            <a:spAutoFit/>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 </a:t>
            </a:r>
            <a:r>
              <a:rPr lang="en-US" sz="1600" err="1"/>
              <a:t>augue</a:t>
            </a:r>
            <a:r>
              <a:rPr lang="en-US" sz="1600"/>
              <a:t> </a:t>
            </a:r>
            <a:r>
              <a:rPr lang="en-US" sz="1600" err="1"/>
              <a:t>duis</a:t>
            </a:r>
            <a:r>
              <a:rPr lang="en-US" sz="1600"/>
              <a:t> dolore </a:t>
            </a:r>
            <a:r>
              <a:rPr lang="en-US" sz="1600" err="1"/>
              <a:t>te</a:t>
            </a:r>
            <a:r>
              <a:rPr lang="en-US" sz="1600"/>
              <a:t> </a:t>
            </a:r>
            <a:r>
              <a:rPr lang="en-US" sz="1600" err="1"/>
              <a:t>feugait</a:t>
            </a:r>
            <a:r>
              <a:rPr lang="en-US" sz="1600"/>
              <a:t> </a:t>
            </a:r>
            <a:r>
              <a:rPr lang="en-US" sz="1600" err="1"/>
              <a:t>nulla</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dolore </a:t>
            </a:r>
            <a:r>
              <a:rPr lang="en-US" sz="1600" err="1"/>
              <a:t>te</a:t>
            </a:r>
            <a:r>
              <a:rPr lang="en-US" sz="1600"/>
              <a:t>.</a:t>
            </a:r>
          </a:p>
        </p:txBody>
      </p:sp>
    </p:spTree>
    <p:extLst>
      <p:ext uri="{BB962C8B-B14F-4D97-AF65-F5344CB8AC3E}">
        <p14:creationId xmlns:p14="http://schemas.microsoft.com/office/powerpoint/2010/main" val="4219422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3EAE96-DCE0-88A1-D4B1-3E38DC1986D1}"/>
              </a:ext>
            </a:extLst>
          </p:cNvPr>
          <p:cNvSpPr>
            <a:spLocks noGrp="1"/>
          </p:cNvSpPr>
          <p:nvPr>
            <p:ph type="title" hasCustomPrompt="1"/>
          </p:nvPr>
        </p:nvSpPr>
        <p:spPr>
          <a:xfrm>
            <a:off x="0" y="2103437"/>
            <a:ext cx="12192000" cy="1325563"/>
          </a:xfrm>
          <a:prstGeom prst="rect">
            <a:avLst/>
          </a:prstGeom>
        </p:spPr>
        <p:txBody>
          <a:bodyPr/>
          <a:lstStyle>
            <a:lvl1pPr>
              <a:defRPr>
                <a:solidFill>
                  <a:srgbClr val="005BAA"/>
                </a:solidFill>
              </a:defRPr>
            </a:lvl1pPr>
          </a:lstStyle>
          <a:p>
            <a:r>
              <a:rPr lang="en-GB" dirty="0"/>
              <a:t>Thank you.</a:t>
            </a:r>
            <a:endParaRPr lang="en-FR" dirty="0"/>
          </a:p>
        </p:txBody>
      </p:sp>
      <p:sp>
        <p:nvSpPr>
          <p:cNvPr id="9" name="CuadroTexto 3">
            <a:extLst>
              <a:ext uri="{FF2B5EF4-FFF2-40B4-BE49-F238E27FC236}">
                <a16:creationId xmlns:a16="http://schemas.microsoft.com/office/drawing/2014/main" id="{002E4A1E-1EB0-0593-1C8D-3884AC9BB310}"/>
              </a:ext>
            </a:extLst>
          </p:cNvPr>
          <p:cNvSpPr txBox="1"/>
          <p:nvPr userDrawn="1"/>
        </p:nvSpPr>
        <p:spPr>
          <a:xfrm>
            <a:off x="3824879" y="4572080"/>
            <a:ext cx="4542242" cy="523926"/>
          </a:xfrm>
          <a:prstGeom prst="rect">
            <a:avLst/>
          </a:prstGeom>
          <a:noFill/>
        </p:spPr>
        <p:txBody>
          <a:bodyPr wrap="square" rtlCol="0">
            <a:spAutoFit/>
          </a:bodyPr>
          <a:lstStyle/>
          <a:p>
            <a:pPr marR="0" algn="ctr" rtl="0">
              <a:lnSpc>
                <a:spcPct val="150000"/>
              </a:lnSpc>
            </a:pPr>
            <a:r>
              <a:rPr lang="en-US" sz="3200" b="0" i="0" u="none" strike="noStrike" baseline="30000" dirty="0">
                <a:solidFill>
                  <a:srgbClr val="005BAA"/>
                </a:solidFill>
                <a:latin typeface="Arial" panose="020B0604020202020204" pitchFamily="34" charset="0"/>
                <a:ea typeface="Verdana" panose="020B0604030504040204" pitchFamily="34" charset="0"/>
                <a:cs typeface="Arial" panose="020B0604020202020204" pitchFamily="34" charset="0"/>
              </a:rPr>
              <a:t>wmo.int</a:t>
            </a:r>
          </a:p>
        </p:txBody>
      </p:sp>
    </p:spTree>
    <p:extLst>
      <p:ext uri="{BB962C8B-B14F-4D97-AF65-F5344CB8AC3E}">
        <p14:creationId xmlns:p14="http://schemas.microsoft.com/office/powerpoint/2010/main" val="2375781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F0859-CD55-9E95-137A-99F59F0E5DA2}"/>
              </a:ext>
            </a:extLst>
          </p:cNvPr>
          <p:cNvSpPr/>
          <p:nvPr userDrawn="1"/>
        </p:nvSpPr>
        <p:spPr>
          <a:xfrm rot="10800000">
            <a:off x="-9819" y="0"/>
            <a:ext cx="12210167" cy="6868271"/>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380BE22-01AF-8D32-7305-F04C6A08A078}"/>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2">
            <a:extLst>
              <a:ext uri="{FF2B5EF4-FFF2-40B4-BE49-F238E27FC236}">
                <a16:creationId xmlns:a16="http://schemas.microsoft.com/office/drawing/2014/main" id="{9A77E9DA-6791-090B-4538-649F1A86F377}"/>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5B5AEE0-8E1B-B264-B24F-58E820DD5951}"/>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bg1"/>
                </a:solidFill>
                <a:latin typeface="Arial" panose="020B0604020202020204" pitchFamily="34" charset="0"/>
                <a:cs typeface="Arial" panose="020B0604020202020204" pitchFamily="34" charset="0"/>
              </a:rPr>
              <a:t>EARTH SCIENCE DIVISION</a:t>
            </a:r>
          </a:p>
        </p:txBody>
      </p:sp>
      <p:sp>
        <p:nvSpPr>
          <p:cNvPr id="7" name="Slide Number Placeholder 5">
            <a:extLst>
              <a:ext uri="{FF2B5EF4-FFF2-40B4-BE49-F238E27FC236}">
                <a16:creationId xmlns:a16="http://schemas.microsoft.com/office/drawing/2014/main" id="{D52198C6-2BC8-8028-0CDB-DBC5471D651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bg1"/>
                </a:solidFill>
              </a:rPr>
              <a:pPr/>
              <a:t>‹#›</a:t>
            </a:fld>
            <a:endParaRPr lang="en-US" b="0">
              <a:solidFill>
                <a:schemeClr val="bg1"/>
              </a:solidFill>
            </a:endParaRPr>
          </a:p>
        </p:txBody>
      </p:sp>
      <p:sp>
        <p:nvSpPr>
          <p:cNvPr id="11" name="Slide Number Placeholder 5">
            <a:extLst>
              <a:ext uri="{FF2B5EF4-FFF2-40B4-BE49-F238E27FC236}">
                <a16:creationId xmlns:a16="http://schemas.microsoft.com/office/drawing/2014/main" id="{3E6B5B81-8270-0FC1-C6DB-C3850CB5EAA3}"/>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13" name="Title 5">
            <a:extLst>
              <a:ext uri="{FF2B5EF4-FFF2-40B4-BE49-F238E27FC236}">
                <a16:creationId xmlns:a16="http://schemas.microsoft.com/office/drawing/2014/main" id="{95C1D026-14CA-9A36-0FF1-72AE552AA8D0}"/>
              </a:ext>
            </a:extLst>
          </p:cNvPr>
          <p:cNvSpPr>
            <a:spLocks noGrp="1"/>
          </p:cNvSpPr>
          <p:nvPr>
            <p:ph type="title" hasCustomPrompt="1"/>
          </p:nvPr>
        </p:nvSpPr>
        <p:spPr>
          <a:xfrm>
            <a:off x="604909" y="1043538"/>
            <a:ext cx="10668515" cy="590931"/>
          </a:xfrm>
        </p:spPr>
        <p:txBody>
          <a:bodyPr/>
          <a:lstStyle>
            <a:lvl1pPr algn="l">
              <a:defRPr sz="3600" b="1" i="0">
                <a:latin typeface="Arial" panose="020B0604020202020204" pitchFamily="34" charset="0"/>
                <a:cs typeface="Arial" panose="020B0604020202020204" pitchFamily="34" charset="0"/>
              </a:defRPr>
            </a:lvl1pPr>
          </a:lstStyle>
          <a:p>
            <a:r>
              <a:rPr lang="en-US"/>
              <a:t>Title here</a:t>
            </a:r>
          </a:p>
        </p:txBody>
      </p:sp>
      <p:sp>
        <p:nvSpPr>
          <p:cNvPr id="16" name="Text Placeholder 15">
            <a:extLst>
              <a:ext uri="{FF2B5EF4-FFF2-40B4-BE49-F238E27FC236}">
                <a16:creationId xmlns:a16="http://schemas.microsoft.com/office/drawing/2014/main" id="{76F61DA1-8341-127D-9998-5AAAAB1CEBCF}"/>
              </a:ext>
            </a:extLst>
          </p:cNvPr>
          <p:cNvSpPr>
            <a:spLocks noGrp="1"/>
          </p:cNvSpPr>
          <p:nvPr>
            <p:ph type="body" sz="quarter" idx="16" hasCustomPrompt="1"/>
          </p:nvPr>
        </p:nvSpPr>
        <p:spPr>
          <a:xfrm>
            <a:off x="650875" y="1879600"/>
            <a:ext cx="10634663" cy="2267287"/>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 </a:t>
            </a:r>
            <a:r>
              <a:rPr lang="en-US" sz="1600" err="1"/>
              <a:t>augue</a:t>
            </a:r>
            <a:r>
              <a:rPr lang="en-US" sz="1600"/>
              <a:t> </a:t>
            </a:r>
            <a:r>
              <a:rPr lang="en-US" sz="1600" err="1"/>
              <a:t>duis</a:t>
            </a:r>
            <a:r>
              <a:rPr lang="en-US" sz="1600"/>
              <a:t> dolore </a:t>
            </a:r>
            <a:r>
              <a:rPr lang="en-US" sz="1600" err="1"/>
              <a:t>te</a:t>
            </a:r>
            <a:r>
              <a:rPr lang="en-US" sz="1600"/>
              <a:t> </a:t>
            </a:r>
            <a:r>
              <a:rPr lang="en-US" sz="1600" err="1"/>
              <a:t>feugait</a:t>
            </a:r>
            <a:r>
              <a:rPr lang="en-US" sz="1600"/>
              <a:t> </a:t>
            </a:r>
            <a:r>
              <a:rPr lang="en-US" sz="1600" err="1"/>
              <a:t>nulla</a:t>
            </a:r>
            <a:r>
              <a:rPr lang="en-US" sz="1600"/>
              <a:t> </a:t>
            </a:r>
            <a:r>
              <a:rPr lang="en-US" sz="1600" err="1"/>
              <a:t>facilisi</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a:t>
            </a:r>
          </a:p>
        </p:txBody>
      </p:sp>
    </p:spTree>
    <p:extLst>
      <p:ext uri="{BB962C8B-B14F-4D97-AF65-F5344CB8AC3E}">
        <p14:creationId xmlns:p14="http://schemas.microsoft.com/office/powerpoint/2010/main" val="12545320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F0859-CD55-9E95-137A-99F59F0E5DA2}"/>
              </a:ext>
            </a:extLst>
          </p:cNvPr>
          <p:cNvSpPr/>
          <p:nvPr userDrawn="1"/>
        </p:nvSpPr>
        <p:spPr>
          <a:xfrm rot="10800000">
            <a:off x="-9817" y="-23529"/>
            <a:ext cx="12210167" cy="6891801"/>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D52198C6-2BC8-8028-0CDB-DBC5471D651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bg1"/>
                </a:solidFill>
              </a:rPr>
              <a:pPr/>
              <a:t>‹#›</a:t>
            </a:fld>
            <a:endParaRPr lang="en-US" b="0">
              <a:solidFill>
                <a:schemeClr val="bg1"/>
              </a:solidFill>
            </a:endParaRPr>
          </a:p>
        </p:txBody>
      </p:sp>
      <p:sp>
        <p:nvSpPr>
          <p:cNvPr id="11" name="Slide Number Placeholder 5">
            <a:extLst>
              <a:ext uri="{FF2B5EF4-FFF2-40B4-BE49-F238E27FC236}">
                <a16:creationId xmlns:a16="http://schemas.microsoft.com/office/drawing/2014/main" id="{3E6B5B81-8270-0FC1-C6DB-C3850CB5EAA3}"/>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 name="Title 5">
            <a:extLst>
              <a:ext uri="{FF2B5EF4-FFF2-40B4-BE49-F238E27FC236}">
                <a16:creationId xmlns:a16="http://schemas.microsoft.com/office/drawing/2014/main" id="{3118E579-8A2E-2F88-F0AF-490943C2A308}"/>
              </a:ext>
            </a:extLst>
          </p:cNvPr>
          <p:cNvSpPr>
            <a:spLocks noGrp="1"/>
          </p:cNvSpPr>
          <p:nvPr>
            <p:ph type="title" hasCustomPrompt="1"/>
          </p:nvPr>
        </p:nvSpPr>
        <p:spPr>
          <a:xfrm>
            <a:off x="604909" y="1043538"/>
            <a:ext cx="10668515" cy="590931"/>
          </a:xfrm>
        </p:spPr>
        <p:txBody>
          <a:bodyPr/>
          <a:lstStyle>
            <a:lvl1pPr algn="ctr">
              <a:defRPr sz="3600" b="1" i="0">
                <a:latin typeface="Arial" panose="020B0604020202020204" pitchFamily="34" charset="0"/>
                <a:cs typeface="Arial" panose="020B0604020202020204" pitchFamily="34" charset="0"/>
              </a:defRPr>
            </a:lvl1pPr>
          </a:lstStyle>
          <a:p>
            <a:r>
              <a:rPr lang="en-US"/>
              <a:t>Title here</a:t>
            </a:r>
          </a:p>
        </p:txBody>
      </p:sp>
      <p:sp>
        <p:nvSpPr>
          <p:cNvPr id="3" name="Text Placeholder 15">
            <a:extLst>
              <a:ext uri="{FF2B5EF4-FFF2-40B4-BE49-F238E27FC236}">
                <a16:creationId xmlns:a16="http://schemas.microsoft.com/office/drawing/2014/main" id="{10805BB9-5666-F79C-ECB6-E0ABD45226DA}"/>
              </a:ext>
            </a:extLst>
          </p:cNvPr>
          <p:cNvSpPr>
            <a:spLocks noGrp="1"/>
          </p:cNvSpPr>
          <p:nvPr>
            <p:ph type="body" sz="quarter" idx="16" hasCustomPrompt="1"/>
          </p:nvPr>
        </p:nvSpPr>
        <p:spPr>
          <a:xfrm>
            <a:off x="650875" y="1879600"/>
            <a:ext cx="10634663" cy="2267287"/>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 </a:t>
            </a:r>
            <a:r>
              <a:rPr lang="en-US" sz="1600" err="1"/>
              <a:t>augue</a:t>
            </a:r>
            <a:r>
              <a:rPr lang="en-US" sz="1600"/>
              <a:t> </a:t>
            </a:r>
            <a:r>
              <a:rPr lang="en-US" sz="1600" err="1"/>
              <a:t>duis</a:t>
            </a:r>
            <a:r>
              <a:rPr lang="en-US" sz="1600"/>
              <a:t> dolore </a:t>
            </a:r>
            <a:r>
              <a:rPr lang="en-US" sz="1600" err="1"/>
              <a:t>te</a:t>
            </a:r>
            <a:r>
              <a:rPr lang="en-US" sz="1600"/>
              <a:t> </a:t>
            </a:r>
            <a:r>
              <a:rPr lang="en-US" sz="1600" err="1"/>
              <a:t>feugait</a:t>
            </a:r>
            <a:r>
              <a:rPr lang="en-US" sz="1600"/>
              <a:t> </a:t>
            </a:r>
            <a:r>
              <a:rPr lang="en-US" sz="1600" err="1"/>
              <a:t>nulla</a:t>
            </a:r>
            <a:r>
              <a:rPr lang="en-US" sz="1600"/>
              <a:t> </a:t>
            </a:r>
            <a:r>
              <a:rPr lang="en-US" sz="1600" err="1"/>
              <a:t>facilisi</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a:t>
            </a:r>
          </a:p>
        </p:txBody>
      </p:sp>
    </p:spTree>
    <p:extLst>
      <p:ext uri="{BB962C8B-B14F-4D97-AF65-F5344CB8AC3E}">
        <p14:creationId xmlns:p14="http://schemas.microsoft.com/office/powerpoint/2010/main" val="28131150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nd Slide">
    <p:bg>
      <p:bgPr>
        <a:solidFill>
          <a:srgbClr val="0A223F"/>
        </a:solidFill>
        <a:effectLst/>
      </p:bgPr>
    </p:bg>
    <p:spTree>
      <p:nvGrpSpPr>
        <p:cNvPr id="1" name=""/>
        <p:cNvGrpSpPr/>
        <p:nvPr/>
      </p:nvGrpSpPr>
      <p:grpSpPr>
        <a:xfrm>
          <a:off x="0" y="0"/>
          <a:ext cx="0" cy="0"/>
          <a:chOff x="0" y="0"/>
          <a:chExt cx="0" cy="0"/>
        </a:xfrm>
      </p:grpSpPr>
      <p:pic>
        <p:nvPicPr>
          <p:cNvPr id="4" name="Picture 3" descr="A close-up of a planet earth&#10;&#10;Description automatically generated">
            <a:extLst>
              <a:ext uri="{FF2B5EF4-FFF2-40B4-BE49-F238E27FC236}">
                <a16:creationId xmlns:a16="http://schemas.microsoft.com/office/drawing/2014/main" id="{D0E545DF-80B5-0285-7EB7-331C98E6CD8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7A2082E2-C342-9B46-4438-55D822BADC85}"/>
              </a:ext>
            </a:extLst>
          </p:cNvPr>
          <p:cNvSpPr txBox="1"/>
          <p:nvPr userDrawn="1"/>
        </p:nvSpPr>
        <p:spPr>
          <a:xfrm>
            <a:off x="8129736" y="4341816"/>
            <a:ext cx="2557110" cy="369332"/>
          </a:xfrm>
          <a:prstGeom prst="rect">
            <a:avLst/>
          </a:prstGeom>
          <a:noFill/>
        </p:spPr>
        <p:txBody>
          <a:bodyPr wrap="none" rtlCol="0">
            <a:spAutoFit/>
          </a:bodyPr>
          <a:lstStyle/>
          <a:p>
            <a:r>
              <a:rPr lang="en-US" b="0" i="0">
                <a:solidFill>
                  <a:schemeClr val="bg1"/>
                </a:solidFill>
                <a:latin typeface="Helvetica" pitchFamily="2" charset="0"/>
              </a:rPr>
              <a:t>science.nasa.gov/earth</a:t>
            </a:r>
          </a:p>
        </p:txBody>
      </p:sp>
    </p:spTree>
    <p:extLst>
      <p:ext uri="{BB962C8B-B14F-4D97-AF65-F5344CB8AC3E}">
        <p14:creationId xmlns:p14="http://schemas.microsoft.com/office/powerpoint/2010/main" val="29572001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hourglass with a landscape inside&#10;&#10;Description automatically generated">
            <a:extLst>
              <a:ext uri="{FF2B5EF4-FFF2-40B4-BE49-F238E27FC236}">
                <a16:creationId xmlns:a16="http://schemas.microsoft.com/office/drawing/2014/main" id="{7AE9ABF5-C94F-9898-8474-632C0CED31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Subtitle 2">
            <a:extLst>
              <a:ext uri="{FF2B5EF4-FFF2-40B4-BE49-F238E27FC236}">
                <a16:creationId xmlns:a16="http://schemas.microsoft.com/office/drawing/2014/main" id="{7F76313A-54CC-0F30-2F0A-5F9C6F07E3DB}"/>
              </a:ext>
            </a:extLst>
          </p:cNvPr>
          <p:cNvSpPr>
            <a:spLocks noGrp="1"/>
          </p:cNvSpPr>
          <p:nvPr>
            <p:ph type="subTitle" idx="1" hasCustomPrompt="1"/>
          </p:nvPr>
        </p:nvSpPr>
        <p:spPr>
          <a:xfrm>
            <a:off x="557707" y="4383173"/>
            <a:ext cx="5212080" cy="341632"/>
          </a:xfrm>
        </p:spPr>
        <p:txBody>
          <a:bodyPr wrap="square">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pic>
        <p:nvPicPr>
          <p:cNvPr id="10" name="Picture 9">
            <a:extLst>
              <a:ext uri="{FF2B5EF4-FFF2-40B4-BE49-F238E27FC236}">
                <a16:creationId xmlns:a16="http://schemas.microsoft.com/office/drawing/2014/main" id="{2CC9324C-291B-DEDE-BA1B-165CF0963A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688" y="346938"/>
            <a:ext cx="1075663" cy="905392"/>
          </a:xfrm>
          <a:prstGeom prst="rect">
            <a:avLst/>
          </a:prstGeom>
        </p:spPr>
      </p:pic>
      <p:cxnSp>
        <p:nvCxnSpPr>
          <p:cNvPr id="11" name="Straight Connector 10">
            <a:extLst>
              <a:ext uri="{FF2B5EF4-FFF2-40B4-BE49-F238E27FC236}">
                <a16:creationId xmlns:a16="http://schemas.microsoft.com/office/drawing/2014/main" id="{95161582-0127-0CCD-5131-55A2D02E4D9A}"/>
              </a:ext>
            </a:extLst>
          </p:cNvPr>
          <p:cNvCxnSpPr/>
          <p:nvPr userDrawn="1"/>
        </p:nvCxnSpPr>
        <p:spPr>
          <a:xfrm>
            <a:off x="1495740" y="450064"/>
            <a:ext cx="0" cy="7344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DB5D795-5D20-35C8-58F0-7731CA2858E1}"/>
              </a:ext>
            </a:extLst>
          </p:cNvPr>
          <p:cNvSpPr txBox="1"/>
          <p:nvPr userDrawn="1"/>
        </p:nvSpPr>
        <p:spPr>
          <a:xfrm>
            <a:off x="1567874" y="624950"/>
            <a:ext cx="1608133" cy="400110"/>
          </a:xfrm>
          <a:prstGeom prst="rect">
            <a:avLst/>
          </a:prstGeom>
          <a:noFill/>
        </p:spPr>
        <p:txBody>
          <a:bodyPr wrap="none" rtlCol="0">
            <a:spAutoFit/>
          </a:bodyPr>
          <a:lstStyle/>
          <a:p>
            <a:r>
              <a:rPr lang="en-US" sz="1000">
                <a:solidFill>
                  <a:schemeClr val="bg1"/>
                </a:solidFill>
                <a:latin typeface="Helvetica" pitchFamily="2" charset="0"/>
              </a:rPr>
              <a:t>National Aeronautics and</a:t>
            </a:r>
          </a:p>
          <a:p>
            <a:r>
              <a:rPr lang="en-US" sz="1000">
                <a:solidFill>
                  <a:schemeClr val="bg1"/>
                </a:solidFill>
                <a:latin typeface="Helvetica" pitchFamily="2" charset="0"/>
              </a:rPr>
              <a:t>Space Administration</a:t>
            </a:r>
          </a:p>
        </p:txBody>
      </p:sp>
      <p:sp>
        <p:nvSpPr>
          <p:cNvPr id="13" name="Rectangle 12">
            <a:extLst>
              <a:ext uri="{FF2B5EF4-FFF2-40B4-BE49-F238E27FC236}">
                <a16:creationId xmlns:a16="http://schemas.microsoft.com/office/drawing/2014/main" id="{2CE04D62-4D9D-383C-409A-4A931C58AD53}"/>
              </a:ext>
            </a:extLst>
          </p:cNvPr>
          <p:cNvSpPr/>
          <p:nvPr userDrawn="1"/>
        </p:nvSpPr>
        <p:spPr>
          <a:xfrm>
            <a:off x="558527" y="1565564"/>
            <a:ext cx="1009347" cy="997527"/>
          </a:xfrm>
          <a:prstGeom prst="rect">
            <a:avLst/>
          </a:prstGeom>
          <a:solidFill>
            <a:srgbClr val="001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background with white text&#10;&#10;Description automatically generated with low confidence">
            <a:extLst>
              <a:ext uri="{FF2B5EF4-FFF2-40B4-BE49-F238E27FC236}">
                <a16:creationId xmlns:a16="http://schemas.microsoft.com/office/drawing/2014/main" id="{CF03F6E3-8C59-6627-1035-E6EDB8FEC6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3803" y="2122571"/>
            <a:ext cx="4251606" cy="2137614"/>
          </a:xfrm>
          <a:prstGeom prst="rect">
            <a:avLst/>
          </a:prstGeom>
        </p:spPr>
      </p:pic>
      <p:sp>
        <p:nvSpPr>
          <p:cNvPr id="15" name="Text Placeholder 12">
            <a:extLst>
              <a:ext uri="{FF2B5EF4-FFF2-40B4-BE49-F238E27FC236}">
                <a16:creationId xmlns:a16="http://schemas.microsoft.com/office/drawing/2014/main" id="{5574A3B4-E63D-1A4E-8198-878F42CDFF98}"/>
              </a:ext>
            </a:extLst>
          </p:cNvPr>
          <p:cNvSpPr>
            <a:spLocks noGrp="1"/>
          </p:cNvSpPr>
          <p:nvPr>
            <p:ph type="body" sz="quarter" idx="15" hasCustomPrompt="1"/>
          </p:nvPr>
        </p:nvSpPr>
        <p:spPr>
          <a:xfrm>
            <a:off x="557707" y="5474070"/>
            <a:ext cx="5212080" cy="343235"/>
          </a:xfrm>
        </p:spPr>
        <p:txBody>
          <a:bodyPr/>
          <a:lstStyle>
            <a:lvl1pPr marL="0" indent="0">
              <a:buNone/>
              <a:defRPr lang="en-US" sz="1800" b="1" i="0" dirty="0">
                <a:latin typeface="Arial" panose="020B0604020202020204" pitchFamily="34" charset="0"/>
                <a:cs typeface="Arial" panose="020B0604020202020204" pitchFamily="34" charset="0"/>
              </a:defRPr>
            </a:lvl1pPr>
          </a:lstStyle>
          <a:p>
            <a:pPr>
              <a:spcBef>
                <a:spcPts val="400"/>
              </a:spcBef>
            </a:pPr>
            <a:r>
              <a:rPr lang="en-US"/>
              <a:t>Presenter Name</a:t>
            </a:r>
          </a:p>
        </p:txBody>
      </p:sp>
      <p:sp>
        <p:nvSpPr>
          <p:cNvPr id="16" name="Text Placeholder 12">
            <a:extLst>
              <a:ext uri="{FF2B5EF4-FFF2-40B4-BE49-F238E27FC236}">
                <a16:creationId xmlns:a16="http://schemas.microsoft.com/office/drawing/2014/main" id="{88921C8E-0A5B-7595-A011-82AEBA92513D}"/>
              </a:ext>
            </a:extLst>
          </p:cNvPr>
          <p:cNvSpPr>
            <a:spLocks noGrp="1"/>
          </p:cNvSpPr>
          <p:nvPr>
            <p:ph type="body" sz="quarter" idx="16" hasCustomPrompt="1"/>
          </p:nvPr>
        </p:nvSpPr>
        <p:spPr>
          <a:xfrm>
            <a:off x="557707" y="5806672"/>
            <a:ext cx="5212080" cy="287515"/>
          </a:xfrm>
        </p:spPr>
        <p:txBody>
          <a:bodyPr/>
          <a:lstStyle>
            <a:lvl1pPr marL="0" indent="0">
              <a:buNone/>
              <a:defRPr lang="en-US" sz="1400" b="0" i="0" dirty="0">
                <a:latin typeface="Arial" panose="020B0604020202020204" pitchFamily="34" charset="0"/>
                <a:cs typeface="Arial" panose="020B0604020202020204" pitchFamily="34" charset="0"/>
              </a:defRPr>
            </a:lvl1pPr>
          </a:lstStyle>
          <a:p>
            <a:pPr>
              <a:spcBef>
                <a:spcPts val="400"/>
              </a:spcBef>
            </a:pPr>
            <a:r>
              <a:rPr lang="en-US"/>
              <a:t>Presenter Title</a:t>
            </a:r>
          </a:p>
        </p:txBody>
      </p:sp>
      <p:sp>
        <p:nvSpPr>
          <p:cNvPr id="3" name="TextBox 2">
            <a:extLst>
              <a:ext uri="{FF2B5EF4-FFF2-40B4-BE49-F238E27FC236}">
                <a16:creationId xmlns:a16="http://schemas.microsoft.com/office/drawing/2014/main" id="{DD0EC219-7738-E551-294B-3F5B50C61E1B}"/>
              </a:ext>
            </a:extLst>
          </p:cNvPr>
          <p:cNvSpPr txBox="1"/>
          <p:nvPr userDrawn="1"/>
        </p:nvSpPr>
        <p:spPr>
          <a:xfrm>
            <a:off x="555584" y="6076708"/>
            <a:ext cx="55095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Earth Science Division</a:t>
            </a:r>
          </a:p>
        </p:txBody>
      </p:sp>
    </p:spTree>
    <p:extLst>
      <p:ext uri="{BB962C8B-B14F-4D97-AF65-F5344CB8AC3E}">
        <p14:creationId xmlns:p14="http://schemas.microsoft.com/office/powerpoint/2010/main" val="2733458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cstate="screen">
            <a:lum/>
            <a:extLst>
              <a:ext uri="{28A0092B-C50C-407E-A947-70E740481C1C}">
                <a14:useLocalDpi xmlns:a14="http://schemas.microsoft.com/office/drawing/2010/main"/>
              </a:ext>
            </a:extLst>
          </a:blip>
          <a:srcRect/>
          <a:stretch>
            <a:fillRect l="4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131319-5A40-54DE-EDD3-F45B5E8812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1116" y="-12170"/>
            <a:ext cx="12216776" cy="6867193"/>
          </a:xfrm>
          <a:prstGeom prst="rect">
            <a:avLst/>
          </a:prstGeom>
          <a:effectLst>
            <a:outerShdw blurRad="50800" dist="38100" dir="2700000" algn="tl" rotWithShape="0">
              <a:prstClr val="black">
                <a:alpha val="40000"/>
              </a:prstClr>
            </a:outerShdw>
          </a:effectLst>
        </p:spPr>
      </p:pic>
      <p:sp>
        <p:nvSpPr>
          <p:cNvPr id="3" name="Text Placeholder 41">
            <a:extLst>
              <a:ext uri="{FF2B5EF4-FFF2-40B4-BE49-F238E27FC236}">
                <a16:creationId xmlns:a16="http://schemas.microsoft.com/office/drawing/2014/main" id="{9E732E17-5DDE-86B5-EAEC-C89F5277A51C}"/>
              </a:ext>
            </a:extLst>
          </p:cNvPr>
          <p:cNvSpPr>
            <a:spLocks noGrp="1"/>
          </p:cNvSpPr>
          <p:nvPr>
            <p:ph type="body" sz="quarter" idx="17" hasCustomPrompt="1"/>
          </p:nvPr>
        </p:nvSpPr>
        <p:spPr>
          <a:xfrm>
            <a:off x="1691058" y="4574045"/>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4" name="Text Placeholder 41">
            <a:extLst>
              <a:ext uri="{FF2B5EF4-FFF2-40B4-BE49-F238E27FC236}">
                <a16:creationId xmlns:a16="http://schemas.microsoft.com/office/drawing/2014/main" id="{689090BC-6283-78D4-6727-9D6080BA12CC}"/>
              </a:ext>
            </a:extLst>
          </p:cNvPr>
          <p:cNvSpPr>
            <a:spLocks noGrp="1"/>
          </p:cNvSpPr>
          <p:nvPr>
            <p:ph type="body" sz="quarter" idx="18" hasCustomPrompt="1"/>
          </p:nvPr>
        </p:nvSpPr>
        <p:spPr>
          <a:xfrm>
            <a:off x="1691058" y="4825652"/>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5" name="Text Placeholder 41">
            <a:extLst>
              <a:ext uri="{FF2B5EF4-FFF2-40B4-BE49-F238E27FC236}">
                <a16:creationId xmlns:a16="http://schemas.microsoft.com/office/drawing/2014/main" id="{6E5036A2-C902-FF43-1497-432A1A8D648C}"/>
              </a:ext>
            </a:extLst>
          </p:cNvPr>
          <p:cNvSpPr>
            <a:spLocks noGrp="1"/>
          </p:cNvSpPr>
          <p:nvPr>
            <p:ph type="body" sz="quarter" idx="15" hasCustomPrompt="1"/>
          </p:nvPr>
        </p:nvSpPr>
        <p:spPr>
          <a:xfrm>
            <a:off x="1691058" y="3558393"/>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6" name="Text Placeholder 41">
            <a:extLst>
              <a:ext uri="{FF2B5EF4-FFF2-40B4-BE49-F238E27FC236}">
                <a16:creationId xmlns:a16="http://schemas.microsoft.com/office/drawing/2014/main" id="{F36C51A6-AEAF-FAAB-95DF-ACA9EAFE2511}"/>
              </a:ext>
            </a:extLst>
          </p:cNvPr>
          <p:cNvSpPr>
            <a:spLocks noGrp="1"/>
          </p:cNvSpPr>
          <p:nvPr>
            <p:ph type="body" sz="quarter" idx="16" hasCustomPrompt="1"/>
          </p:nvPr>
        </p:nvSpPr>
        <p:spPr>
          <a:xfrm>
            <a:off x="1691058" y="3810000"/>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18" name="Text Placeholder 41">
            <a:extLst>
              <a:ext uri="{FF2B5EF4-FFF2-40B4-BE49-F238E27FC236}">
                <a16:creationId xmlns:a16="http://schemas.microsoft.com/office/drawing/2014/main" id="{274275F5-D508-3552-6B72-62E68FB5A0C4}"/>
              </a:ext>
            </a:extLst>
          </p:cNvPr>
          <p:cNvSpPr>
            <a:spLocks noGrp="1"/>
          </p:cNvSpPr>
          <p:nvPr>
            <p:ph type="body" sz="quarter" idx="13" hasCustomPrompt="1"/>
          </p:nvPr>
        </p:nvSpPr>
        <p:spPr>
          <a:xfrm>
            <a:off x="1691058" y="2530215"/>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19" name="Text Placeholder 41">
            <a:extLst>
              <a:ext uri="{FF2B5EF4-FFF2-40B4-BE49-F238E27FC236}">
                <a16:creationId xmlns:a16="http://schemas.microsoft.com/office/drawing/2014/main" id="{AB994E00-05C4-839E-E3C5-52F5FE497625}"/>
              </a:ext>
            </a:extLst>
          </p:cNvPr>
          <p:cNvSpPr>
            <a:spLocks noGrp="1"/>
          </p:cNvSpPr>
          <p:nvPr>
            <p:ph type="body" sz="quarter" idx="14" hasCustomPrompt="1"/>
          </p:nvPr>
        </p:nvSpPr>
        <p:spPr>
          <a:xfrm>
            <a:off x="1691058" y="2781822"/>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20" name="Title 1">
            <a:extLst>
              <a:ext uri="{FF2B5EF4-FFF2-40B4-BE49-F238E27FC236}">
                <a16:creationId xmlns:a16="http://schemas.microsoft.com/office/drawing/2014/main" id="{75B24CFA-F9B4-CE7C-6370-C78F8E1B6384}"/>
              </a:ext>
            </a:extLst>
          </p:cNvPr>
          <p:cNvSpPr>
            <a:spLocks noGrp="1"/>
          </p:cNvSpPr>
          <p:nvPr>
            <p:ph type="title" hasCustomPrompt="1"/>
          </p:nvPr>
        </p:nvSpPr>
        <p:spPr>
          <a:xfrm>
            <a:off x="823315" y="1471408"/>
            <a:ext cx="5648605"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21" name="Rectangle 20">
            <a:extLst>
              <a:ext uri="{FF2B5EF4-FFF2-40B4-BE49-F238E27FC236}">
                <a16:creationId xmlns:a16="http://schemas.microsoft.com/office/drawing/2014/main" id="{39BDD58A-0238-EC15-D33C-7828B0540C6C}"/>
              </a:ext>
            </a:extLst>
          </p:cNvPr>
          <p:cNvSpPr/>
          <p:nvPr userDrawn="1"/>
        </p:nvSpPr>
        <p:spPr>
          <a:xfrm rot="16200000">
            <a:off x="-3320885" y="3308517"/>
            <a:ext cx="6870367" cy="228600"/>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tx1"/>
                </a:solidFill>
              </a:rPr>
              <a:pPr/>
              <a:t>‹#›</a:t>
            </a:fld>
            <a:endParaRPr lang="en-US">
              <a:solidFill>
                <a:schemeClr val="tx1"/>
              </a:solidFill>
            </a:endParaRPr>
          </a:p>
        </p:txBody>
      </p:sp>
      <p:sp>
        <p:nvSpPr>
          <p:cNvPr id="23" name="Text Placeholder 37">
            <a:extLst>
              <a:ext uri="{FF2B5EF4-FFF2-40B4-BE49-F238E27FC236}">
                <a16:creationId xmlns:a16="http://schemas.microsoft.com/office/drawing/2014/main" id="{2D9EB73E-BD23-FF3E-399F-5195C55940FD}"/>
              </a:ext>
            </a:extLst>
          </p:cNvPr>
          <p:cNvSpPr>
            <a:spLocks noGrp="1"/>
          </p:cNvSpPr>
          <p:nvPr>
            <p:ph type="body" sz="quarter" idx="10" hasCustomPrompt="1"/>
          </p:nvPr>
        </p:nvSpPr>
        <p:spPr>
          <a:xfrm>
            <a:off x="528321" y="2515922"/>
            <a:ext cx="995044" cy="705642"/>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01</a:t>
            </a:r>
          </a:p>
        </p:txBody>
      </p:sp>
      <p:sp>
        <p:nvSpPr>
          <p:cNvPr id="24" name="Text Placeholder 37">
            <a:extLst>
              <a:ext uri="{FF2B5EF4-FFF2-40B4-BE49-F238E27FC236}">
                <a16:creationId xmlns:a16="http://schemas.microsoft.com/office/drawing/2014/main" id="{8302E955-2B25-1294-9CF8-E2FC895C0E37}"/>
              </a:ext>
            </a:extLst>
          </p:cNvPr>
          <p:cNvSpPr>
            <a:spLocks noGrp="1"/>
          </p:cNvSpPr>
          <p:nvPr>
            <p:ph type="body" sz="quarter" idx="11" hasCustomPrompt="1"/>
          </p:nvPr>
        </p:nvSpPr>
        <p:spPr>
          <a:xfrm>
            <a:off x="528321" y="3564420"/>
            <a:ext cx="995044" cy="701731"/>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02</a:t>
            </a:r>
          </a:p>
        </p:txBody>
      </p:sp>
      <p:sp>
        <p:nvSpPr>
          <p:cNvPr id="25" name="Text Placeholder 37">
            <a:extLst>
              <a:ext uri="{FF2B5EF4-FFF2-40B4-BE49-F238E27FC236}">
                <a16:creationId xmlns:a16="http://schemas.microsoft.com/office/drawing/2014/main" id="{97B14034-5093-068E-3167-91E1FFD6AE18}"/>
              </a:ext>
            </a:extLst>
          </p:cNvPr>
          <p:cNvSpPr>
            <a:spLocks noGrp="1"/>
          </p:cNvSpPr>
          <p:nvPr>
            <p:ph type="body" sz="quarter" idx="12" hasCustomPrompt="1"/>
          </p:nvPr>
        </p:nvSpPr>
        <p:spPr>
          <a:xfrm>
            <a:off x="528321" y="4570608"/>
            <a:ext cx="995044" cy="705642"/>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03</a:t>
            </a:r>
          </a:p>
        </p:txBody>
      </p:sp>
      <p:sp>
        <p:nvSpPr>
          <p:cNvPr id="26" name="Text Placeholder 41">
            <a:extLst>
              <a:ext uri="{FF2B5EF4-FFF2-40B4-BE49-F238E27FC236}">
                <a16:creationId xmlns:a16="http://schemas.microsoft.com/office/drawing/2014/main" id="{D11EEB5B-C0DD-121B-C446-237A7B58DE96}"/>
              </a:ext>
            </a:extLst>
          </p:cNvPr>
          <p:cNvSpPr>
            <a:spLocks noGrp="1"/>
          </p:cNvSpPr>
          <p:nvPr>
            <p:ph type="body" sz="quarter" idx="19" hasCustomPrompt="1"/>
          </p:nvPr>
        </p:nvSpPr>
        <p:spPr>
          <a:xfrm>
            <a:off x="5029200" y="4574045"/>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27" name="Text Placeholder 41">
            <a:extLst>
              <a:ext uri="{FF2B5EF4-FFF2-40B4-BE49-F238E27FC236}">
                <a16:creationId xmlns:a16="http://schemas.microsoft.com/office/drawing/2014/main" id="{D37F8DFE-85F6-AB48-DAE8-A1490629AC9C}"/>
              </a:ext>
            </a:extLst>
          </p:cNvPr>
          <p:cNvSpPr>
            <a:spLocks noGrp="1"/>
          </p:cNvSpPr>
          <p:nvPr>
            <p:ph type="body" sz="quarter" idx="20" hasCustomPrompt="1"/>
          </p:nvPr>
        </p:nvSpPr>
        <p:spPr>
          <a:xfrm>
            <a:off x="5029200" y="4825652"/>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28" name="Text Placeholder 41">
            <a:extLst>
              <a:ext uri="{FF2B5EF4-FFF2-40B4-BE49-F238E27FC236}">
                <a16:creationId xmlns:a16="http://schemas.microsoft.com/office/drawing/2014/main" id="{87343ABB-BC9C-EC98-F4F1-DC4B3BC60A20}"/>
              </a:ext>
            </a:extLst>
          </p:cNvPr>
          <p:cNvSpPr>
            <a:spLocks noGrp="1"/>
          </p:cNvSpPr>
          <p:nvPr>
            <p:ph type="body" sz="quarter" idx="21" hasCustomPrompt="1"/>
          </p:nvPr>
        </p:nvSpPr>
        <p:spPr>
          <a:xfrm>
            <a:off x="5029200" y="3558393"/>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29" name="Text Placeholder 41">
            <a:extLst>
              <a:ext uri="{FF2B5EF4-FFF2-40B4-BE49-F238E27FC236}">
                <a16:creationId xmlns:a16="http://schemas.microsoft.com/office/drawing/2014/main" id="{5A247A24-22B2-4749-18EA-48C57CFBB471}"/>
              </a:ext>
            </a:extLst>
          </p:cNvPr>
          <p:cNvSpPr>
            <a:spLocks noGrp="1"/>
          </p:cNvSpPr>
          <p:nvPr>
            <p:ph type="body" sz="quarter" idx="22" hasCustomPrompt="1"/>
          </p:nvPr>
        </p:nvSpPr>
        <p:spPr>
          <a:xfrm>
            <a:off x="5029200" y="3810000"/>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30" name="Text Placeholder 41">
            <a:extLst>
              <a:ext uri="{FF2B5EF4-FFF2-40B4-BE49-F238E27FC236}">
                <a16:creationId xmlns:a16="http://schemas.microsoft.com/office/drawing/2014/main" id="{3AEC8290-4B58-6FFF-0B70-AFD88E3D12C1}"/>
              </a:ext>
            </a:extLst>
          </p:cNvPr>
          <p:cNvSpPr>
            <a:spLocks noGrp="1"/>
          </p:cNvSpPr>
          <p:nvPr>
            <p:ph type="body" sz="quarter" idx="23" hasCustomPrompt="1"/>
          </p:nvPr>
        </p:nvSpPr>
        <p:spPr>
          <a:xfrm>
            <a:off x="5029200" y="2530215"/>
            <a:ext cx="2141906" cy="343235"/>
          </a:xfrm>
        </p:spPr>
        <p:txBody>
          <a:bodyPr/>
          <a:lstStyle>
            <a:lvl1pPr marL="0" indent="0">
              <a:buNone/>
              <a:defRPr sz="1800" b="1" i="0">
                <a:latin typeface="Arial" panose="020B0604020202020204" pitchFamily="34" charset="0"/>
                <a:cs typeface="Arial" panose="020B0604020202020204" pitchFamily="34" charset="0"/>
              </a:defRPr>
            </a:lvl1pPr>
          </a:lstStyle>
          <a:p>
            <a:pPr lvl="0"/>
            <a:r>
              <a:rPr lang="en-US"/>
              <a:t>SLIDE TITLE</a:t>
            </a:r>
          </a:p>
        </p:txBody>
      </p:sp>
      <p:sp>
        <p:nvSpPr>
          <p:cNvPr id="31" name="Text Placeholder 41">
            <a:extLst>
              <a:ext uri="{FF2B5EF4-FFF2-40B4-BE49-F238E27FC236}">
                <a16:creationId xmlns:a16="http://schemas.microsoft.com/office/drawing/2014/main" id="{E02CBD99-D663-19D3-C128-AE5C9BD1992C}"/>
              </a:ext>
            </a:extLst>
          </p:cNvPr>
          <p:cNvSpPr>
            <a:spLocks noGrp="1"/>
          </p:cNvSpPr>
          <p:nvPr>
            <p:ph type="body" sz="quarter" idx="24" hasCustomPrompt="1"/>
          </p:nvPr>
        </p:nvSpPr>
        <p:spPr>
          <a:xfrm>
            <a:off x="5029200" y="2781822"/>
            <a:ext cx="2141906" cy="343235"/>
          </a:xfrm>
        </p:spPr>
        <p:txBody>
          <a:bodyPr/>
          <a:lstStyle>
            <a:lvl1pPr marL="0" indent="0">
              <a:buNone/>
              <a:defRPr sz="1800" b="0" i="0">
                <a:latin typeface="Arial" panose="020B0604020202020204" pitchFamily="34" charset="0"/>
                <a:cs typeface="Arial" panose="020B0604020202020204" pitchFamily="34" charset="0"/>
              </a:defRPr>
            </a:lvl1pPr>
          </a:lstStyle>
          <a:p>
            <a:r>
              <a:rPr lang="en-US">
                <a:solidFill>
                  <a:schemeClr val="bg1"/>
                </a:solidFill>
              </a:rPr>
              <a:t>Subtitle here</a:t>
            </a:r>
          </a:p>
        </p:txBody>
      </p:sp>
      <p:sp>
        <p:nvSpPr>
          <p:cNvPr id="32" name="Text Placeholder 37">
            <a:extLst>
              <a:ext uri="{FF2B5EF4-FFF2-40B4-BE49-F238E27FC236}">
                <a16:creationId xmlns:a16="http://schemas.microsoft.com/office/drawing/2014/main" id="{85DDE9CF-9D0F-265D-95F3-419B596BE962}"/>
              </a:ext>
            </a:extLst>
          </p:cNvPr>
          <p:cNvSpPr>
            <a:spLocks noGrp="1"/>
          </p:cNvSpPr>
          <p:nvPr>
            <p:ph type="body" sz="quarter" idx="25" hasCustomPrompt="1"/>
          </p:nvPr>
        </p:nvSpPr>
        <p:spPr>
          <a:xfrm>
            <a:off x="3866463" y="2515922"/>
            <a:ext cx="995044" cy="705642"/>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04</a:t>
            </a:r>
          </a:p>
        </p:txBody>
      </p:sp>
      <p:sp>
        <p:nvSpPr>
          <p:cNvPr id="33" name="Text Placeholder 37">
            <a:extLst>
              <a:ext uri="{FF2B5EF4-FFF2-40B4-BE49-F238E27FC236}">
                <a16:creationId xmlns:a16="http://schemas.microsoft.com/office/drawing/2014/main" id="{F29D0526-0166-38F1-9610-A259C02AD219}"/>
              </a:ext>
            </a:extLst>
          </p:cNvPr>
          <p:cNvSpPr>
            <a:spLocks noGrp="1"/>
          </p:cNvSpPr>
          <p:nvPr>
            <p:ph type="body" sz="quarter" idx="26" hasCustomPrompt="1"/>
          </p:nvPr>
        </p:nvSpPr>
        <p:spPr>
          <a:xfrm>
            <a:off x="3866463" y="3564420"/>
            <a:ext cx="995044" cy="701731"/>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05</a:t>
            </a:r>
          </a:p>
        </p:txBody>
      </p:sp>
      <p:sp>
        <p:nvSpPr>
          <p:cNvPr id="34" name="Text Placeholder 37">
            <a:extLst>
              <a:ext uri="{FF2B5EF4-FFF2-40B4-BE49-F238E27FC236}">
                <a16:creationId xmlns:a16="http://schemas.microsoft.com/office/drawing/2014/main" id="{C0CFB644-E570-9CC8-1CCB-EA1BAD3C99FA}"/>
              </a:ext>
            </a:extLst>
          </p:cNvPr>
          <p:cNvSpPr>
            <a:spLocks noGrp="1"/>
          </p:cNvSpPr>
          <p:nvPr>
            <p:ph type="body" sz="quarter" idx="27" hasCustomPrompt="1"/>
          </p:nvPr>
        </p:nvSpPr>
        <p:spPr>
          <a:xfrm>
            <a:off x="3866463" y="4570608"/>
            <a:ext cx="995044" cy="705642"/>
          </a:xfrm>
        </p:spPr>
        <p:txBody>
          <a:bodyPr/>
          <a:lstStyle>
            <a:lvl1pPr marL="0" indent="0" algn="r">
              <a:buNone/>
              <a:defRPr sz="4400" b="1" i="0">
                <a:latin typeface="Arial" panose="020B0604020202020204" pitchFamily="34" charset="0"/>
                <a:cs typeface="Arial" panose="020B0604020202020204" pitchFamily="34" charset="0"/>
              </a:defRPr>
            </a:lvl1pPr>
          </a:lstStyle>
          <a:p>
            <a:pPr lvl="0"/>
            <a:r>
              <a:rPr lang="en-US"/>
              <a:t>06</a:t>
            </a:r>
          </a:p>
        </p:txBody>
      </p:sp>
      <p:pic>
        <p:nvPicPr>
          <p:cNvPr id="7" name="Picture 6" descr="A black background with white text&#10;&#10;Description automatically generated with low confidence">
            <a:extLst>
              <a:ext uri="{FF2B5EF4-FFF2-40B4-BE49-F238E27FC236}">
                <a16:creationId xmlns:a16="http://schemas.microsoft.com/office/drawing/2014/main" id="{9503C553-D09A-378D-F44E-FD282CD230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50234" y="2098724"/>
            <a:ext cx="3223393" cy="1620651"/>
          </a:xfrm>
          <a:prstGeom prst="rect">
            <a:avLst/>
          </a:prstGeom>
        </p:spPr>
      </p:pic>
    </p:spTree>
    <p:extLst>
      <p:ext uri="{BB962C8B-B14F-4D97-AF65-F5344CB8AC3E}">
        <p14:creationId xmlns:p14="http://schemas.microsoft.com/office/powerpoint/2010/main" val="14966910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ro slide 1">
    <p:bg>
      <p:bgPr>
        <a:blipFill dpi="0" rotWithShape="1">
          <a:blip r:embed="rId2" cstate="screen">
            <a:lum/>
            <a:extLst>
              <a:ext uri="{28A0092B-C50C-407E-A947-70E740481C1C}">
                <a14:useLocalDpi xmlns:a14="http://schemas.microsoft.com/office/drawing/2010/main"/>
              </a:ext>
            </a:extLst>
          </a:blip>
          <a:srcRect/>
          <a:stretch>
            <a:fillRect l="37000"/>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7" name="Picture 6">
            <a:extLst>
              <a:ext uri="{FF2B5EF4-FFF2-40B4-BE49-F238E27FC236}">
                <a16:creationId xmlns:a16="http://schemas.microsoft.com/office/drawing/2014/main" id="{C2BD1AE5-8261-47E7-4C3B-3615D3C4517C}"/>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CC625B74-57D4-77DF-4AD9-64547D087288}"/>
              </a:ext>
            </a:extLst>
          </p:cNvPr>
          <p:cNvSpPr/>
          <p:nvPr userDrawn="1"/>
        </p:nvSpPr>
        <p:spPr>
          <a:xfrm rot="16200000">
            <a:off x="-3320487" y="3308912"/>
            <a:ext cx="6869576" cy="228600"/>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955A9F3-2B97-C867-2E0B-EF05799DBD4E}"/>
              </a:ext>
            </a:extLst>
          </p:cNvPr>
          <p:cNvSpPr>
            <a:spLocks noGrp="1"/>
          </p:cNvSpPr>
          <p:nvPr>
            <p:ph type="title" hasCustomPrompt="1"/>
          </p:nvPr>
        </p:nvSpPr>
        <p:spPr>
          <a:xfrm>
            <a:off x="460060" y="694795"/>
            <a:ext cx="6404203" cy="701731"/>
          </a:xfrm>
        </p:spPr>
        <p:txBody>
          <a:bodyPr wrap="square">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17" name="Text Placeholder 12">
            <a:extLst>
              <a:ext uri="{FF2B5EF4-FFF2-40B4-BE49-F238E27FC236}">
                <a16:creationId xmlns:a16="http://schemas.microsoft.com/office/drawing/2014/main" id="{36ABD0A9-9F08-4DFB-1055-152832948425}"/>
              </a:ext>
            </a:extLst>
          </p:cNvPr>
          <p:cNvSpPr>
            <a:spLocks noGrp="1"/>
          </p:cNvSpPr>
          <p:nvPr>
            <p:ph type="body" sz="quarter" idx="10" hasCustomPrompt="1"/>
          </p:nvPr>
        </p:nvSpPr>
        <p:spPr>
          <a:xfrm>
            <a:off x="839788" y="1640931"/>
            <a:ext cx="6011775" cy="1491370"/>
          </a:xfrm>
        </p:spPr>
        <p:txBody>
          <a:bodyPr/>
          <a:lstStyle>
            <a:lvl1pPr marL="0" indent="0">
              <a:lnSpc>
                <a:spcPts val="2820"/>
              </a:lnSpc>
              <a:spcAft>
                <a:spcPts val="600"/>
              </a:spcAft>
              <a:buNone/>
              <a:defRPr sz="18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2820"/>
              </a:lnSpc>
              <a:spcBef>
                <a:spcPts val="1000"/>
              </a:spcBef>
              <a:spcAft>
                <a:spcPts val="600"/>
              </a:spcAft>
              <a:buClrTx/>
              <a:buSzTx/>
              <a:buFont typeface="Arial" panose="020B0604020202020204" pitchFamily="34" charset="0"/>
              <a:buNone/>
              <a:tabLst/>
              <a:defRPr/>
            </a:pPr>
            <a:r>
              <a:rPr lang="en-US"/>
              <a:t>Intro Text </a:t>
            </a: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consectetuer</a:t>
            </a:r>
            <a:r>
              <a:rPr lang="en-US">
                <a:solidFill>
                  <a:schemeClr val="bg1"/>
                </a:solidFill>
              </a:rPr>
              <a:t> </a:t>
            </a:r>
            <a:r>
              <a:rPr lang="en-US" err="1">
                <a:solidFill>
                  <a:schemeClr val="bg1"/>
                </a:solidFill>
              </a:rPr>
              <a:t>adipiscing</a:t>
            </a:r>
            <a:r>
              <a:rPr lang="en-US">
                <a:solidFill>
                  <a:schemeClr val="bg1"/>
                </a:solidFill>
              </a:rPr>
              <a:t> </a:t>
            </a:r>
            <a:r>
              <a:rPr lang="en-US" err="1">
                <a:solidFill>
                  <a:schemeClr val="bg1"/>
                </a:solidFill>
              </a:rPr>
              <a:t>elit</a:t>
            </a:r>
            <a:r>
              <a:rPr lang="en-US">
                <a:solidFill>
                  <a:schemeClr val="bg1"/>
                </a:solidFill>
              </a:rPr>
              <a:t>, sed diam </a:t>
            </a:r>
            <a:r>
              <a:rPr lang="en-US" err="1">
                <a:solidFill>
                  <a:schemeClr val="bg1"/>
                </a:solidFill>
              </a:rPr>
              <a:t>nonummy</a:t>
            </a:r>
            <a:r>
              <a:rPr lang="en-US">
                <a:solidFill>
                  <a:schemeClr val="bg1"/>
                </a:solidFill>
              </a:rPr>
              <a:t> </a:t>
            </a:r>
            <a:r>
              <a:rPr lang="en-US" err="1">
                <a:solidFill>
                  <a:schemeClr val="bg1"/>
                </a:solidFill>
              </a:rPr>
              <a:t>nibh</a:t>
            </a:r>
            <a:r>
              <a:rPr lang="en-US">
                <a:solidFill>
                  <a:schemeClr val="bg1"/>
                </a:solidFill>
              </a:rPr>
              <a:t> </a:t>
            </a:r>
            <a:r>
              <a:rPr lang="en-US" err="1">
                <a:solidFill>
                  <a:schemeClr val="bg1"/>
                </a:solidFill>
              </a:rPr>
              <a:t>euismod</a:t>
            </a:r>
            <a:r>
              <a:rPr lang="en-US">
                <a:solidFill>
                  <a:schemeClr val="bg1"/>
                </a:solidFill>
              </a:rPr>
              <a:t> </a:t>
            </a:r>
            <a:r>
              <a:rPr lang="en-US" err="1">
                <a:solidFill>
                  <a:schemeClr val="bg1"/>
                </a:solidFill>
              </a:rPr>
              <a:t>tincidunt</a:t>
            </a:r>
            <a:r>
              <a:rPr lang="en-US">
                <a:solidFill>
                  <a:schemeClr val="bg1"/>
                </a:solidFill>
              </a:rPr>
              <a:t> </a:t>
            </a:r>
            <a:r>
              <a:rPr lang="en-US" err="1">
                <a:solidFill>
                  <a:schemeClr val="bg1"/>
                </a:solidFill>
              </a:rPr>
              <a:t>ut</a:t>
            </a:r>
            <a:r>
              <a:rPr lang="en-US">
                <a:solidFill>
                  <a:schemeClr val="bg1"/>
                </a:solidFill>
              </a:rPr>
              <a:t> </a:t>
            </a:r>
            <a:r>
              <a:rPr lang="en-US" err="1">
                <a:solidFill>
                  <a:schemeClr val="bg1"/>
                </a:solidFill>
              </a:rPr>
              <a:t>laoreet</a:t>
            </a:r>
            <a:r>
              <a:rPr lang="en-US">
                <a:solidFill>
                  <a:schemeClr val="bg1"/>
                </a:solidFill>
              </a:rPr>
              <a:t> dolore magna </a:t>
            </a:r>
            <a:r>
              <a:rPr lang="en-US" err="1">
                <a:solidFill>
                  <a:schemeClr val="bg1"/>
                </a:solidFill>
              </a:rPr>
              <a:t>aliquam</a:t>
            </a:r>
            <a:r>
              <a:rPr lang="en-US">
                <a:solidFill>
                  <a:schemeClr val="bg1"/>
                </a:solidFill>
              </a:rPr>
              <a:t> </a:t>
            </a:r>
            <a:r>
              <a:rPr lang="en-US" err="1">
                <a:solidFill>
                  <a:schemeClr val="bg1"/>
                </a:solidFill>
              </a:rPr>
              <a:t>erat</a:t>
            </a:r>
            <a:r>
              <a:rPr lang="en-US">
                <a:solidFill>
                  <a:schemeClr val="bg1"/>
                </a:solidFill>
              </a:rPr>
              <a:t> </a:t>
            </a:r>
            <a:r>
              <a:rPr lang="en-US" err="1">
                <a:solidFill>
                  <a:schemeClr val="bg1"/>
                </a:solidFill>
              </a:rPr>
              <a:t>volutpat</a:t>
            </a:r>
            <a:r>
              <a:rPr lang="en-US">
                <a:solidFill>
                  <a:schemeClr val="bg1"/>
                </a:solidFill>
              </a:rPr>
              <a:t>. Ut </a:t>
            </a:r>
            <a:r>
              <a:rPr lang="en-US" err="1">
                <a:solidFill>
                  <a:schemeClr val="bg1"/>
                </a:solidFill>
              </a:rPr>
              <a:t>wisi</a:t>
            </a:r>
            <a:r>
              <a:rPr lang="en-US">
                <a:solidFill>
                  <a:schemeClr val="bg1"/>
                </a:solidFill>
              </a:rPr>
              <a:t> </a:t>
            </a:r>
            <a:r>
              <a:rPr lang="en-US" err="1">
                <a:solidFill>
                  <a:schemeClr val="bg1"/>
                </a:solidFill>
              </a:rPr>
              <a:t>enim</a:t>
            </a:r>
            <a:r>
              <a:rPr lang="en-US">
                <a:solidFill>
                  <a:schemeClr val="bg1"/>
                </a:solidFill>
              </a:rPr>
              <a:t> ad minim </a:t>
            </a:r>
            <a:r>
              <a:rPr lang="en-US" err="1">
                <a:solidFill>
                  <a:schemeClr val="bg1"/>
                </a:solidFill>
              </a:rPr>
              <a:t>veniam</a:t>
            </a:r>
            <a:r>
              <a:rPr lang="en-US">
                <a:solidFill>
                  <a:schemeClr val="bg1"/>
                </a:solidFill>
              </a:rPr>
              <a:t>, </a:t>
            </a:r>
            <a:r>
              <a:rPr lang="en-US" err="1">
                <a:solidFill>
                  <a:schemeClr val="bg1"/>
                </a:solidFill>
              </a:rPr>
              <a:t>quis</a:t>
            </a:r>
            <a:r>
              <a:rPr lang="en-US">
                <a:solidFill>
                  <a:schemeClr val="bg1"/>
                </a:solidFill>
              </a:rPr>
              <a:t> </a:t>
            </a:r>
            <a:r>
              <a:rPr lang="en-US" err="1">
                <a:solidFill>
                  <a:schemeClr val="bg1"/>
                </a:solidFill>
              </a:rPr>
              <a:t>nostrud</a:t>
            </a:r>
            <a:r>
              <a:rPr lang="en-US">
                <a:solidFill>
                  <a:schemeClr val="bg1"/>
                </a:solidFill>
              </a:rPr>
              <a:t> </a:t>
            </a:r>
            <a:r>
              <a:rPr lang="en-US" err="1">
                <a:solidFill>
                  <a:schemeClr val="bg1"/>
                </a:solidFill>
              </a:rPr>
              <a:t>exerci</a:t>
            </a:r>
            <a:r>
              <a:rPr lang="en-US">
                <a:solidFill>
                  <a:schemeClr val="bg1"/>
                </a:solidFill>
              </a:rPr>
              <a:t> </a:t>
            </a:r>
            <a:r>
              <a:rPr lang="en-US" err="1">
                <a:solidFill>
                  <a:schemeClr val="bg1"/>
                </a:solidFill>
              </a:rPr>
              <a:t>tation</a:t>
            </a:r>
            <a:r>
              <a:rPr lang="en-US">
                <a:solidFill>
                  <a:schemeClr val="bg1"/>
                </a:solidFill>
              </a:rPr>
              <a:t>.</a:t>
            </a:r>
          </a:p>
        </p:txBody>
      </p:sp>
      <p:pic>
        <p:nvPicPr>
          <p:cNvPr id="2" name="Picture 1" descr="A black background with white text&#10;&#10;Description automatically generated with low confidence">
            <a:extLst>
              <a:ext uri="{FF2B5EF4-FFF2-40B4-BE49-F238E27FC236}">
                <a16:creationId xmlns:a16="http://schemas.microsoft.com/office/drawing/2014/main" id="{E3EEB9E3-91DA-0C08-81A9-FA7F0226D86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50234" y="2098724"/>
            <a:ext cx="3223393" cy="1620651"/>
          </a:xfrm>
          <a:prstGeom prst="rect">
            <a:avLst/>
          </a:prstGeom>
        </p:spPr>
      </p:pic>
      <p:sp>
        <p:nvSpPr>
          <p:cNvPr id="4" name="Text Placeholder 3">
            <a:extLst>
              <a:ext uri="{FF2B5EF4-FFF2-40B4-BE49-F238E27FC236}">
                <a16:creationId xmlns:a16="http://schemas.microsoft.com/office/drawing/2014/main" id="{688DAF12-3F31-43E4-5F1F-7FF6E4C5686F}"/>
              </a:ext>
            </a:extLst>
          </p:cNvPr>
          <p:cNvSpPr>
            <a:spLocks noGrp="1"/>
          </p:cNvSpPr>
          <p:nvPr>
            <p:ph type="body" sz="quarter" idx="12" hasCustomPrompt="1"/>
          </p:nvPr>
        </p:nvSpPr>
        <p:spPr>
          <a:xfrm>
            <a:off x="836613" y="3549731"/>
            <a:ext cx="6045200" cy="2513509"/>
          </a:xfrm>
        </p:spPr>
        <p:txBody>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a:lvl2pPr>
          </a:lstStyle>
          <a:p>
            <a:pPr>
              <a:spcBef>
                <a:spcPts val="1000"/>
              </a:spcBef>
              <a:spcAft>
                <a:spcPts val="600"/>
              </a:spcAft>
            </a:pPr>
            <a:r>
              <a:rPr lang="en-US" sz="1600">
                <a:solidFill>
                  <a:schemeClr val="bg1"/>
                </a:solidFill>
              </a:rPr>
              <a:t>Body Copy 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a:t>
            </a:r>
            <a:r>
              <a:rPr lang="en-US" sz="1600" err="1">
                <a:solidFill>
                  <a:schemeClr val="bg1"/>
                </a:solidFill>
              </a:rPr>
              <a:t>quis</a:t>
            </a:r>
            <a:r>
              <a:rPr lang="en-US" sz="1600">
                <a:solidFill>
                  <a:schemeClr val="bg1"/>
                </a:solidFill>
              </a:rPr>
              <a:t> </a:t>
            </a:r>
            <a:r>
              <a:rPr lang="en-US" sz="1600" err="1">
                <a:solidFill>
                  <a:schemeClr val="bg1"/>
                </a:solidFill>
              </a:rPr>
              <a:t>nostrud</a:t>
            </a:r>
            <a:r>
              <a:rPr lang="en-US" sz="1600">
                <a:solidFill>
                  <a:schemeClr val="bg1"/>
                </a:solidFill>
              </a:rPr>
              <a:t> </a:t>
            </a:r>
            <a:r>
              <a:rPr lang="en-US" sz="1600" err="1">
                <a:solidFill>
                  <a:schemeClr val="bg1"/>
                </a:solidFill>
              </a:rPr>
              <a:t>exerci</a:t>
            </a:r>
            <a:r>
              <a:rPr lang="en-US" sz="1600">
                <a:solidFill>
                  <a:schemeClr val="bg1"/>
                </a:solidFill>
              </a:rPr>
              <a:t> </a:t>
            </a:r>
            <a:r>
              <a:rPr lang="en-US" sz="1600" err="1">
                <a:solidFill>
                  <a:schemeClr val="bg1"/>
                </a:solidFill>
              </a:rPr>
              <a:t>tation</a:t>
            </a:r>
            <a:r>
              <a:rPr lang="en-US" sz="1600">
                <a:solidFill>
                  <a:schemeClr val="bg1"/>
                </a:solidFill>
              </a:rPr>
              <a:t> </a:t>
            </a:r>
            <a:r>
              <a:rPr lang="en-US" sz="1600" err="1">
                <a:solidFill>
                  <a:schemeClr val="bg1"/>
                </a:solidFill>
              </a:rPr>
              <a:t>ullamcorper</a:t>
            </a:r>
            <a:r>
              <a:rPr lang="en-US" sz="1600">
                <a:solidFill>
                  <a:schemeClr val="bg1"/>
                </a:solidFill>
              </a:rPr>
              <a:t> </a:t>
            </a:r>
            <a:r>
              <a:rPr lang="en-US" sz="1600" err="1">
                <a:solidFill>
                  <a:schemeClr val="bg1"/>
                </a:solidFill>
              </a:rPr>
              <a:t>suscipit</a:t>
            </a:r>
            <a:r>
              <a:rPr lang="en-US" sz="1600">
                <a:solidFill>
                  <a:schemeClr val="bg1"/>
                </a:solidFill>
              </a:rPr>
              <a:t> </a:t>
            </a:r>
            <a:r>
              <a:rPr lang="en-US" sz="1600" err="1">
                <a:solidFill>
                  <a:schemeClr val="bg1"/>
                </a:solidFill>
              </a:rPr>
              <a:t>lobortis</a:t>
            </a:r>
            <a:r>
              <a:rPr lang="en-US" sz="1600">
                <a:solidFill>
                  <a:schemeClr val="bg1"/>
                </a:solidFill>
              </a:rPr>
              <a:t> </a:t>
            </a:r>
            <a:r>
              <a:rPr lang="en-US" sz="1600" err="1">
                <a:solidFill>
                  <a:schemeClr val="bg1"/>
                </a:solidFill>
              </a:rPr>
              <a:t>nisl</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aliquip</a:t>
            </a:r>
            <a:r>
              <a:rPr lang="en-US" sz="1600">
                <a:solidFill>
                  <a:schemeClr val="bg1"/>
                </a:solidFill>
              </a:rPr>
              <a:t> ex </a:t>
            </a:r>
            <a:r>
              <a:rPr lang="en-US" sz="1600" err="1">
                <a:solidFill>
                  <a:schemeClr val="bg1"/>
                </a:solidFill>
              </a:rPr>
              <a:t>ea</a:t>
            </a:r>
            <a:r>
              <a:rPr lang="en-US" sz="1600">
                <a:solidFill>
                  <a:schemeClr val="bg1"/>
                </a:solidFill>
              </a:rPr>
              <a:t> </a:t>
            </a:r>
            <a:r>
              <a:rPr lang="en-US" sz="1600" err="1">
                <a:solidFill>
                  <a:schemeClr val="bg1"/>
                </a:solidFill>
              </a:rPr>
              <a:t>commodo</a:t>
            </a:r>
            <a:r>
              <a:rPr lang="en-US" sz="1600">
                <a:solidFill>
                  <a:schemeClr val="bg1"/>
                </a:solidFill>
              </a:rPr>
              <a:t> </a:t>
            </a:r>
            <a:r>
              <a:rPr lang="en-US" sz="1600" err="1">
                <a:solidFill>
                  <a:schemeClr val="bg1"/>
                </a:solidFill>
              </a:rPr>
              <a:t>consequat</a:t>
            </a:r>
            <a:r>
              <a:rPr lang="en-US" sz="1600">
                <a:solidFill>
                  <a:schemeClr val="bg1"/>
                </a:solidFill>
              </a:rPr>
              <a:t>. Duis autem vel </a:t>
            </a:r>
            <a:r>
              <a:rPr lang="en-US" sz="1600" err="1">
                <a:solidFill>
                  <a:schemeClr val="bg1"/>
                </a:solidFill>
              </a:rPr>
              <a:t>eum</a:t>
            </a:r>
            <a:r>
              <a:rPr lang="en-US" sz="1600">
                <a:solidFill>
                  <a:schemeClr val="bg1"/>
                </a:solidFill>
              </a:rPr>
              <a:t> </a:t>
            </a:r>
            <a:r>
              <a:rPr lang="en-US" sz="1600" err="1">
                <a:solidFill>
                  <a:schemeClr val="bg1"/>
                </a:solidFill>
              </a:rPr>
              <a:t>iriure</a:t>
            </a:r>
            <a:r>
              <a:rPr lang="en-US" sz="1600">
                <a:solidFill>
                  <a:schemeClr val="bg1"/>
                </a:solidFill>
              </a:rPr>
              <a:t> dolor in </a:t>
            </a:r>
            <a:r>
              <a:rPr lang="en-US" sz="1600" err="1">
                <a:solidFill>
                  <a:schemeClr val="bg1"/>
                </a:solidFill>
              </a:rPr>
              <a:t>hendrerit</a:t>
            </a:r>
            <a:r>
              <a:rPr lang="en-US" sz="1600">
                <a:solidFill>
                  <a:schemeClr val="bg1"/>
                </a:solidFill>
              </a:rPr>
              <a:t> in </a:t>
            </a:r>
            <a:r>
              <a:rPr lang="en-US" sz="1600" err="1">
                <a:solidFill>
                  <a:schemeClr val="bg1"/>
                </a:solidFill>
              </a:rPr>
              <a:t>vulputate</a:t>
            </a:r>
            <a:r>
              <a:rPr lang="en-US" sz="1600">
                <a:solidFill>
                  <a:schemeClr val="bg1"/>
                </a:solidFill>
              </a:rPr>
              <a:t> </a:t>
            </a:r>
            <a:r>
              <a:rPr lang="en-US" sz="1600" err="1">
                <a:solidFill>
                  <a:schemeClr val="bg1"/>
                </a:solidFill>
              </a:rPr>
              <a:t>velit</a:t>
            </a:r>
            <a:r>
              <a:rPr lang="en-US" sz="1600">
                <a:solidFill>
                  <a:schemeClr val="bg1"/>
                </a:solidFill>
              </a:rPr>
              <a:t> </a:t>
            </a:r>
            <a:r>
              <a:rPr lang="en-US" sz="1600" err="1">
                <a:solidFill>
                  <a:schemeClr val="bg1"/>
                </a:solidFill>
              </a:rPr>
              <a:t>esse</a:t>
            </a:r>
            <a:r>
              <a:rPr lang="en-US" sz="1600">
                <a:solidFill>
                  <a:schemeClr val="bg1"/>
                </a:solidFill>
              </a:rPr>
              <a:t> </a:t>
            </a:r>
            <a:r>
              <a:rPr lang="en-US" sz="1600" err="1">
                <a:solidFill>
                  <a:schemeClr val="bg1"/>
                </a:solidFill>
              </a:rPr>
              <a:t>molestie</a:t>
            </a:r>
            <a:r>
              <a:rPr lang="en-US" sz="1600">
                <a:solidFill>
                  <a:schemeClr val="bg1"/>
                </a:solidFill>
              </a:rPr>
              <a:t> </a:t>
            </a:r>
            <a:r>
              <a:rPr lang="en-US" sz="1600" err="1">
                <a:solidFill>
                  <a:schemeClr val="bg1"/>
                </a:solidFill>
              </a:rPr>
              <a:t>consequat</a:t>
            </a:r>
            <a:r>
              <a:rPr lang="en-US" sz="1600">
                <a:solidFill>
                  <a:schemeClr val="bg1"/>
                </a:solidFill>
              </a:rPr>
              <a:t>.</a:t>
            </a:r>
          </a:p>
          <a:p>
            <a:pPr>
              <a:spcBef>
                <a:spcPts val="1000"/>
              </a:spcBef>
              <a:spcAft>
                <a:spcPts val="600"/>
              </a:spcAft>
            </a:pPr>
            <a:r>
              <a:rPr lang="en-US" sz="1600">
                <a:solidFill>
                  <a:schemeClr val="bg1"/>
                </a:solidFill>
              </a:rPr>
              <a:t>Lorem ipsum dolor sit </a:t>
            </a:r>
            <a:r>
              <a:rPr lang="en-US" sz="1600" err="1">
                <a:solidFill>
                  <a:schemeClr val="bg1"/>
                </a:solidFill>
              </a:rPr>
              <a:t>amet</a:t>
            </a:r>
            <a:r>
              <a:rPr lang="en-US" sz="1600">
                <a:solidFill>
                  <a:schemeClr val="bg1"/>
                </a:solidFill>
              </a:rPr>
              <a:t>, cons </a:t>
            </a:r>
            <a:r>
              <a:rPr lang="en-US" sz="1600" err="1">
                <a:solidFill>
                  <a:schemeClr val="bg1"/>
                </a:solidFill>
              </a:rPr>
              <a:t>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qui.</a:t>
            </a:r>
          </a:p>
        </p:txBody>
      </p:sp>
    </p:spTree>
    <p:extLst>
      <p:ext uri="{BB962C8B-B14F-4D97-AF65-F5344CB8AC3E}">
        <p14:creationId xmlns:p14="http://schemas.microsoft.com/office/powerpoint/2010/main" val="5346558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ro slide 2">
    <p:bg>
      <p:bgPr>
        <a:blipFill dpi="0" rotWithShape="1">
          <a:blip r:embed="rId2" cstate="screen">
            <a:lum/>
            <a:extLst>
              <a:ext uri="{28A0092B-C50C-407E-A947-70E740481C1C}">
                <a14:useLocalDpi xmlns:a14="http://schemas.microsoft.com/office/drawing/2010/main"/>
              </a:ext>
            </a:extLst>
          </a:blip>
          <a:srcRect/>
          <a:stretch>
            <a:fillRect l="3000"/>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2" name="Picture 1">
            <a:extLst>
              <a:ext uri="{FF2B5EF4-FFF2-40B4-BE49-F238E27FC236}">
                <a16:creationId xmlns:a16="http://schemas.microsoft.com/office/drawing/2014/main" id="{54048B54-F803-BD56-9036-E4A7A43686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6504"/>
            <a:ext cx="12271871" cy="6884504"/>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8F4E8FF4-E4A2-DA19-EEC9-7B960722432C}"/>
              </a:ext>
            </a:extLst>
          </p:cNvPr>
          <p:cNvSpPr/>
          <p:nvPr userDrawn="1"/>
        </p:nvSpPr>
        <p:spPr>
          <a:xfrm rot="16200000">
            <a:off x="-3337165" y="3325589"/>
            <a:ext cx="6902929" cy="228599"/>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6EE94F0-7CD8-D9C2-93B5-53F4A56F67FF}"/>
              </a:ext>
            </a:extLst>
          </p:cNvPr>
          <p:cNvSpPr>
            <a:spLocks noGrp="1"/>
          </p:cNvSpPr>
          <p:nvPr>
            <p:ph type="title" hasCustomPrompt="1"/>
          </p:nvPr>
        </p:nvSpPr>
        <p:spPr>
          <a:xfrm>
            <a:off x="460060" y="694795"/>
            <a:ext cx="6404203" cy="701731"/>
          </a:xfrm>
        </p:spPr>
        <p:txBody>
          <a:bodyPr wrap="square">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5" name="Text Placeholder 12">
            <a:extLst>
              <a:ext uri="{FF2B5EF4-FFF2-40B4-BE49-F238E27FC236}">
                <a16:creationId xmlns:a16="http://schemas.microsoft.com/office/drawing/2014/main" id="{74F7DD0B-485C-B480-76A1-28B58D785E09}"/>
              </a:ext>
            </a:extLst>
          </p:cNvPr>
          <p:cNvSpPr>
            <a:spLocks noGrp="1"/>
          </p:cNvSpPr>
          <p:nvPr>
            <p:ph type="body" sz="quarter" idx="10" hasCustomPrompt="1"/>
          </p:nvPr>
        </p:nvSpPr>
        <p:spPr>
          <a:xfrm>
            <a:off x="839788" y="1640931"/>
            <a:ext cx="6011775" cy="1491370"/>
          </a:xfrm>
        </p:spPr>
        <p:txBody>
          <a:bodyPr/>
          <a:lstStyle>
            <a:lvl1pPr marL="0" indent="0">
              <a:lnSpc>
                <a:spcPts val="2820"/>
              </a:lnSpc>
              <a:spcAft>
                <a:spcPts val="600"/>
              </a:spcAft>
              <a:buNone/>
              <a:defRPr sz="18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2820"/>
              </a:lnSpc>
              <a:spcBef>
                <a:spcPts val="1000"/>
              </a:spcBef>
              <a:spcAft>
                <a:spcPts val="600"/>
              </a:spcAft>
              <a:buClrTx/>
              <a:buSzTx/>
              <a:buFont typeface="Arial" panose="020B0604020202020204" pitchFamily="34" charset="0"/>
              <a:buNone/>
              <a:tabLst/>
              <a:defRPr/>
            </a:pPr>
            <a:r>
              <a:rPr lang="en-US"/>
              <a:t>Intro Text </a:t>
            </a: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consectetuer</a:t>
            </a:r>
            <a:r>
              <a:rPr lang="en-US">
                <a:solidFill>
                  <a:schemeClr val="bg1"/>
                </a:solidFill>
              </a:rPr>
              <a:t> </a:t>
            </a:r>
            <a:r>
              <a:rPr lang="en-US" err="1">
                <a:solidFill>
                  <a:schemeClr val="bg1"/>
                </a:solidFill>
              </a:rPr>
              <a:t>adipiscing</a:t>
            </a:r>
            <a:r>
              <a:rPr lang="en-US">
                <a:solidFill>
                  <a:schemeClr val="bg1"/>
                </a:solidFill>
              </a:rPr>
              <a:t> </a:t>
            </a:r>
            <a:r>
              <a:rPr lang="en-US" err="1">
                <a:solidFill>
                  <a:schemeClr val="bg1"/>
                </a:solidFill>
              </a:rPr>
              <a:t>elit</a:t>
            </a:r>
            <a:r>
              <a:rPr lang="en-US">
                <a:solidFill>
                  <a:schemeClr val="bg1"/>
                </a:solidFill>
              </a:rPr>
              <a:t>, sed diam </a:t>
            </a:r>
            <a:r>
              <a:rPr lang="en-US" err="1">
                <a:solidFill>
                  <a:schemeClr val="bg1"/>
                </a:solidFill>
              </a:rPr>
              <a:t>nonummy</a:t>
            </a:r>
            <a:r>
              <a:rPr lang="en-US">
                <a:solidFill>
                  <a:schemeClr val="bg1"/>
                </a:solidFill>
              </a:rPr>
              <a:t> </a:t>
            </a:r>
            <a:r>
              <a:rPr lang="en-US" err="1">
                <a:solidFill>
                  <a:schemeClr val="bg1"/>
                </a:solidFill>
              </a:rPr>
              <a:t>nibh</a:t>
            </a:r>
            <a:r>
              <a:rPr lang="en-US">
                <a:solidFill>
                  <a:schemeClr val="bg1"/>
                </a:solidFill>
              </a:rPr>
              <a:t> </a:t>
            </a:r>
            <a:r>
              <a:rPr lang="en-US" err="1">
                <a:solidFill>
                  <a:schemeClr val="bg1"/>
                </a:solidFill>
              </a:rPr>
              <a:t>euismod</a:t>
            </a:r>
            <a:r>
              <a:rPr lang="en-US">
                <a:solidFill>
                  <a:schemeClr val="bg1"/>
                </a:solidFill>
              </a:rPr>
              <a:t> </a:t>
            </a:r>
            <a:r>
              <a:rPr lang="en-US" err="1">
                <a:solidFill>
                  <a:schemeClr val="bg1"/>
                </a:solidFill>
              </a:rPr>
              <a:t>tincidunt</a:t>
            </a:r>
            <a:r>
              <a:rPr lang="en-US">
                <a:solidFill>
                  <a:schemeClr val="bg1"/>
                </a:solidFill>
              </a:rPr>
              <a:t> </a:t>
            </a:r>
            <a:r>
              <a:rPr lang="en-US" err="1">
                <a:solidFill>
                  <a:schemeClr val="bg1"/>
                </a:solidFill>
              </a:rPr>
              <a:t>ut</a:t>
            </a:r>
            <a:r>
              <a:rPr lang="en-US">
                <a:solidFill>
                  <a:schemeClr val="bg1"/>
                </a:solidFill>
              </a:rPr>
              <a:t> </a:t>
            </a:r>
            <a:r>
              <a:rPr lang="en-US" err="1">
                <a:solidFill>
                  <a:schemeClr val="bg1"/>
                </a:solidFill>
              </a:rPr>
              <a:t>laoreet</a:t>
            </a:r>
            <a:r>
              <a:rPr lang="en-US">
                <a:solidFill>
                  <a:schemeClr val="bg1"/>
                </a:solidFill>
              </a:rPr>
              <a:t> dolore magna </a:t>
            </a:r>
            <a:r>
              <a:rPr lang="en-US" err="1">
                <a:solidFill>
                  <a:schemeClr val="bg1"/>
                </a:solidFill>
              </a:rPr>
              <a:t>aliquam</a:t>
            </a:r>
            <a:r>
              <a:rPr lang="en-US">
                <a:solidFill>
                  <a:schemeClr val="bg1"/>
                </a:solidFill>
              </a:rPr>
              <a:t> </a:t>
            </a:r>
            <a:r>
              <a:rPr lang="en-US" err="1">
                <a:solidFill>
                  <a:schemeClr val="bg1"/>
                </a:solidFill>
              </a:rPr>
              <a:t>erat</a:t>
            </a:r>
            <a:r>
              <a:rPr lang="en-US">
                <a:solidFill>
                  <a:schemeClr val="bg1"/>
                </a:solidFill>
              </a:rPr>
              <a:t> </a:t>
            </a:r>
            <a:r>
              <a:rPr lang="en-US" err="1">
                <a:solidFill>
                  <a:schemeClr val="bg1"/>
                </a:solidFill>
              </a:rPr>
              <a:t>volutpat</a:t>
            </a:r>
            <a:r>
              <a:rPr lang="en-US">
                <a:solidFill>
                  <a:schemeClr val="bg1"/>
                </a:solidFill>
              </a:rPr>
              <a:t>. Ut </a:t>
            </a:r>
            <a:r>
              <a:rPr lang="en-US" err="1">
                <a:solidFill>
                  <a:schemeClr val="bg1"/>
                </a:solidFill>
              </a:rPr>
              <a:t>wisi</a:t>
            </a:r>
            <a:r>
              <a:rPr lang="en-US">
                <a:solidFill>
                  <a:schemeClr val="bg1"/>
                </a:solidFill>
              </a:rPr>
              <a:t> </a:t>
            </a:r>
            <a:r>
              <a:rPr lang="en-US" err="1">
                <a:solidFill>
                  <a:schemeClr val="bg1"/>
                </a:solidFill>
              </a:rPr>
              <a:t>enim</a:t>
            </a:r>
            <a:r>
              <a:rPr lang="en-US">
                <a:solidFill>
                  <a:schemeClr val="bg1"/>
                </a:solidFill>
              </a:rPr>
              <a:t> ad minim </a:t>
            </a:r>
            <a:r>
              <a:rPr lang="en-US" err="1">
                <a:solidFill>
                  <a:schemeClr val="bg1"/>
                </a:solidFill>
              </a:rPr>
              <a:t>veniam</a:t>
            </a:r>
            <a:r>
              <a:rPr lang="en-US">
                <a:solidFill>
                  <a:schemeClr val="bg1"/>
                </a:solidFill>
              </a:rPr>
              <a:t>, </a:t>
            </a:r>
            <a:r>
              <a:rPr lang="en-US" err="1">
                <a:solidFill>
                  <a:schemeClr val="bg1"/>
                </a:solidFill>
              </a:rPr>
              <a:t>quis</a:t>
            </a:r>
            <a:r>
              <a:rPr lang="en-US">
                <a:solidFill>
                  <a:schemeClr val="bg1"/>
                </a:solidFill>
              </a:rPr>
              <a:t> </a:t>
            </a:r>
            <a:r>
              <a:rPr lang="en-US" err="1">
                <a:solidFill>
                  <a:schemeClr val="bg1"/>
                </a:solidFill>
              </a:rPr>
              <a:t>nostrud</a:t>
            </a:r>
            <a:r>
              <a:rPr lang="en-US">
                <a:solidFill>
                  <a:schemeClr val="bg1"/>
                </a:solidFill>
              </a:rPr>
              <a:t> </a:t>
            </a:r>
            <a:r>
              <a:rPr lang="en-US" err="1">
                <a:solidFill>
                  <a:schemeClr val="bg1"/>
                </a:solidFill>
              </a:rPr>
              <a:t>exerci</a:t>
            </a:r>
            <a:r>
              <a:rPr lang="en-US">
                <a:solidFill>
                  <a:schemeClr val="bg1"/>
                </a:solidFill>
              </a:rPr>
              <a:t> </a:t>
            </a:r>
            <a:r>
              <a:rPr lang="en-US" err="1">
                <a:solidFill>
                  <a:schemeClr val="bg1"/>
                </a:solidFill>
              </a:rPr>
              <a:t>tation</a:t>
            </a:r>
            <a:r>
              <a:rPr lang="en-US">
                <a:solidFill>
                  <a:schemeClr val="bg1"/>
                </a:solidFill>
              </a:rPr>
              <a:t>.</a:t>
            </a:r>
          </a:p>
        </p:txBody>
      </p:sp>
      <p:sp>
        <p:nvSpPr>
          <p:cNvPr id="6" name="Text Placeholder 3">
            <a:extLst>
              <a:ext uri="{FF2B5EF4-FFF2-40B4-BE49-F238E27FC236}">
                <a16:creationId xmlns:a16="http://schemas.microsoft.com/office/drawing/2014/main" id="{99457ADD-3A9F-FD86-8EA6-A9F1F957B425}"/>
              </a:ext>
            </a:extLst>
          </p:cNvPr>
          <p:cNvSpPr>
            <a:spLocks noGrp="1"/>
          </p:cNvSpPr>
          <p:nvPr>
            <p:ph type="body" sz="quarter" idx="12" hasCustomPrompt="1"/>
          </p:nvPr>
        </p:nvSpPr>
        <p:spPr>
          <a:xfrm>
            <a:off x="836613" y="3549731"/>
            <a:ext cx="6045200" cy="2513509"/>
          </a:xfrm>
        </p:spPr>
        <p:txBody>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a:lvl2pPr>
          </a:lstStyle>
          <a:p>
            <a:pPr>
              <a:spcBef>
                <a:spcPts val="1000"/>
              </a:spcBef>
              <a:spcAft>
                <a:spcPts val="600"/>
              </a:spcAft>
            </a:pPr>
            <a:r>
              <a:rPr lang="en-US" sz="1600">
                <a:solidFill>
                  <a:schemeClr val="bg1"/>
                </a:solidFill>
              </a:rPr>
              <a:t>Body Copy 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a:t>
            </a:r>
            <a:r>
              <a:rPr lang="en-US" sz="1600" err="1">
                <a:solidFill>
                  <a:schemeClr val="bg1"/>
                </a:solidFill>
              </a:rPr>
              <a:t>quis</a:t>
            </a:r>
            <a:r>
              <a:rPr lang="en-US" sz="1600">
                <a:solidFill>
                  <a:schemeClr val="bg1"/>
                </a:solidFill>
              </a:rPr>
              <a:t> </a:t>
            </a:r>
            <a:r>
              <a:rPr lang="en-US" sz="1600" err="1">
                <a:solidFill>
                  <a:schemeClr val="bg1"/>
                </a:solidFill>
              </a:rPr>
              <a:t>nostrud</a:t>
            </a:r>
            <a:r>
              <a:rPr lang="en-US" sz="1600">
                <a:solidFill>
                  <a:schemeClr val="bg1"/>
                </a:solidFill>
              </a:rPr>
              <a:t> </a:t>
            </a:r>
            <a:r>
              <a:rPr lang="en-US" sz="1600" err="1">
                <a:solidFill>
                  <a:schemeClr val="bg1"/>
                </a:solidFill>
              </a:rPr>
              <a:t>exerci</a:t>
            </a:r>
            <a:r>
              <a:rPr lang="en-US" sz="1600">
                <a:solidFill>
                  <a:schemeClr val="bg1"/>
                </a:solidFill>
              </a:rPr>
              <a:t> </a:t>
            </a:r>
            <a:r>
              <a:rPr lang="en-US" sz="1600" err="1">
                <a:solidFill>
                  <a:schemeClr val="bg1"/>
                </a:solidFill>
              </a:rPr>
              <a:t>tation</a:t>
            </a:r>
            <a:r>
              <a:rPr lang="en-US" sz="1600">
                <a:solidFill>
                  <a:schemeClr val="bg1"/>
                </a:solidFill>
              </a:rPr>
              <a:t> </a:t>
            </a:r>
            <a:r>
              <a:rPr lang="en-US" sz="1600" err="1">
                <a:solidFill>
                  <a:schemeClr val="bg1"/>
                </a:solidFill>
              </a:rPr>
              <a:t>ullamcorper</a:t>
            </a:r>
            <a:r>
              <a:rPr lang="en-US" sz="1600">
                <a:solidFill>
                  <a:schemeClr val="bg1"/>
                </a:solidFill>
              </a:rPr>
              <a:t> </a:t>
            </a:r>
            <a:r>
              <a:rPr lang="en-US" sz="1600" err="1">
                <a:solidFill>
                  <a:schemeClr val="bg1"/>
                </a:solidFill>
              </a:rPr>
              <a:t>suscipit</a:t>
            </a:r>
            <a:r>
              <a:rPr lang="en-US" sz="1600">
                <a:solidFill>
                  <a:schemeClr val="bg1"/>
                </a:solidFill>
              </a:rPr>
              <a:t> </a:t>
            </a:r>
            <a:r>
              <a:rPr lang="en-US" sz="1600" err="1">
                <a:solidFill>
                  <a:schemeClr val="bg1"/>
                </a:solidFill>
              </a:rPr>
              <a:t>lobortis</a:t>
            </a:r>
            <a:r>
              <a:rPr lang="en-US" sz="1600">
                <a:solidFill>
                  <a:schemeClr val="bg1"/>
                </a:solidFill>
              </a:rPr>
              <a:t> </a:t>
            </a:r>
            <a:r>
              <a:rPr lang="en-US" sz="1600" err="1">
                <a:solidFill>
                  <a:schemeClr val="bg1"/>
                </a:solidFill>
              </a:rPr>
              <a:t>nisl</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aliquip</a:t>
            </a:r>
            <a:r>
              <a:rPr lang="en-US" sz="1600">
                <a:solidFill>
                  <a:schemeClr val="bg1"/>
                </a:solidFill>
              </a:rPr>
              <a:t> ex </a:t>
            </a:r>
            <a:r>
              <a:rPr lang="en-US" sz="1600" err="1">
                <a:solidFill>
                  <a:schemeClr val="bg1"/>
                </a:solidFill>
              </a:rPr>
              <a:t>ea</a:t>
            </a:r>
            <a:r>
              <a:rPr lang="en-US" sz="1600">
                <a:solidFill>
                  <a:schemeClr val="bg1"/>
                </a:solidFill>
              </a:rPr>
              <a:t> </a:t>
            </a:r>
            <a:r>
              <a:rPr lang="en-US" sz="1600" err="1">
                <a:solidFill>
                  <a:schemeClr val="bg1"/>
                </a:solidFill>
              </a:rPr>
              <a:t>commodo</a:t>
            </a:r>
            <a:r>
              <a:rPr lang="en-US" sz="1600">
                <a:solidFill>
                  <a:schemeClr val="bg1"/>
                </a:solidFill>
              </a:rPr>
              <a:t> </a:t>
            </a:r>
            <a:r>
              <a:rPr lang="en-US" sz="1600" err="1">
                <a:solidFill>
                  <a:schemeClr val="bg1"/>
                </a:solidFill>
              </a:rPr>
              <a:t>consequat</a:t>
            </a:r>
            <a:r>
              <a:rPr lang="en-US" sz="1600">
                <a:solidFill>
                  <a:schemeClr val="bg1"/>
                </a:solidFill>
              </a:rPr>
              <a:t>. Duis autem vel </a:t>
            </a:r>
            <a:r>
              <a:rPr lang="en-US" sz="1600" err="1">
                <a:solidFill>
                  <a:schemeClr val="bg1"/>
                </a:solidFill>
              </a:rPr>
              <a:t>eum</a:t>
            </a:r>
            <a:r>
              <a:rPr lang="en-US" sz="1600">
                <a:solidFill>
                  <a:schemeClr val="bg1"/>
                </a:solidFill>
              </a:rPr>
              <a:t> </a:t>
            </a:r>
            <a:r>
              <a:rPr lang="en-US" sz="1600" err="1">
                <a:solidFill>
                  <a:schemeClr val="bg1"/>
                </a:solidFill>
              </a:rPr>
              <a:t>iriure</a:t>
            </a:r>
            <a:r>
              <a:rPr lang="en-US" sz="1600">
                <a:solidFill>
                  <a:schemeClr val="bg1"/>
                </a:solidFill>
              </a:rPr>
              <a:t> dolor in </a:t>
            </a:r>
            <a:r>
              <a:rPr lang="en-US" sz="1600" err="1">
                <a:solidFill>
                  <a:schemeClr val="bg1"/>
                </a:solidFill>
              </a:rPr>
              <a:t>hendrerit</a:t>
            </a:r>
            <a:r>
              <a:rPr lang="en-US" sz="1600">
                <a:solidFill>
                  <a:schemeClr val="bg1"/>
                </a:solidFill>
              </a:rPr>
              <a:t> in </a:t>
            </a:r>
            <a:r>
              <a:rPr lang="en-US" sz="1600" err="1">
                <a:solidFill>
                  <a:schemeClr val="bg1"/>
                </a:solidFill>
              </a:rPr>
              <a:t>vulputate</a:t>
            </a:r>
            <a:r>
              <a:rPr lang="en-US" sz="1600">
                <a:solidFill>
                  <a:schemeClr val="bg1"/>
                </a:solidFill>
              </a:rPr>
              <a:t> </a:t>
            </a:r>
            <a:r>
              <a:rPr lang="en-US" sz="1600" err="1">
                <a:solidFill>
                  <a:schemeClr val="bg1"/>
                </a:solidFill>
              </a:rPr>
              <a:t>velit</a:t>
            </a:r>
            <a:r>
              <a:rPr lang="en-US" sz="1600">
                <a:solidFill>
                  <a:schemeClr val="bg1"/>
                </a:solidFill>
              </a:rPr>
              <a:t> </a:t>
            </a:r>
            <a:r>
              <a:rPr lang="en-US" sz="1600" err="1">
                <a:solidFill>
                  <a:schemeClr val="bg1"/>
                </a:solidFill>
              </a:rPr>
              <a:t>esse</a:t>
            </a:r>
            <a:r>
              <a:rPr lang="en-US" sz="1600">
                <a:solidFill>
                  <a:schemeClr val="bg1"/>
                </a:solidFill>
              </a:rPr>
              <a:t> </a:t>
            </a:r>
            <a:r>
              <a:rPr lang="en-US" sz="1600" err="1">
                <a:solidFill>
                  <a:schemeClr val="bg1"/>
                </a:solidFill>
              </a:rPr>
              <a:t>molestie</a:t>
            </a:r>
            <a:r>
              <a:rPr lang="en-US" sz="1600">
                <a:solidFill>
                  <a:schemeClr val="bg1"/>
                </a:solidFill>
              </a:rPr>
              <a:t> </a:t>
            </a:r>
            <a:r>
              <a:rPr lang="en-US" sz="1600" err="1">
                <a:solidFill>
                  <a:schemeClr val="bg1"/>
                </a:solidFill>
              </a:rPr>
              <a:t>consequat</a:t>
            </a:r>
            <a:r>
              <a:rPr lang="en-US" sz="1600">
                <a:solidFill>
                  <a:schemeClr val="bg1"/>
                </a:solidFill>
              </a:rPr>
              <a:t>.</a:t>
            </a:r>
          </a:p>
          <a:p>
            <a:pPr>
              <a:spcBef>
                <a:spcPts val="1000"/>
              </a:spcBef>
              <a:spcAft>
                <a:spcPts val="600"/>
              </a:spcAft>
            </a:pPr>
            <a:r>
              <a:rPr lang="en-US" sz="1600">
                <a:solidFill>
                  <a:schemeClr val="bg1"/>
                </a:solidFill>
              </a:rPr>
              <a:t>Lorem ipsum dolor sit </a:t>
            </a:r>
            <a:r>
              <a:rPr lang="en-US" sz="1600" err="1">
                <a:solidFill>
                  <a:schemeClr val="bg1"/>
                </a:solidFill>
              </a:rPr>
              <a:t>amet</a:t>
            </a:r>
            <a:r>
              <a:rPr lang="en-US" sz="1600">
                <a:solidFill>
                  <a:schemeClr val="bg1"/>
                </a:solidFill>
              </a:rPr>
              <a:t>, cons </a:t>
            </a:r>
            <a:r>
              <a:rPr lang="en-US" sz="1600" err="1">
                <a:solidFill>
                  <a:schemeClr val="bg1"/>
                </a:solidFill>
              </a:rPr>
              <a:t>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qui.</a:t>
            </a:r>
          </a:p>
        </p:txBody>
      </p:sp>
    </p:spTree>
    <p:extLst>
      <p:ext uri="{BB962C8B-B14F-4D97-AF65-F5344CB8AC3E}">
        <p14:creationId xmlns:p14="http://schemas.microsoft.com/office/powerpoint/2010/main" val="24085799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ro slide 3">
    <p:bg>
      <p:bgPr>
        <a:blipFill dpi="0" rotWithShape="1">
          <a:blip r:embed="rId2" cstate="screen">
            <a:lum/>
            <a:extLst>
              <a:ext uri="{28A0092B-C50C-407E-A947-70E740481C1C}">
                <a14:useLocalDpi xmlns:a14="http://schemas.microsoft.com/office/drawing/2010/main"/>
              </a:ext>
            </a:extLst>
          </a:blip>
          <a:srcRect/>
          <a:stretch>
            <a:fillRect l="36000"/>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7" name="Picture 6">
            <a:extLst>
              <a:ext uri="{FF2B5EF4-FFF2-40B4-BE49-F238E27FC236}">
                <a16:creationId xmlns:a16="http://schemas.microsoft.com/office/drawing/2014/main" id="{28B2B5ED-D66B-608D-D75D-4B3BB25FC27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66522"/>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78557628-0389-9DB0-64C8-7A691B757911}"/>
              </a:ext>
            </a:extLst>
          </p:cNvPr>
          <p:cNvSpPr/>
          <p:nvPr userDrawn="1"/>
        </p:nvSpPr>
        <p:spPr>
          <a:xfrm rot="16200000">
            <a:off x="-3337165" y="3325589"/>
            <a:ext cx="6902929" cy="228599"/>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B7635-7D0A-A170-DAAB-22A686A80D5D}"/>
              </a:ext>
            </a:extLst>
          </p:cNvPr>
          <p:cNvSpPr>
            <a:spLocks noGrp="1"/>
          </p:cNvSpPr>
          <p:nvPr>
            <p:ph type="title" hasCustomPrompt="1"/>
          </p:nvPr>
        </p:nvSpPr>
        <p:spPr>
          <a:xfrm>
            <a:off x="460060" y="694795"/>
            <a:ext cx="6404203" cy="701731"/>
          </a:xfrm>
        </p:spPr>
        <p:txBody>
          <a:bodyPr wrap="square">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3" name="Text Placeholder 12">
            <a:extLst>
              <a:ext uri="{FF2B5EF4-FFF2-40B4-BE49-F238E27FC236}">
                <a16:creationId xmlns:a16="http://schemas.microsoft.com/office/drawing/2014/main" id="{51F98372-6F27-8C93-BCD8-99C2CCC92ACC}"/>
              </a:ext>
            </a:extLst>
          </p:cNvPr>
          <p:cNvSpPr>
            <a:spLocks noGrp="1"/>
          </p:cNvSpPr>
          <p:nvPr>
            <p:ph type="body" sz="quarter" idx="10" hasCustomPrompt="1"/>
          </p:nvPr>
        </p:nvSpPr>
        <p:spPr>
          <a:xfrm>
            <a:off x="839788" y="1640931"/>
            <a:ext cx="6011775" cy="1491370"/>
          </a:xfrm>
        </p:spPr>
        <p:txBody>
          <a:bodyPr/>
          <a:lstStyle>
            <a:lvl1pPr marL="0" indent="0">
              <a:lnSpc>
                <a:spcPts val="2820"/>
              </a:lnSpc>
              <a:spcAft>
                <a:spcPts val="600"/>
              </a:spcAft>
              <a:buNone/>
              <a:defRPr sz="18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2820"/>
              </a:lnSpc>
              <a:spcBef>
                <a:spcPts val="1000"/>
              </a:spcBef>
              <a:spcAft>
                <a:spcPts val="600"/>
              </a:spcAft>
              <a:buClrTx/>
              <a:buSzTx/>
              <a:buFont typeface="Arial" panose="020B0604020202020204" pitchFamily="34" charset="0"/>
              <a:buNone/>
              <a:tabLst/>
              <a:defRPr/>
            </a:pPr>
            <a:r>
              <a:rPr lang="en-US"/>
              <a:t>Intro Text </a:t>
            </a: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consectetuer</a:t>
            </a:r>
            <a:r>
              <a:rPr lang="en-US">
                <a:solidFill>
                  <a:schemeClr val="bg1"/>
                </a:solidFill>
              </a:rPr>
              <a:t> </a:t>
            </a:r>
            <a:r>
              <a:rPr lang="en-US" err="1">
                <a:solidFill>
                  <a:schemeClr val="bg1"/>
                </a:solidFill>
              </a:rPr>
              <a:t>adipiscing</a:t>
            </a:r>
            <a:r>
              <a:rPr lang="en-US">
                <a:solidFill>
                  <a:schemeClr val="bg1"/>
                </a:solidFill>
              </a:rPr>
              <a:t> </a:t>
            </a:r>
            <a:r>
              <a:rPr lang="en-US" err="1">
                <a:solidFill>
                  <a:schemeClr val="bg1"/>
                </a:solidFill>
              </a:rPr>
              <a:t>elit</a:t>
            </a:r>
            <a:r>
              <a:rPr lang="en-US">
                <a:solidFill>
                  <a:schemeClr val="bg1"/>
                </a:solidFill>
              </a:rPr>
              <a:t>, sed diam </a:t>
            </a:r>
            <a:r>
              <a:rPr lang="en-US" err="1">
                <a:solidFill>
                  <a:schemeClr val="bg1"/>
                </a:solidFill>
              </a:rPr>
              <a:t>nonummy</a:t>
            </a:r>
            <a:r>
              <a:rPr lang="en-US">
                <a:solidFill>
                  <a:schemeClr val="bg1"/>
                </a:solidFill>
              </a:rPr>
              <a:t> </a:t>
            </a:r>
            <a:r>
              <a:rPr lang="en-US" err="1">
                <a:solidFill>
                  <a:schemeClr val="bg1"/>
                </a:solidFill>
              </a:rPr>
              <a:t>nibh</a:t>
            </a:r>
            <a:r>
              <a:rPr lang="en-US">
                <a:solidFill>
                  <a:schemeClr val="bg1"/>
                </a:solidFill>
              </a:rPr>
              <a:t> </a:t>
            </a:r>
            <a:r>
              <a:rPr lang="en-US" err="1">
                <a:solidFill>
                  <a:schemeClr val="bg1"/>
                </a:solidFill>
              </a:rPr>
              <a:t>euismod</a:t>
            </a:r>
            <a:r>
              <a:rPr lang="en-US">
                <a:solidFill>
                  <a:schemeClr val="bg1"/>
                </a:solidFill>
              </a:rPr>
              <a:t> </a:t>
            </a:r>
            <a:r>
              <a:rPr lang="en-US" err="1">
                <a:solidFill>
                  <a:schemeClr val="bg1"/>
                </a:solidFill>
              </a:rPr>
              <a:t>tincidunt</a:t>
            </a:r>
            <a:r>
              <a:rPr lang="en-US">
                <a:solidFill>
                  <a:schemeClr val="bg1"/>
                </a:solidFill>
              </a:rPr>
              <a:t> </a:t>
            </a:r>
            <a:r>
              <a:rPr lang="en-US" err="1">
                <a:solidFill>
                  <a:schemeClr val="bg1"/>
                </a:solidFill>
              </a:rPr>
              <a:t>ut</a:t>
            </a:r>
            <a:r>
              <a:rPr lang="en-US">
                <a:solidFill>
                  <a:schemeClr val="bg1"/>
                </a:solidFill>
              </a:rPr>
              <a:t> </a:t>
            </a:r>
            <a:r>
              <a:rPr lang="en-US" err="1">
                <a:solidFill>
                  <a:schemeClr val="bg1"/>
                </a:solidFill>
              </a:rPr>
              <a:t>laoreet</a:t>
            </a:r>
            <a:r>
              <a:rPr lang="en-US">
                <a:solidFill>
                  <a:schemeClr val="bg1"/>
                </a:solidFill>
              </a:rPr>
              <a:t> dolore magna </a:t>
            </a:r>
            <a:r>
              <a:rPr lang="en-US" err="1">
                <a:solidFill>
                  <a:schemeClr val="bg1"/>
                </a:solidFill>
              </a:rPr>
              <a:t>aliquam</a:t>
            </a:r>
            <a:r>
              <a:rPr lang="en-US">
                <a:solidFill>
                  <a:schemeClr val="bg1"/>
                </a:solidFill>
              </a:rPr>
              <a:t> </a:t>
            </a:r>
            <a:r>
              <a:rPr lang="en-US" err="1">
                <a:solidFill>
                  <a:schemeClr val="bg1"/>
                </a:solidFill>
              </a:rPr>
              <a:t>erat</a:t>
            </a:r>
            <a:r>
              <a:rPr lang="en-US">
                <a:solidFill>
                  <a:schemeClr val="bg1"/>
                </a:solidFill>
              </a:rPr>
              <a:t> </a:t>
            </a:r>
            <a:r>
              <a:rPr lang="en-US" err="1">
                <a:solidFill>
                  <a:schemeClr val="bg1"/>
                </a:solidFill>
              </a:rPr>
              <a:t>volutpat</a:t>
            </a:r>
            <a:r>
              <a:rPr lang="en-US">
                <a:solidFill>
                  <a:schemeClr val="bg1"/>
                </a:solidFill>
              </a:rPr>
              <a:t>. Ut </a:t>
            </a:r>
            <a:r>
              <a:rPr lang="en-US" err="1">
                <a:solidFill>
                  <a:schemeClr val="bg1"/>
                </a:solidFill>
              </a:rPr>
              <a:t>wisi</a:t>
            </a:r>
            <a:r>
              <a:rPr lang="en-US">
                <a:solidFill>
                  <a:schemeClr val="bg1"/>
                </a:solidFill>
              </a:rPr>
              <a:t> </a:t>
            </a:r>
            <a:r>
              <a:rPr lang="en-US" err="1">
                <a:solidFill>
                  <a:schemeClr val="bg1"/>
                </a:solidFill>
              </a:rPr>
              <a:t>enim</a:t>
            </a:r>
            <a:r>
              <a:rPr lang="en-US">
                <a:solidFill>
                  <a:schemeClr val="bg1"/>
                </a:solidFill>
              </a:rPr>
              <a:t> ad minim </a:t>
            </a:r>
            <a:r>
              <a:rPr lang="en-US" err="1">
                <a:solidFill>
                  <a:schemeClr val="bg1"/>
                </a:solidFill>
              </a:rPr>
              <a:t>veniam</a:t>
            </a:r>
            <a:r>
              <a:rPr lang="en-US">
                <a:solidFill>
                  <a:schemeClr val="bg1"/>
                </a:solidFill>
              </a:rPr>
              <a:t>, </a:t>
            </a:r>
            <a:r>
              <a:rPr lang="en-US" err="1">
                <a:solidFill>
                  <a:schemeClr val="bg1"/>
                </a:solidFill>
              </a:rPr>
              <a:t>quis</a:t>
            </a:r>
            <a:r>
              <a:rPr lang="en-US">
                <a:solidFill>
                  <a:schemeClr val="bg1"/>
                </a:solidFill>
              </a:rPr>
              <a:t> </a:t>
            </a:r>
            <a:r>
              <a:rPr lang="en-US" err="1">
                <a:solidFill>
                  <a:schemeClr val="bg1"/>
                </a:solidFill>
              </a:rPr>
              <a:t>nostrud</a:t>
            </a:r>
            <a:r>
              <a:rPr lang="en-US">
                <a:solidFill>
                  <a:schemeClr val="bg1"/>
                </a:solidFill>
              </a:rPr>
              <a:t> </a:t>
            </a:r>
            <a:r>
              <a:rPr lang="en-US" err="1">
                <a:solidFill>
                  <a:schemeClr val="bg1"/>
                </a:solidFill>
              </a:rPr>
              <a:t>exerci</a:t>
            </a:r>
            <a:r>
              <a:rPr lang="en-US">
                <a:solidFill>
                  <a:schemeClr val="bg1"/>
                </a:solidFill>
              </a:rPr>
              <a:t> </a:t>
            </a:r>
            <a:r>
              <a:rPr lang="en-US" err="1">
                <a:solidFill>
                  <a:schemeClr val="bg1"/>
                </a:solidFill>
              </a:rPr>
              <a:t>tation</a:t>
            </a:r>
            <a:r>
              <a:rPr lang="en-US">
                <a:solidFill>
                  <a:schemeClr val="bg1"/>
                </a:solidFill>
              </a:rPr>
              <a:t>.</a:t>
            </a:r>
          </a:p>
        </p:txBody>
      </p:sp>
      <p:sp>
        <p:nvSpPr>
          <p:cNvPr id="4" name="Text Placeholder 3">
            <a:extLst>
              <a:ext uri="{FF2B5EF4-FFF2-40B4-BE49-F238E27FC236}">
                <a16:creationId xmlns:a16="http://schemas.microsoft.com/office/drawing/2014/main" id="{AF6C034E-F493-ED30-264B-1543C5B0C95A}"/>
              </a:ext>
            </a:extLst>
          </p:cNvPr>
          <p:cNvSpPr>
            <a:spLocks noGrp="1"/>
          </p:cNvSpPr>
          <p:nvPr>
            <p:ph type="body" sz="quarter" idx="12" hasCustomPrompt="1"/>
          </p:nvPr>
        </p:nvSpPr>
        <p:spPr>
          <a:xfrm>
            <a:off x="836613" y="3549731"/>
            <a:ext cx="6045200" cy="2513509"/>
          </a:xfrm>
        </p:spPr>
        <p:txBody>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a:lvl2pPr>
          </a:lstStyle>
          <a:p>
            <a:pPr>
              <a:spcBef>
                <a:spcPts val="1000"/>
              </a:spcBef>
              <a:spcAft>
                <a:spcPts val="600"/>
              </a:spcAft>
            </a:pPr>
            <a:r>
              <a:rPr lang="en-US" sz="1600">
                <a:solidFill>
                  <a:schemeClr val="bg1"/>
                </a:solidFill>
              </a:rPr>
              <a:t>Body Copy 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a:t>
            </a:r>
            <a:r>
              <a:rPr lang="en-US" sz="1600" err="1">
                <a:solidFill>
                  <a:schemeClr val="bg1"/>
                </a:solidFill>
              </a:rPr>
              <a:t>quis</a:t>
            </a:r>
            <a:r>
              <a:rPr lang="en-US" sz="1600">
                <a:solidFill>
                  <a:schemeClr val="bg1"/>
                </a:solidFill>
              </a:rPr>
              <a:t> </a:t>
            </a:r>
            <a:r>
              <a:rPr lang="en-US" sz="1600" err="1">
                <a:solidFill>
                  <a:schemeClr val="bg1"/>
                </a:solidFill>
              </a:rPr>
              <a:t>nostrud</a:t>
            </a:r>
            <a:r>
              <a:rPr lang="en-US" sz="1600">
                <a:solidFill>
                  <a:schemeClr val="bg1"/>
                </a:solidFill>
              </a:rPr>
              <a:t> </a:t>
            </a:r>
            <a:r>
              <a:rPr lang="en-US" sz="1600" err="1">
                <a:solidFill>
                  <a:schemeClr val="bg1"/>
                </a:solidFill>
              </a:rPr>
              <a:t>exerci</a:t>
            </a:r>
            <a:r>
              <a:rPr lang="en-US" sz="1600">
                <a:solidFill>
                  <a:schemeClr val="bg1"/>
                </a:solidFill>
              </a:rPr>
              <a:t> </a:t>
            </a:r>
            <a:r>
              <a:rPr lang="en-US" sz="1600" err="1">
                <a:solidFill>
                  <a:schemeClr val="bg1"/>
                </a:solidFill>
              </a:rPr>
              <a:t>tation</a:t>
            </a:r>
            <a:r>
              <a:rPr lang="en-US" sz="1600">
                <a:solidFill>
                  <a:schemeClr val="bg1"/>
                </a:solidFill>
              </a:rPr>
              <a:t> </a:t>
            </a:r>
            <a:r>
              <a:rPr lang="en-US" sz="1600" err="1">
                <a:solidFill>
                  <a:schemeClr val="bg1"/>
                </a:solidFill>
              </a:rPr>
              <a:t>ullamcorper</a:t>
            </a:r>
            <a:r>
              <a:rPr lang="en-US" sz="1600">
                <a:solidFill>
                  <a:schemeClr val="bg1"/>
                </a:solidFill>
              </a:rPr>
              <a:t> </a:t>
            </a:r>
            <a:r>
              <a:rPr lang="en-US" sz="1600" err="1">
                <a:solidFill>
                  <a:schemeClr val="bg1"/>
                </a:solidFill>
              </a:rPr>
              <a:t>suscipit</a:t>
            </a:r>
            <a:r>
              <a:rPr lang="en-US" sz="1600">
                <a:solidFill>
                  <a:schemeClr val="bg1"/>
                </a:solidFill>
              </a:rPr>
              <a:t> </a:t>
            </a:r>
            <a:r>
              <a:rPr lang="en-US" sz="1600" err="1">
                <a:solidFill>
                  <a:schemeClr val="bg1"/>
                </a:solidFill>
              </a:rPr>
              <a:t>lobortis</a:t>
            </a:r>
            <a:r>
              <a:rPr lang="en-US" sz="1600">
                <a:solidFill>
                  <a:schemeClr val="bg1"/>
                </a:solidFill>
              </a:rPr>
              <a:t> </a:t>
            </a:r>
            <a:r>
              <a:rPr lang="en-US" sz="1600" err="1">
                <a:solidFill>
                  <a:schemeClr val="bg1"/>
                </a:solidFill>
              </a:rPr>
              <a:t>nisl</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aliquip</a:t>
            </a:r>
            <a:r>
              <a:rPr lang="en-US" sz="1600">
                <a:solidFill>
                  <a:schemeClr val="bg1"/>
                </a:solidFill>
              </a:rPr>
              <a:t> ex </a:t>
            </a:r>
            <a:r>
              <a:rPr lang="en-US" sz="1600" err="1">
                <a:solidFill>
                  <a:schemeClr val="bg1"/>
                </a:solidFill>
              </a:rPr>
              <a:t>ea</a:t>
            </a:r>
            <a:r>
              <a:rPr lang="en-US" sz="1600">
                <a:solidFill>
                  <a:schemeClr val="bg1"/>
                </a:solidFill>
              </a:rPr>
              <a:t> </a:t>
            </a:r>
            <a:r>
              <a:rPr lang="en-US" sz="1600" err="1">
                <a:solidFill>
                  <a:schemeClr val="bg1"/>
                </a:solidFill>
              </a:rPr>
              <a:t>commodo</a:t>
            </a:r>
            <a:r>
              <a:rPr lang="en-US" sz="1600">
                <a:solidFill>
                  <a:schemeClr val="bg1"/>
                </a:solidFill>
              </a:rPr>
              <a:t> </a:t>
            </a:r>
            <a:r>
              <a:rPr lang="en-US" sz="1600" err="1">
                <a:solidFill>
                  <a:schemeClr val="bg1"/>
                </a:solidFill>
              </a:rPr>
              <a:t>consequat</a:t>
            </a:r>
            <a:r>
              <a:rPr lang="en-US" sz="1600">
                <a:solidFill>
                  <a:schemeClr val="bg1"/>
                </a:solidFill>
              </a:rPr>
              <a:t>. Duis autem vel </a:t>
            </a:r>
            <a:r>
              <a:rPr lang="en-US" sz="1600" err="1">
                <a:solidFill>
                  <a:schemeClr val="bg1"/>
                </a:solidFill>
              </a:rPr>
              <a:t>eum</a:t>
            </a:r>
            <a:r>
              <a:rPr lang="en-US" sz="1600">
                <a:solidFill>
                  <a:schemeClr val="bg1"/>
                </a:solidFill>
              </a:rPr>
              <a:t> </a:t>
            </a:r>
            <a:r>
              <a:rPr lang="en-US" sz="1600" err="1">
                <a:solidFill>
                  <a:schemeClr val="bg1"/>
                </a:solidFill>
              </a:rPr>
              <a:t>iriure</a:t>
            </a:r>
            <a:r>
              <a:rPr lang="en-US" sz="1600">
                <a:solidFill>
                  <a:schemeClr val="bg1"/>
                </a:solidFill>
              </a:rPr>
              <a:t> dolor in </a:t>
            </a:r>
            <a:r>
              <a:rPr lang="en-US" sz="1600" err="1">
                <a:solidFill>
                  <a:schemeClr val="bg1"/>
                </a:solidFill>
              </a:rPr>
              <a:t>hendrerit</a:t>
            </a:r>
            <a:r>
              <a:rPr lang="en-US" sz="1600">
                <a:solidFill>
                  <a:schemeClr val="bg1"/>
                </a:solidFill>
              </a:rPr>
              <a:t> in </a:t>
            </a:r>
            <a:r>
              <a:rPr lang="en-US" sz="1600" err="1">
                <a:solidFill>
                  <a:schemeClr val="bg1"/>
                </a:solidFill>
              </a:rPr>
              <a:t>vulputate</a:t>
            </a:r>
            <a:r>
              <a:rPr lang="en-US" sz="1600">
                <a:solidFill>
                  <a:schemeClr val="bg1"/>
                </a:solidFill>
              </a:rPr>
              <a:t> </a:t>
            </a:r>
            <a:r>
              <a:rPr lang="en-US" sz="1600" err="1">
                <a:solidFill>
                  <a:schemeClr val="bg1"/>
                </a:solidFill>
              </a:rPr>
              <a:t>velit</a:t>
            </a:r>
            <a:r>
              <a:rPr lang="en-US" sz="1600">
                <a:solidFill>
                  <a:schemeClr val="bg1"/>
                </a:solidFill>
              </a:rPr>
              <a:t> </a:t>
            </a:r>
            <a:r>
              <a:rPr lang="en-US" sz="1600" err="1">
                <a:solidFill>
                  <a:schemeClr val="bg1"/>
                </a:solidFill>
              </a:rPr>
              <a:t>esse</a:t>
            </a:r>
            <a:r>
              <a:rPr lang="en-US" sz="1600">
                <a:solidFill>
                  <a:schemeClr val="bg1"/>
                </a:solidFill>
              </a:rPr>
              <a:t> </a:t>
            </a:r>
            <a:r>
              <a:rPr lang="en-US" sz="1600" err="1">
                <a:solidFill>
                  <a:schemeClr val="bg1"/>
                </a:solidFill>
              </a:rPr>
              <a:t>molestie</a:t>
            </a:r>
            <a:r>
              <a:rPr lang="en-US" sz="1600">
                <a:solidFill>
                  <a:schemeClr val="bg1"/>
                </a:solidFill>
              </a:rPr>
              <a:t> </a:t>
            </a:r>
            <a:r>
              <a:rPr lang="en-US" sz="1600" err="1">
                <a:solidFill>
                  <a:schemeClr val="bg1"/>
                </a:solidFill>
              </a:rPr>
              <a:t>consequat</a:t>
            </a:r>
            <a:r>
              <a:rPr lang="en-US" sz="1600">
                <a:solidFill>
                  <a:schemeClr val="bg1"/>
                </a:solidFill>
              </a:rPr>
              <a:t>.</a:t>
            </a:r>
          </a:p>
          <a:p>
            <a:pPr>
              <a:spcBef>
                <a:spcPts val="1000"/>
              </a:spcBef>
              <a:spcAft>
                <a:spcPts val="600"/>
              </a:spcAft>
            </a:pPr>
            <a:r>
              <a:rPr lang="en-US" sz="1600">
                <a:solidFill>
                  <a:schemeClr val="bg1"/>
                </a:solidFill>
              </a:rPr>
              <a:t>Lorem ipsum dolor sit </a:t>
            </a:r>
            <a:r>
              <a:rPr lang="en-US" sz="1600" err="1">
                <a:solidFill>
                  <a:schemeClr val="bg1"/>
                </a:solidFill>
              </a:rPr>
              <a:t>amet</a:t>
            </a:r>
            <a:r>
              <a:rPr lang="en-US" sz="1600">
                <a:solidFill>
                  <a:schemeClr val="bg1"/>
                </a:solidFill>
              </a:rPr>
              <a:t>, cons </a:t>
            </a:r>
            <a:r>
              <a:rPr lang="en-US" sz="1600" err="1">
                <a:solidFill>
                  <a:schemeClr val="bg1"/>
                </a:solidFill>
              </a:rPr>
              <a:t>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qui.</a:t>
            </a:r>
          </a:p>
        </p:txBody>
      </p:sp>
    </p:spTree>
    <p:extLst>
      <p:ext uri="{BB962C8B-B14F-4D97-AF65-F5344CB8AC3E}">
        <p14:creationId xmlns:p14="http://schemas.microsoft.com/office/powerpoint/2010/main" val="24813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orizontal Layout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C30653-81B9-20CD-2190-C60D2E394503}"/>
              </a:ext>
            </a:extLst>
          </p:cNvPr>
          <p:cNvSpPr/>
          <p:nvPr userDrawn="1"/>
        </p:nvSpPr>
        <p:spPr>
          <a:xfrm>
            <a:off x="194199" y="2618509"/>
            <a:ext cx="11997802" cy="4239491"/>
          </a:xfrm>
          <a:prstGeom prst="rect">
            <a:avLst/>
          </a:prstGeom>
          <a:solidFill>
            <a:srgbClr val="025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 Placeholder 11">
            <a:extLst>
              <a:ext uri="{FF2B5EF4-FFF2-40B4-BE49-F238E27FC236}">
                <a16:creationId xmlns:a16="http://schemas.microsoft.com/office/drawing/2014/main" id="{EC1F5C1E-0571-6C52-AAEC-5186771512B6}"/>
              </a:ext>
            </a:extLst>
          </p:cNvPr>
          <p:cNvSpPr>
            <a:spLocks noGrp="1"/>
          </p:cNvSpPr>
          <p:nvPr>
            <p:ph type="body" sz="quarter" idx="10" hasCustomPrompt="1"/>
          </p:nvPr>
        </p:nvSpPr>
        <p:spPr>
          <a:xfrm>
            <a:off x="1041400" y="3886200"/>
            <a:ext cx="4152900" cy="1491370"/>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2820"/>
              </a:lnSpc>
              <a:spcBef>
                <a:spcPts val="1000"/>
              </a:spcBef>
              <a:spcAft>
                <a:spcPts val="600"/>
              </a:spcAft>
              <a:buClrTx/>
              <a:buSzTx/>
              <a:buFont typeface="Arial" panose="020B0604020202020204" pitchFamily="34" charset="0"/>
              <a:buNone/>
              <a:tabLst/>
              <a:defRPr/>
            </a:pPr>
            <a:r>
              <a:rPr lang="en-US"/>
              <a:t>Intro Text </a:t>
            </a: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a:t>
            </a:r>
            <a:r>
              <a:rPr lang="en-US">
                <a:solidFill>
                  <a:schemeClr val="bg1"/>
                </a:solidFill>
              </a:rPr>
              <a:t> </a:t>
            </a:r>
            <a:r>
              <a:rPr lang="en-US" err="1">
                <a:solidFill>
                  <a:schemeClr val="bg1"/>
                </a:solidFill>
              </a:rPr>
              <a:t>tetuer</a:t>
            </a:r>
            <a:r>
              <a:rPr lang="en-US">
                <a:solidFill>
                  <a:schemeClr val="bg1"/>
                </a:solidFill>
              </a:rPr>
              <a:t> </a:t>
            </a:r>
            <a:r>
              <a:rPr lang="en-US" err="1">
                <a:solidFill>
                  <a:schemeClr val="bg1"/>
                </a:solidFill>
              </a:rPr>
              <a:t>adipiscing</a:t>
            </a:r>
            <a:r>
              <a:rPr lang="en-US">
                <a:solidFill>
                  <a:schemeClr val="bg1"/>
                </a:solidFill>
              </a:rPr>
              <a:t> </a:t>
            </a:r>
            <a:r>
              <a:rPr lang="en-US" err="1">
                <a:solidFill>
                  <a:schemeClr val="bg1"/>
                </a:solidFill>
              </a:rPr>
              <a:t>elit</a:t>
            </a:r>
            <a:r>
              <a:rPr lang="en-US">
                <a:solidFill>
                  <a:schemeClr val="bg1"/>
                </a:solidFill>
              </a:rPr>
              <a:t>, sed </a:t>
            </a:r>
            <a:r>
              <a:rPr lang="en-US" err="1">
                <a:solidFill>
                  <a:schemeClr val="bg1"/>
                </a:solidFill>
              </a:rPr>
              <a:t>nonummy</a:t>
            </a:r>
            <a:r>
              <a:rPr lang="en-US">
                <a:solidFill>
                  <a:schemeClr val="bg1"/>
                </a:solidFill>
              </a:rPr>
              <a:t> </a:t>
            </a:r>
            <a:r>
              <a:rPr lang="en-US" err="1">
                <a:solidFill>
                  <a:schemeClr val="bg1"/>
                </a:solidFill>
              </a:rPr>
              <a:t>nibh</a:t>
            </a:r>
            <a:r>
              <a:rPr lang="en-US">
                <a:solidFill>
                  <a:schemeClr val="bg1"/>
                </a:solidFill>
              </a:rPr>
              <a:t> </a:t>
            </a:r>
            <a:r>
              <a:rPr lang="en-US" err="1">
                <a:solidFill>
                  <a:schemeClr val="bg1"/>
                </a:solidFill>
              </a:rPr>
              <a:t>euismodz</a:t>
            </a:r>
            <a:r>
              <a:rPr lang="en-US">
                <a:solidFill>
                  <a:schemeClr val="bg1"/>
                </a:solidFill>
              </a:rPr>
              <a:t> </a:t>
            </a:r>
            <a:r>
              <a:rPr lang="en-US" err="1">
                <a:solidFill>
                  <a:schemeClr val="bg1"/>
                </a:solidFill>
              </a:rPr>
              <a:t>tincidunt</a:t>
            </a:r>
            <a:r>
              <a:rPr lang="en-US">
                <a:solidFill>
                  <a:schemeClr val="bg1"/>
                </a:solidFill>
              </a:rPr>
              <a:t> </a:t>
            </a:r>
            <a:r>
              <a:rPr lang="en-US" err="1">
                <a:solidFill>
                  <a:schemeClr val="bg1"/>
                </a:solidFill>
              </a:rPr>
              <a:t>ut</a:t>
            </a:r>
            <a:r>
              <a:rPr lang="en-US">
                <a:solidFill>
                  <a:schemeClr val="bg1"/>
                </a:solidFill>
              </a:rPr>
              <a:t> </a:t>
            </a:r>
            <a:r>
              <a:rPr lang="en-US" err="1">
                <a:solidFill>
                  <a:schemeClr val="bg1"/>
                </a:solidFill>
              </a:rPr>
              <a:t>laoreet</a:t>
            </a:r>
            <a:r>
              <a:rPr lang="en-US">
                <a:solidFill>
                  <a:schemeClr val="bg1"/>
                </a:solidFill>
              </a:rPr>
              <a:t> dolore magna </a:t>
            </a:r>
            <a:r>
              <a:rPr lang="en-US" err="1">
                <a:solidFill>
                  <a:schemeClr val="bg1"/>
                </a:solidFill>
              </a:rPr>
              <a:t>aliquam</a:t>
            </a:r>
            <a:r>
              <a:rPr lang="en-US">
                <a:solidFill>
                  <a:schemeClr val="bg1"/>
                </a:solidFill>
              </a:rPr>
              <a:t>.</a:t>
            </a:r>
          </a:p>
        </p:txBody>
      </p:sp>
      <p:sp>
        <p:nvSpPr>
          <p:cNvPr id="4" name="Rectangle 3">
            <a:extLst>
              <a:ext uri="{FF2B5EF4-FFF2-40B4-BE49-F238E27FC236}">
                <a16:creationId xmlns:a16="http://schemas.microsoft.com/office/drawing/2014/main" id="{81CB46E1-10EA-81DB-6A05-3C3A98E0E593}"/>
              </a:ext>
            </a:extLst>
          </p:cNvPr>
          <p:cNvSpPr/>
          <p:nvPr userDrawn="1"/>
        </p:nvSpPr>
        <p:spPr>
          <a:xfrm rot="16200000">
            <a:off x="-3320489" y="3308913"/>
            <a:ext cx="6869578" cy="228600"/>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599BD5A-E9AD-AE97-55CC-B8DFD372E824}"/>
              </a:ext>
            </a:extLst>
          </p:cNvPr>
          <p:cNvSpPr>
            <a:spLocks noGrp="1"/>
          </p:cNvSpPr>
          <p:nvPr>
            <p:ph type="title" hasCustomPrompt="1"/>
          </p:nvPr>
        </p:nvSpPr>
        <p:spPr>
          <a:xfrm>
            <a:off x="587060" y="3107795"/>
            <a:ext cx="4619940" cy="701731"/>
          </a:xfrm>
        </p:spPr>
        <p:txBody>
          <a:bodyPr wrap="square">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8" name="Text Placeholder 7">
            <a:extLst>
              <a:ext uri="{FF2B5EF4-FFF2-40B4-BE49-F238E27FC236}">
                <a16:creationId xmlns:a16="http://schemas.microsoft.com/office/drawing/2014/main" id="{8C23B553-1090-870F-A6D6-7ED16897E29F}"/>
              </a:ext>
            </a:extLst>
          </p:cNvPr>
          <p:cNvSpPr>
            <a:spLocks noGrp="1"/>
          </p:cNvSpPr>
          <p:nvPr>
            <p:ph type="body" sz="quarter" idx="13" hasCustomPrompt="1"/>
          </p:nvPr>
        </p:nvSpPr>
        <p:spPr>
          <a:xfrm>
            <a:off x="5362575" y="3084513"/>
            <a:ext cx="6400800" cy="2513509"/>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vl2pPr marL="457200" indent="0">
              <a:buNone/>
              <a:defRPr/>
            </a:lvl2pPr>
          </a:lstStyle>
          <a:p>
            <a:pPr>
              <a:spcAft>
                <a:spcPts val="600"/>
              </a:spcAft>
            </a:pPr>
            <a:r>
              <a:rPr lang="en-US"/>
              <a:t>Body Copy </a:t>
            </a:r>
            <a:r>
              <a:rPr lang="en-US" sz="1600">
                <a:solidFill>
                  <a:schemeClr val="bg1"/>
                </a:solidFill>
              </a:rPr>
              <a:t>Lorem ipsum dolor sit </a:t>
            </a:r>
            <a:r>
              <a:rPr lang="en-US" sz="1600" err="1">
                <a:solidFill>
                  <a:schemeClr val="bg1"/>
                </a:solidFill>
              </a:rPr>
              <a:t>amet</a:t>
            </a:r>
            <a:r>
              <a:rPr lang="en-US" sz="1600">
                <a:solidFill>
                  <a:schemeClr val="bg1"/>
                </a:solidFill>
              </a:rPr>
              <a:t>, </a:t>
            </a:r>
            <a:r>
              <a:rPr lang="en-US" sz="1600" err="1">
                <a:solidFill>
                  <a:schemeClr val="bg1"/>
                </a:solidFill>
              </a:rPr>
              <a:t>consectetuer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a:t>
            </a:r>
            <a:r>
              <a:rPr lang="en-US" sz="1600" err="1">
                <a:solidFill>
                  <a:schemeClr val="bg1"/>
                </a:solidFill>
              </a:rPr>
              <a:t>quis</a:t>
            </a:r>
            <a:r>
              <a:rPr lang="en-US" sz="1600">
                <a:solidFill>
                  <a:schemeClr val="bg1"/>
                </a:solidFill>
              </a:rPr>
              <a:t> </a:t>
            </a:r>
            <a:r>
              <a:rPr lang="en-US" sz="1600" err="1">
                <a:solidFill>
                  <a:schemeClr val="bg1"/>
                </a:solidFill>
              </a:rPr>
              <a:t>nostrud</a:t>
            </a:r>
            <a:r>
              <a:rPr lang="en-US" sz="1600">
                <a:solidFill>
                  <a:schemeClr val="bg1"/>
                </a:solidFill>
              </a:rPr>
              <a:t> </a:t>
            </a:r>
            <a:r>
              <a:rPr lang="en-US" sz="1600" err="1">
                <a:solidFill>
                  <a:schemeClr val="bg1"/>
                </a:solidFill>
              </a:rPr>
              <a:t>exerci</a:t>
            </a:r>
            <a:r>
              <a:rPr lang="en-US" sz="1600">
                <a:solidFill>
                  <a:schemeClr val="bg1"/>
                </a:solidFill>
              </a:rPr>
              <a:t> </a:t>
            </a:r>
            <a:r>
              <a:rPr lang="en-US" sz="1600" err="1">
                <a:solidFill>
                  <a:schemeClr val="bg1"/>
                </a:solidFill>
              </a:rPr>
              <a:t>tation</a:t>
            </a:r>
            <a:r>
              <a:rPr lang="en-US" sz="1600">
                <a:solidFill>
                  <a:schemeClr val="bg1"/>
                </a:solidFill>
              </a:rPr>
              <a:t> </a:t>
            </a:r>
            <a:r>
              <a:rPr lang="en-US" sz="1600" err="1">
                <a:solidFill>
                  <a:schemeClr val="bg1"/>
                </a:solidFill>
              </a:rPr>
              <a:t>ullamcorper</a:t>
            </a:r>
            <a:r>
              <a:rPr lang="en-US" sz="1600">
                <a:solidFill>
                  <a:schemeClr val="bg1"/>
                </a:solidFill>
              </a:rPr>
              <a:t> </a:t>
            </a:r>
            <a:r>
              <a:rPr lang="en-US" sz="1600" err="1">
                <a:solidFill>
                  <a:schemeClr val="bg1"/>
                </a:solidFill>
              </a:rPr>
              <a:t>suscipit</a:t>
            </a:r>
            <a:r>
              <a:rPr lang="en-US" sz="1600">
                <a:solidFill>
                  <a:schemeClr val="bg1"/>
                </a:solidFill>
              </a:rPr>
              <a:t> </a:t>
            </a:r>
            <a:r>
              <a:rPr lang="en-US" sz="1600" err="1">
                <a:solidFill>
                  <a:schemeClr val="bg1"/>
                </a:solidFill>
              </a:rPr>
              <a:t>lobortis</a:t>
            </a:r>
            <a:r>
              <a:rPr lang="en-US" sz="1600">
                <a:solidFill>
                  <a:schemeClr val="bg1"/>
                </a:solidFill>
              </a:rPr>
              <a:t> </a:t>
            </a:r>
            <a:r>
              <a:rPr lang="en-US" sz="1600" err="1">
                <a:solidFill>
                  <a:schemeClr val="bg1"/>
                </a:solidFill>
              </a:rPr>
              <a:t>nisl</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aliquip</a:t>
            </a:r>
            <a:r>
              <a:rPr lang="en-US" sz="1600">
                <a:solidFill>
                  <a:schemeClr val="bg1"/>
                </a:solidFill>
              </a:rPr>
              <a:t> ex </a:t>
            </a:r>
            <a:r>
              <a:rPr lang="en-US" sz="1600" err="1">
                <a:solidFill>
                  <a:schemeClr val="bg1"/>
                </a:solidFill>
              </a:rPr>
              <a:t>ea</a:t>
            </a:r>
            <a:r>
              <a:rPr lang="en-US" sz="1600">
                <a:solidFill>
                  <a:schemeClr val="bg1"/>
                </a:solidFill>
              </a:rPr>
              <a:t> </a:t>
            </a:r>
            <a:r>
              <a:rPr lang="en-US" sz="1600" err="1">
                <a:solidFill>
                  <a:schemeClr val="bg1"/>
                </a:solidFill>
              </a:rPr>
              <a:t>commodo</a:t>
            </a:r>
            <a:r>
              <a:rPr lang="en-US" sz="1600">
                <a:solidFill>
                  <a:schemeClr val="bg1"/>
                </a:solidFill>
              </a:rPr>
              <a:t> </a:t>
            </a:r>
            <a:r>
              <a:rPr lang="en-US" sz="1600" err="1">
                <a:solidFill>
                  <a:schemeClr val="bg1"/>
                </a:solidFill>
              </a:rPr>
              <a:t>consequat</a:t>
            </a:r>
            <a:r>
              <a:rPr lang="en-US" sz="1600">
                <a:solidFill>
                  <a:schemeClr val="bg1"/>
                </a:solidFill>
              </a:rPr>
              <a:t>. Duis autem vel </a:t>
            </a:r>
            <a:r>
              <a:rPr lang="en-US" sz="1600" err="1">
                <a:solidFill>
                  <a:schemeClr val="bg1"/>
                </a:solidFill>
              </a:rPr>
              <a:t>eum</a:t>
            </a:r>
            <a:r>
              <a:rPr lang="en-US" sz="1600">
                <a:solidFill>
                  <a:schemeClr val="bg1"/>
                </a:solidFill>
              </a:rPr>
              <a:t> </a:t>
            </a:r>
            <a:r>
              <a:rPr lang="en-US" sz="1600" err="1">
                <a:solidFill>
                  <a:schemeClr val="bg1"/>
                </a:solidFill>
              </a:rPr>
              <a:t>iriure</a:t>
            </a:r>
            <a:r>
              <a:rPr lang="en-US" sz="1600">
                <a:solidFill>
                  <a:schemeClr val="bg1"/>
                </a:solidFill>
              </a:rPr>
              <a:t> dolor in </a:t>
            </a:r>
            <a:r>
              <a:rPr lang="en-US" sz="1600" err="1">
                <a:solidFill>
                  <a:schemeClr val="bg1"/>
                </a:solidFill>
              </a:rPr>
              <a:t>hendrerit</a:t>
            </a:r>
            <a:r>
              <a:rPr lang="en-US" sz="1600">
                <a:solidFill>
                  <a:schemeClr val="bg1"/>
                </a:solidFill>
              </a:rPr>
              <a:t> in </a:t>
            </a:r>
            <a:r>
              <a:rPr lang="en-US" sz="1600" err="1">
                <a:solidFill>
                  <a:schemeClr val="bg1"/>
                </a:solidFill>
              </a:rPr>
              <a:t>vulputate</a:t>
            </a:r>
            <a:r>
              <a:rPr lang="en-US" sz="1600">
                <a:solidFill>
                  <a:schemeClr val="bg1"/>
                </a:solidFill>
              </a:rPr>
              <a:t> </a:t>
            </a:r>
            <a:r>
              <a:rPr lang="en-US" sz="1600" err="1">
                <a:solidFill>
                  <a:schemeClr val="bg1"/>
                </a:solidFill>
              </a:rPr>
              <a:t>velit</a:t>
            </a:r>
            <a:r>
              <a:rPr lang="en-US" sz="1600">
                <a:solidFill>
                  <a:schemeClr val="bg1"/>
                </a:solidFill>
              </a:rPr>
              <a:t> </a:t>
            </a:r>
            <a:r>
              <a:rPr lang="en-US" sz="1600" err="1">
                <a:solidFill>
                  <a:schemeClr val="bg1"/>
                </a:solidFill>
              </a:rPr>
              <a:t>esse</a:t>
            </a:r>
            <a:r>
              <a:rPr lang="en-US" sz="1600">
                <a:solidFill>
                  <a:schemeClr val="bg1"/>
                </a:solidFill>
              </a:rPr>
              <a:t> </a:t>
            </a:r>
            <a:r>
              <a:rPr lang="en-US" sz="1600" err="1">
                <a:solidFill>
                  <a:schemeClr val="bg1"/>
                </a:solidFill>
              </a:rPr>
              <a:t>molestie</a:t>
            </a:r>
            <a:r>
              <a:rPr lang="en-US" sz="1600">
                <a:solidFill>
                  <a:schemeClr val="bg1"/>
                </a:solidFill>
              </a:rPr>
              <a:t> </a:t>
            </a:r>
            <a:r>
              <a:rPr lang="en-US" sz="1600" err="1">
                <a:solidFill>
                  <a:schemeClr val="bg1"/>
                </a:solidFill>
              </a:rPr>
              <a:t>consequat</a:t>
            </a:r>
            <a:r>
              <a:rPr lang="en-US" sz="1600">
                <a:solidFill>
                  <a:schemeClr val="bg1"/>
                </a:solidFill>
              </a:rPr>
              <a:t>.</a:t>
            </a:r>
          </a:p>
          <a:p>
            <a:pPr>
              <a:spcAft>
                <a:spcPts val="600"/>
              </a:spcAft>
            </a:pPr>
            <a:r>
              <a:rPr lang="en-US" sz="1600">
                <a:solidFill>
                  <a:schemeClr val="bg1"/>
                </a:solidFill>
              </a:rPr>
              <a:t>Lorem ipsum dolor sit </a:t>
            </a:r>
            <a:r>
              <a:rPr lang="en-US" sz="1600" err="1">
                <a:solidFill>
                  <a:schemeClr val="bg1"/>
                </a:solidFill>
              </a:rPr>
              <a:t>amet</a:t>
            </a:r>
            <a:r>
              <a:rPr lang="en-US" sz="1600">
                <a:solidFill>
                  <a:schemeClr val="bg1"/>
                </a:solidFill>
              </a:rPr>
              <a:t>, cons </a:t>
            </a:r>
            <a:r>
              <a:rPr lang="en-US" sz="1600" err="1">
                <a:solidFill>
                  <a:schemeClr val="bg1"/>
                </a:solidFill>
              </a:rPr>
              <a:t>ectetuer</a:t>
            </a:r>
            <a:r>
              <a:rPr lang="en-US" sz="1600">
                <a:solidFill>
                  <a:schemeClr val="bg1"/>
                </a:solidFill>
              </a:rPr>
              <a:t> </a:t>
            </a:r>
            <a:r>
              <a:rPr lang="en-US" sz="1600" err="1">
                <a:solidFill>
                  <a:schemeClr val="bg1"/>
                </a:solidFill>
              </a:rPr>
              <a:t>adipiscing</a:t>
            </a:r>
            <a:r>
              <a:rPr lang="en-US" sz="1600">
                <a:solidFill>
                  <a:schemeClr val="bg1"/>
                </a:solidFill>
              </a:rPr>
              <a:t> </a:t>
            </a:r>
            <a:r>
              <a:rPr lang="en-US" sz="1600" err="1">
                <a:solidFill>
                  <a:schemeClr val="bg1"/>
                </a:solidFill>
              </a:rPr>
              <a:t>elit</a:t>
            </a:r>
            <a:r>
              <a:rPr lang="en-US" sz="1600">
                <a:solidFill>
                  <a:schemeClr val="bg1"/>
                </a:solidFill>
              </a:rPr>
              <a:t>, sed diam </a:t>
            </a:r>
            <a:r>
              <a:rPr lang="en-US" sz="1600" err="1">
                <a:solidFill>
                  <a:schemeClr val="bg1"/>
                </a:solidFill>
              </a:rPr>
              <a:t>nonummy</a:t>
            </a:r>
            <a:r>
              <a:rPr lang="en-US" sz="1600">
                <a:solidFill>
                  <a:schemeClr val="bg1"/>
                </a:solidFill>
              </a:rPr>
              <a:t> </a:t>
            </a:r>
            <a:r>
              <a:rPr lang="en-US" sz="1600" err="1">
                <a:solidFill>
                  <a:schemeClr val="bg1"/>
                </a:solidFill>
              </a:rPr>
              <a:t>nibh</a:t>
            </a:r>
            <a:r>
              <a:rPr lang="en-US" sz="1600">
                <a:solidFill>
                  <a:schemeClr val="bg1"/>
                </a:solidFill>
              </a:rPr>
              <a:t> </a:t>
            </a:r>
            <a:r>
              <a:rPr lang="en-US" sz="1600" err="1">
                <a:solidFill>
                  <a:schemeClr val="bg1"/>
                </a:solidFill>
              </a:rPr>
              <a:t>euismod</a:t>
            </a:r>
            <a:r>
              <a:rPr lang="en-US" sz="1600">
                <a:solidFill>
                  <a:schemeClr val="bg1"/>
                </a:solidFill>
              </a:rPr>
              <a:t> </a:t>
            </a:r>
            <a:r>
              <a:rPr lang="en-US" sz="1600" err="1">
                <a:solidFill>
                  <a:schemeClr val="bg1"/>
                </a:solidFill>
              </a:rPr>
              <a:t>tincidunt</a:t>
            </a:r>
            <a:r>
              <a:rPr lang="en-US" sz="1600">
                <a:solidFill>
                  <a:schemeClr val="bg1"/>
                </a:solidFill>
              </a:rPr>
              <a:t> </a:t>
            </a:r>
            <a:r>
              <a:rPr lang="en-US" sz="1600" err="1">
                <a:solidFill>
                  <a:schemeClr val="bg1"/>
                </a:solidFill>
              </a:rPr>
              <a:t>ut</a:t>
            </a:r>
            <a:r>
              <a:rPr lang="en-US" sz="1600">
                <a:solidFill>
                  <a:schemeClr val="bg1"/>
                </a:solidFill>
              </a:rPr>
              <a:t> </a:t>
            </a:r>
            <a:r>
              <a:rPr lang="en-US" sz="1600" err="1">
                <a:solidFill>
                  <a:schemeClr val="bg1"/>
                </a:solidFill>
              </a:rPr>
              <a:t>laoreet</a:t>
            </a:r>
            <a:r>
              <a:rPr lang="en-US" sz="1600">
                <a:solidFill>
                  <a:schemeClr val="bg1"/>
                </a:solidFill>
              </a:rPr>
              <a:t> dolore magna </a:t>
            </a:r>
            <a:r>
              <a:rPr lang="en-US" sz="1600" err="1">
                <a:solidFill>
                  <a:schemeClr val="bg1"/>
                </a:solidFill>
              </a:rPr>
              <a:t>aliquam</a:t>
            </a:r>
            <a:r>
              <a:rPr lang="en-US" sz="1600">
                <a:solidFill>
                  <a:schemeClr val="bg1"/>
                </a:solidFill>
              </a:rPr>
              <a:t> </a:t>
            </a:r>
            <a:r>
              <a:rPr lang="en-US" sz="1600" err="1">
                <a:solidFill>
                  <a:schemeClr val="bg1"/>
                </a:solidFill>
              </a:rPr>
              <a:t>erat</a:t>
            </a:r>
            <a:r>
              <a:rPr lang="en-US" sz="1600">
                <a:solidFill>
                  <a:schemeClr val="bg1"/>
                </a:solidFill>
              </a:rPr>
              <a:t> </a:t>
            </a:r>
            <a:r>
              <a:rPr lang="en-US" sz="1600" err="1">
                <a:solidFill>
                  <a:schemeClr val="bg1"/>
                </a:solidFill>
              </a:rPr>
              <a:t>volutpat</a:t>
            </a:r>
            <a:r>
              <a:rPr lang="en-US" sz="1600">
                <a:solidFill>
                  <a:schemeClr val="bg1"/>
                </a:solidFill>
              </a:rPr>
              <a:t>. Ut </a:t>
            </a:r>
            <a:r>
              <a:rPr lang="en-US" sz="1600" err="1">
                <a:solidFill>
                  <a:schemeClr val="bg1"/>
                </a:solidFill>
              </a:rPr>
              <a:t>wisi</a:t>
            </a:r>
            <a:r>
              <a:rPr lang="en-US" sz="1600">
                <a:solidFill>
                  <a:schemeClr val="bg1"/>
                </a:solidFill>
              </a:rPr>
              <a:t> </a:t>
            </a:r>
            <a:r>
              <a:rPr lang="en-US" sz="1600" err="1">
                <a:solidFill>
                  <a:schemeClr val="bg1"/>
                </a:solidFill>
              </a:rPr>
              <a:t>enim</a:t>
            </a:r>
            <a:r>
              <a:rPr lang="en-US" sz="1600">
                <a:solidFill>
                  <a:schemeClr val="bg1"/>
                </a:solidFill>
              </a:rPr>
              <a:t> ad minim </a:t>
            </a:r>
            <a:r>
              <a:rPr lang="en-US" sz="1600" err="1">
                <a:solidFill>
                  <a:schemeClr val="bg1"/>
                </a:solidFill>
              </a:rPr>
              <a:t>veniam</a:t>
            </a:r>
            <a:r>
              <a:rPr lang="en-US" sz="1600">
                <a:solidFill>
                  <a:schemeClr val="bg1"/>
                </a:solidFill>
              </a:rPr>
              <a:t>, qui.</a:t>
            </a:r>
          </a:p>
        </p:txBody>
      </p:sp>
      <p:sp>
        <p:nvSpPr>
          <p:cNvPr id="6" name="Slide Number Placeholder 5">
            <a:extLst>
              <a:ext uri="{FF2B5EF4-FFF2-40B4-BE49-F238E27FC236}">
                <a16:creationId xmlns:a16="http://schemas.microsoft.com/office/drawing/2014/main" id="{266E4EA9-292E-70D8-DC64-C48524E0C447}"/>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562653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yout with Graphic">
    <p:spTree>
      <p:nvGrpSpPr>
        <p:cNvPr id="1" name=""/>
        <p:cNvGrpSpPr/>
        <p:nvPr/>
      </p:nvGrpSpPr>
      <p:grpSpPr>
        <a:xfrm>
          <a:off x="0" y="0"/>
          <a:ext cx="0" cy="0"/>
          <a:chOff x="0" y="0"/>
          <a:chExt cx="0" cy="0"/>
        </a:xfrm>
      </p:grpSpPr>
      <p:pic>
        <p:nvPicPr>
          <p:cNvPr id="2" name="Picture 1" descr="A hourglass with a landscape inside&#10;&#10;Description automatically generated">
            <a:extLst>
              <a:ext uri="{FF2B5EF4-FFF2-40B4-BE49-F238E27FC236}">
                <a16:creationId xmlns:a16="http://schemas.microsoft.com/office/drawing/2014/main" id="{50EB1E41-D90F-82BF-A362-BFCDF2406A0C}"/>
              </a:ext>
            </a:extLst>
          </p:cNvPr>
          <p:cNvPicPr>
            <a:picLocks noChangeAspect="1"/>
          </p:cNvPicPr>
          <p:nvPr userDrawn="1"/>
        </p:nvPicPr>
        <p:blipFill rotWithShape="1">
          <a:blip r:embed="rId2">
            <a:alphaModFix amt="35000"/>
            <a:extLst>
              <a:ext uri="{28A0092B-C50C-407E-A947-70E740481C1C}">
                <a14:useLocalDpi xmlns:a14="http://schemas.microsoft.com/office/drawing/2010/main"/>
              </a:ext>
            </a:extLst>
          </a:blip>
          <a:srcRect/>
          <a:stretch/>
        </p:blipFill>
        <p:spPr>
          <a:xfrm>
            <a:off x="1505525" y="-2008"/>
            <a:ext cx="10620373" cy="6858001"/>
          </a:xfrm>
          <a:prstGeom prst="rect">
            <a:avLst/>
          </a:prstGeom>
        </p:spPr>
      </p:pic>
      <p:sp>
        <p:nvSpPr>
          <p:cNvPr id="3" name="Rectangle 2">
            <a:extLst>
              <a:ext uri="{FF2B5EF4-FFF2-40B4-BE49-F238E27FC236}">
                <a16:creationId xmlns:a16="http://schemas.microsoft.com/office/drawing/2014/main" id="{C32A0846-47B9-4F71-1442-D0E5305628CC}"/>
              </a:ext>
            </a:extLst>
          </p:cNvPr>
          <p:cNvSpPr/>
          <p:nvPr userDrawn="1"/>
        </p:nvSpPr>
        <p:spPr>
          <a:xfrm>
            <a:off x="0" y="0"/>
            <a:ext cx="2715491" cy="6858000"/>
          </a:xfrm>
          <a:prstGeom prst="rect">
            <a:avLst/>
          </a:prstGeom>
          <a:solidFill>
            <a:srgbClr val="0A2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a:extLst>
              <a:ext uri="{FF2B5EF4-FFF2-40B4-BE49-F238E27FC236}">
                <a16:creationId xmlns:a16="http://schemas.microsoft.com/office/drawing/2014/main" id="{ADE32384-EDE5-44BC-E1A7-63040A5F96A6}"/>
              </a:ext>
            </a:extLst>
          </p:cNvPr>
          <p:cNvSpPr>
            <a:spLocks noGrp="1"/>
          </p:cNvSpPr>
          <p:nvPr>
            <p:ph type="title" hasCustomPrompt="1"/>
          </p:nvPr>
        </p:nvSpPr>
        <p:spPr>
          <a:xfrm>
            <a:off x="1382632" y="911346"/>
            <a:ext cx="5947558" cy="701731"/>
          </a:xfrm>
        </p:spPr>
        <p:txBody>
          <a:bodyPr/>
          <a:lstStyle>
            <a:lvl1pPr>
              <a:defRPr b="1" i="0">
                <a:latin typeface="Arial" panose="020B0604020202020204" pitchFamily="34" charset="0"/>
                <a:cs typeface="Arial" panose="020B0604020202020204" pitchFamily="34" charset="0"/>
              </a:defRPr>
            </a:lvl1pPr>
          </a:lstStyle>
          <a:p>
            <a:r>
              <a:rPr lang="en-US"/>
              <a:t>Title Here</a:t>
            </a:r>
          </a:p>
        </p:txBody>
      </p:sp>
      <p:sp>
        <p:nvSpPr>
          <p:cNvPr id="13" name="Rectangle 12">
            <a:extLst>
              <a:ext uri="{FF2B5EF4-FFF2-40B4-BE49-F238E27FC236}">
                <a16:creationId xmlns:a16="http://schemas.microsoft.com/office/drawing/2014/main" id="{D0D565BD-8EB2-4ACF-1554-B1DEAC9A0D7F}"/>
              </a:ext>
            </a:extLst>
          </p:cNvPr>
          <p:cNvSpPr/>
          <p:nvPr userDrawn="1"/>
        </p:nvSpPr>
        <p:spPr>
          <a:xfrm>
            <a:off x="0" y="-1"/>
            <a:ext cx="915089" cy="6854417"/>
          </a:xfrm>
          <a:prstGeom prst="rect">
            <a:avLst/>
          </a:prstGeom>
          <a:gradFill>
            <a:gsLst>
              <a:gs pos="70000">
                <a:srgbClr val="004174"/>
              </a:gs>
              <a:gs pos="40000">
                <a:srgbClr val="245898"/>
              </a:gs>
              <a:gs pos="100000">
                <a:srgbClr val="0A233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Text Placeholder 8">
            <a:extLst>
              <a:ext uri="{FF2B5EF4-FFF2-40B4-BE49-F238E27FC236}">
                <a16:creationId xmlns:a16="http://schemas.microsoft.com/office/drawing/2014/main" id="{891D8FBD-AD14-86E3-66E1-5417F31C48BD}"/>
              </a:ext>
            </a:extLst>
          </p:cNvPr>
          <p:cNvSpPr>
            <a:spLocks noGrp="1"/>
          </p:cNvSpPr>
          <p:nvPr>
            <p:ph type="body" sz="quarter" idx="10" hasCustomPrompt="1"/>
          </p:nvPr>
        </p:nvSpPr>
        <p:spPr>
          <a:xfrm rot="16200000">
            <a:off x="-2615507" y="3219689"/>
            <a:ext cx="6393426" cy="412934"/>
          </a:xfrm>
        </p:spPr>
        <p:txBody>
          <a:bodyPr/>
          <a:lstStyle>
            <a:lvl1pPr marL="0" indent="0" algn="r">
              <a:buNone/>
              <a:defRPr sz="2300" b="0" i="0">
                <a:latin typeface="Arial" panose="020B0604020202020204" pitchFamily="34" charset="0"/>
                <a:cs typeface="Arial" panose="020B0604020202020204" pitchFamily="34" charset="0"/>
              </a:defRPr>
            </a:lvl1pPr>
          </a:lstStyle>
          <a:p>
            <a:pPr algn="r"/>
            <a:r>
              <a:rPr lang="en-US" sz="2300">
                <a:solidFill>
                  <a:schemeClr val="bg1"/>
                </a:solidFill>
                <a:latin typeface="Arial" panose="020B0604020202020204" pitchFamily="34" charset="0"/>
                <a:cs typeface="Arial" panose="020B0604020202020204" pitchFamily="34" charset="0"/>
              </a:rPr>
              <a:t>CLOUDS AND RAIN</a:t>
            </a:r>
          </a:p>
        </p:txBody>
      </p:sp>
      <p:sp>
        <p:nvSpPr>
          <p:cNvPr id="16" name="Text Placeholder 15">
            <a:extLst>
              <a:ext uri="{FF2B5EF4-FFF2-40B4-BE49-F238E27FC236}">
                <a16:creationId xmlns:a16="http://schemas.microsoft.com/office/drawing/2014/main" id="{C700F6B1-84B2-9276-A6A8-89611D149663}"/>
              </a:ext>
            </a:extLst>
          </p:cNvPr>
          <p:cNvSpPr>
            <a:spLocks noGrp="1"/>
          </p:cNvSpPr>
          <p:nvPr>
            <p:ph type="body" sz="quarter" idx="11" hasCustomPrompt="1"/>
          </p:nvPr>
        </p:nvSpPr>
        <p:spPr>
          <a:xfrm>
            <a:off x="1379538" y="1783829"/>
            <a:ext cx="5978578" cy="3498394"/>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a:t>
            </a:r>
          </a:p>
        </p:txBody>
      </p:sp>
    </p:spTree>
    <p:extLst>
      <p:ext uri="{BB962C8B-B14F-4D97-AF65-F5344CB8AC3E}">
        <p14:creationId xmlns:p14="http://schemas.microsoft.com/office/powerpoint/2010/main" val="1472405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3899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yout without Graphic">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D3D1651-D6C4-75B4-8B48-D389E735C502}"/>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
        <p:nvSpPr>
          <p:cNvPr id="2" name="Title 1">
            <a:extLst>
              <a:ext uri="{FF2B5EF4-FFF2-40B4-BE49-F238E27FC236}">
                <a16:creationId xmlns:a16="http://schemas.microsoft.com/office/drawing/2014/main" id="{9701B597-00A6-23F9-94CC-5C485402F4C4}"/>
              </a:ext>
            </a:extLst>
          </p:cNvPr>
          <p:cNvSpPr>
            <a:spLocks noGrp="1"/>
          </p:cNvSpPr>
          <p:nvPr>
            <p:ph type="title" hasCustomPrompt="1"/>
          </p:nvPr>
        </p:nvSpPr>
        <p:spPr>
          <a:xfrm>
            <a:off x="1399978" y="988138"/>
            <a:ext cx="10161545" cy="701731"/>
          </a:xfrm>
        </p:spPr>
        <p:txBody>
          <a:bodyPr wrap="square">
            <a:spAutoFit/>
          </a:bodyPr>
          <a:lstStyle>
            <a:lvl1pPr>
              <a:defRPr b="1">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3" name="Content Placeholder 2">
            <a:extLst>
              <a:ext uri="{FF2B5EF4-FFF2-40B4-BE49-F238E27FC236}">
                <a16:creationId xmlns:a16="http://schemas.microsoft.com/office/drawing/2014/main" id="{8A9503ED-E057-56DD-CA4C-454258CBF9B3}"/>
              </a:ext>
            </a:extLst>
          </p:cNvPr>
          <p:cNvSpPr>
            <a:spLocks noGrp="1"/>
          </p:cNvSpPr>
          <p:nvPr>
            <p:ph idx="1" hasCustomPrompt="1"/>
          </p:nvPr>
        </p:nvSpPr>
        <p:spPr>
          <a:xfrm>
            <a:off x="1445699" y="1889198"/>
            <a:ext cx="10130562" cy="2190343"/>
          </a:xfrm>
        </p:spPr>
        <p:txBody>
          <a:bodyPr wrap="square">
            <a:spAutoFit/>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r>
              <a:rPr lang="en-US"/>
              <a:t>Body Copy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illum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a:t>
            </a:r>
          </a:p>
          <a:p>
            <a:r>
              <a:rPr lang="en-US"/>
              <a:t>Lorem ipsum dolor sit </a:t>
            </a:r>
            <a:r>
              <a:rPr lang="en-US" err="1"/>
              <a:t>amet</a:t>
            </a:r>
            <a:r>
              <a:rPr lang="en-US"/>
              <a:t>, cons </a:t>
            </a:r>
            <a:r>
              <a:rPr lang="en-US" err="1"/>
              <a:t>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Rectangle 3">
            <a:extLst>
              <a:ext uri="{FF2B5EF4-FFF2-40B4-BE49-F238E27FC236}">
                <a16:creationId xmlns:a16="http://schemas.microsoft.com/office/drawing/2014/main" id="{FF606761-EF9C-26FA-3954-EB5A1CC05553}"/>
              </a:ext>
            </a:extLst>
          </p:cNvPr>
          <p:cNvSpPr/>
          <p:nvPr userDrawn="1"/>
        </p:nvSpPr>
        <p:spPr>
          <a:xfrm>
            <a:off x="0" y="-1"/>
            <a:ext cx="915089" cy="6854417"/>
          </a:xfrm>
          <a:prstGeom prst="rect">
            <a:avLst/>
          </a:prstGeom>
          <a:gradFill>
            <a:gsLst>
              <a:gs pos="70000">
                <a:srgbClr val="004174"/>
              </a:gs>
              <a:gs pos="40000">
                <a:srgbClr val="245898"/>
              </a:gs>
              <a:gs pos="100000">
                <a:srgbClr val="0A233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ext Placeholder 8">
            <a:extLst>
              <a:ext uri="{FF2B5EF4-FFF2-40B4-BE49-F238E27FC236}">
                <a16:creationId xmlns:a16="http://schemas.microsoft.com/office/drawing/2014/main" id="{5C893CCB-123F-6AD7-DFB7-893E579170D6}"/>
              </a:ext>
            </a:extLst>
          </p:cNvPr>
          <p:cNvSpPr>
            <a:spLocks noGrp="1"/>
          </p:cNvSpPr>
          <p:nvPr>
            <p:ph type="body" sz="quarter" idx="10" hasCustomPrompt="1"/>
          </p:nvPr>
        </p:nvSpPr>
        <p:spPr>
          <a:xfrm rot="16200000">
            <a:off x="-2615507" y="3219689"/>
            <a:ext cx="6393426" cy="412934"/>
          </a:xfrm>
        </p:spPr>
        <p:txBody>
          <a:bodyPr/>
          <a:lstStyle>
            <a:lvl1pPr marL="0" indent="0" algn="r">
              <a:buNone/>
              <a:defRPr sz="2300" b="0" i="0">
                <a:latin typeface="Arial" panose="020B0604020202020204" pitchFamily="34" charset="0"/>
                <a:cs typeface="Arial" panose="020B0604020202020204" pitchFamily="34" charset="0"/>
              </a:defRPr>
            </a:lvl1pPr>
          </a:lstStyle>
          <a:p>
            <a:pPr algn="r"/>
            <a:r>
              <a:rPr lang="en-US" sz="2300">
                <a:solidFill>
                  <a:schemeClr val="bg1"/>
                </a:solidFill>
                <a:latin typeface="Arial" panose="020B0604020202020204" pitchFamily="34" charset="0"/>
                <a:cs typeface="Arial" panose="020B0604020202020204" pitchFamily="34" charset="0"/>
              </a:rPr>
              <a:t>CLOUDS AND RAIN</a:t>
            </a:r>
          </a:p>
        </p:txBody>
      </p:sp>
    </p:spTree>
    <p:extLst>
      <p:ext uri="{BB962C8B-B14F-4D97-AF65-F5344CB8AC3E}">
        <p14:creationId xmlns:p14="http://schemas.microsoft.com/office/powerpoint/2010/main" val="2095298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ighlight slide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C11D3B-58DC-FF2C-0CC2-A638EC001E45}"/>
              </a:ext>
            </a:extLst>
          </p:cNvPr>
          <p:cNvSpPr/>
          <p:nvPr userDrawn="1"/>
        </p:nvSpPr>
        <p:spPr>
          <a:xfrm>
            <a:off x="0" y="0"/>
            <a:ext cx="12192000" cy="6858000"/>
          </a:xfrm>
          <a:prstGeom prst="rect">
            <a:avLst/>
          </a:prstGeom>
          <a:gradFill>
            <a:gsLst>
              <a:gs pos="73000">
                <a:srgbClr val="02599D"/>
              </a:gs>
              <a:gs pos="23000">
                <a:srgbClr val="01599D">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DD35BE9-A121-8BDA-E4E6-7E42A9105BE0}"/>
              </a:ext>
            </a:extLst>
          </p:cNvPr>
          <p:cNvSpPr>
            <a:spLocks noGrp="1"/>
          </p:cNvSpPr>
          <p:nvPr>
            <p:ph type="title" hasCustomPrompt="1"/>
          </p:nvPr>
        </p:nvSpPr>
        <p:spPr>
          <a:xfrm>
            <a:off x="392112" y="1166451"/>
            <a:ext cx="3319272" cy="563231"/>
          </a:xfrm>
        </p:spPr>
        <p:txBody>
          <a:bodyPr wrap="square">
            <a:spAutoFit/>
          </a:bodyPr>
          <a:lstStyle>
            <a:lvl1pPr>
              <a:defRPr sz="3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6" name="Content Placeholder 3">
            <a:extLst>
              <a:ext uri="{FF2B5EF4-FFF2-40B4-BE49-F238E27FC236}">
                <a16:creationId xmlns:a16="http://schemas.microsoft.com/office/drawing/2014/main" id="{E36D5FD4-EBBA-D16F-14A7-71451969819C}"/>
              </a:ext>
            </a:extLst>
          </p:cNvPr>
          <p:cNvSpPr>
            <a:spLocks noGrp="1"/>
          </p:cNvSpPr>
          <p:nvPr>
            <p:ph idx="10" hasCustomPrompt="1"/>
          </p:nvPr>
        </p:nvSpPr>
        <p:spPr>
          <a:xfrm>
            <a:off x="392112" y="1728215"/>
            <a:ext cx="3319272" cy="3665619"/>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lnSpc>
                <a:spcPts val="2020"/>
              </a:lnSpc>
            </a:pPr>
            <a:r>
              <a:rPr lang="en-US"/>
              <a:t>Body Copy Lorem ipsum dolor sit </a:t>
            </a:r>
            <a:r>
              <a:rPr lang="en-US" err="1"/>
              <a:t>amet</a:t>
            </a:r>
            <a:r>
              <a:rPr lang="en-US"/>
              <a:t>, con </a:t>
            </a:r>
            <a:r>
              <a:rPr lang="en-US" err="1"/>
              <a:t>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a:t>
            </a:r>
            <a:r>
              <a:rPr lang="en-US"/>
              <a:t> </a:t>
            </a:r>
            <a:r>
              <a:rPr lang="en-US" err="1"/>
              <a:t>didunt</a:t>
            </a:r>
            <a:r>
              <a:rPr lang="en-US"/>
              <a:t> </a:t>
            </a:r>
            <a:r>
              <a:rPr lang="en-US" err="1"/>
              <a:t>ut</a:t>
            </a:r>
            <a:r>
              <a:rPr lang="en-US"/>
              <a:t> labore et dolore magna </a:t>
            </a:r>
            <a:r>
              <a:rPr lang="en-US" err="1"/>
              <a:t>aliqua</a:t>
            </a:r>
            <a:r>
              <a:rPr lang="en-US"/>
              <a:t>. </a:t>
            </a:r>
            <a:br>
              <a:rPr lang="en-US"/>
            </a:b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com modo </a:t>
            </a:r>
            <a:r>
              <a:rPr lang="en-US" err="1"/>
              <a:t>consequat</a:t>
            </a:r>
            <a:r>
              <a:rPr lang="en-US"/>
              <a:t>. </a:t>
            </a:r>
          </a:p>
          <a:p>
            <a:pPr>
              <a:lnSpc>
                <a:spcPts val="2020"/>
              </a:lnSpc>
            </a:pPr>
            <a:endParaRPr lang="en-US"/>
          </a:p>
          <a:p>
            <a:pPr>
              <a:lnSpc>
                <a:spcPts val="2020"/>
              </a:lnSpc>
            </a:pPr>
            <a:r>
              <a:rPr lang="en-US"/>
              <a:t>Duis </a:t>
            </a:r>
            <a:r>
              <a:rPr lang="en-US" err="1"/>
              <a:t>aute</a:t>
            </a:r>
            <a:r>
              <a:rPr lang="en-US"/>
              <a:t> </a:t>
            </a:r>
            <a:r>
              <a:rPr lang="en-US" err="1"/>
              <a:t>irure</a:t>
            </a:r>
            <a:r>
              <a:rPr lang="en-US"/>
              <a:t> dolor in </a:t>
            </a:r>
            <a:r>
              <a:rPr lang="en-US" err="1"/>
              <a:t>repre</a:t>
            </a:r>
            <a:r>
              <a:rPr lang="en-US"/>
              <a:t> </a:t>
            </a:r>
            <a:r>
              <a:rPr lang="en-US" err="1"/>
              <a:t>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
        <p:nvSpPr>
          <p:cNvPr id="8" name="Text Placeholder 14">
            <a:extLst>
              <a:ext uri="{FF2B5EF4-FFF2-40B4-BE49-F238E27FC236}">
                <a16:creationId xmlns:a16="http://schemas.microsoft.com/office/drawing/2014/main" id="{4F408734-B51B-1906-B8E7-7ACBDD808A0F}"/>
              </a:ext>
            </a:extLst>
          </p:cNvPr>
          <p:cNvSpPr>
            <a:spLocks noGrp="1"/>
          </p:cNvSpPr>
          <p:nvPr>
            <p:ph type="body" sz="quarter" idx="11" hasCustomPrompt="1"/>
          </p:nvPr>
        </p:nvSpPr>
        <p:spPr>
          <a:xfrm>
            <a:off x="392112" y="5891666"/>
            <a:ext cx="3319272" cy="287515"/>
          </a:xfrm>
        </p:spPr>
        <p:txBody>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1" err="1">
                <a:solidFill>
                  <a:schemeClr val="bg1"/>
                </a:solidFill>
                <a:latin typeface="Arial" panose="020B0604020202020204" pitchFamily="34" charset="0"/>
                <a:cs typeface="Arial" panose="020B0604020202020204" pitchFamily="34" charset="0"/>
              </a:rPr>
              <a:t>www.science.nasa.gov</a:t>
            </a:r>
            <a:r>
              <a:rPr lang="en-US" sz="1400" b="1">
                <a:solidFill>
                  <a:schemeClr val="bg1"/>
                </a:solidFill>
                <a:latin typeface="Arial" panose="020B0604020202020204" pitchFamily="34" charset="0"/>
                <a:cs typeface="Arial" panose="020B0604020202020204" pitchFamily="34" charset="0"/>
              </a:rPr>
              <a:t>/</a:t>
            </a:r>
            <a:r>
              <a:rPr lang="en-US" sz="1400" b="1" err="1">
                <a:solidFill>
                  <a:schemeClr val="bg1"/>
                </a:solidFill>
                <a:latin typeface="Arial" panose="020B0604020202020204" pitchFamily="34" charset="0"/>
                <a:cs typeface="Arial" panose="020B0604020202020204" pitchFamily="34" charset="0"/>
              </a:rPr>
              <a:t>eso</a:t>
            </a:r>
            <a:endParaRPr lang="en-US" sz="1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6031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ighlight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47D826-F488-ECA6-9F64-5A54E0BE5617}"/>
              </a:ext>
            </a:extLst>
          </p:cNvPr>
          <p:cNvSpPr/>
          <p:nvPr userDrawn="1"/>
        </p:nvSpPr>
        <p:spPr>
          <a:xfrm>
            <a:off x="0" y="0"/>
            <a:ext cx="12192000" cy="6858000"/>
          </a:xfrm>
          <a:prstGeom prst="rect">
            <a:avLst/>
          </a:prstGeom>
          <a:gradFill>
            <a:gsLst>
              <a:gs pos="48014">
                <a:srgbClr val="0A223F">
                  <a:alpha val="62210"/>
                </a:srgbClr>
              </a:gs>
              <a:gs pos="73000">
                <a:srgbClr val="102C4F"/>
              </a:gs>
              <a:gs pos="11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40BECF2-9752-E14B-C2DB-AC6F8C9F2D8C}"/>
              </a:ext>
            </a:extLst>
          </p:cNvPr>
          <p:cNvSpPr>
            <a:spLocks noGrp="1"/>
          </p:cNvSpPr>
          <p:nvPr>
            <p:ph type="title" hasCustomPrompt="1"/>
          </p:nvPr>
        </p:nvSpPr>
        <p:spPr>
          <a:xfrm>
            <a:off x="392112" y="1166451"/>
            <a:ext cx="3319272" cy="563231"/>
          </a:xfrm>
        </p:spPr>
        <p:txBody>
          <a:bodyPr wrap="square">
            <a:spAutoFit/>
          </a:bodyPr>
          <a:lstStyle>
            <a:lvl1pPr>
              <a:defRPr sz="3400"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4" name="Content Placeholder 3">
            <a:extLst>
              <a:ext uri="{FF2B5EF4-FFF2-40B4-BE49-F238E27FC236}">
                <a16:creationId xmlns:a16="http://schemas.microsoft.com/office/drawing/2014/main" id="{5D667AB7-00B3-9E30-F8BF-7CCB05047237}"/>
              </a:ext>
            </a:extLst>
          </p:cNvPr>
          <p:cNvSpPr>
            <a:spLocks noGrp="1"/>
          </p:cNvSpPr>
          <p:nvPr>
            <p:ph idx="10" hasCustomPrompt="1"/>
          </p:nvPr>
        </p:nvSpPr>
        <p:spPr>
          <a:xfrm>
            <a:off x="392112" y="1728215"/>
            <a:ext cx="3319272" cy="3665619"/>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lnSpc>
                <a:spcPts val="2020"/>
              </a:lnSpc>
            </a:pPr>
            <a:r>
              <a:rPr lang="en-US"/>
              <a:t>Body Copy Lorem ipsum dolor sit </a:t>
            </a:r>
            <a:r>
              <a:rPr lang="en-US" err="1"/>
              <a:t>amet</a:t>
            </a:r>
            <a:r>
              <a:rPr lang="en-US"/>
              <a:t>, con </a:t>
            </a:r>
            <a:r>
              <a:rPr lang="en-US" err="1"/>
              <a:t>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a:t>
            </a:r>
            <a:r>
              <a:rPr lang="en-US"/>
              <a:t> </a:t>
            </a:r>
            <a:r>
              <a:rPr lang="en-US" err="1"/>
              <a:t>didunt</a:t>
            </a:r>
            <a:r>
              <a:rPr lang="en-US"/>
              <a:t> </a:t>
            </a:r>
            <a:r>
              <a:rPr lang="en-US" err="1"/>
              <a:t>ut</a:t>
            </a:r>
            <a:r>
              <a:rPr lang="en-US"/>
              <a:t> labore et dolore magna </a:t>
            </a:r>
            <a:r>
              <a:rPr lang="en-US" err="1"/>
              <a:t>aliqua</a:t>
            </a:r>
            <a:r>
              <a:rPr lang="en-US"/>
              <a:t>. </a:t>
            </a:r>
            <a:br>
              <a:rPr lang="en-US"/>
            </a:b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com modo </a:t>
            </a:r>
            <a:r>
              <a:rPr lang="en-US" err="1"/>
              <a:t>consequat</a:t>
            </a:r>
            <a:r>
              <a:rPr lang="en-US"/>
              <a:t>. </a:t>
            </a:r>
          </a:p>
          <a:p>
            <a:pPr>
              <a:lnSpc>
                <a:spcPts val="2020"/>
              </a:lnSpc>
            </a:pPr>
            <a:endParaRPr lang="en-US"/>
          </a:p>
          <a:p>
            <a:pPr>
              <a:lnSpc>
                <a:spcPts val="2020"/>
              </a:lnSpc>
            </a:pPr>
            <a:r>
              <a:rPr lang="en-US"/>
              <a:t>Duis </a:t>
            </a:r>
            <a:r>
              <a:rPr lang="en-US" err="1"/>
              <a:t>aute</a:t>
            </a:r>
            <a:r>
              <a:rPr lang="en-US"/>
              <a:t> </a:t>
            </a:r>
            <a:r>
              <a:rPr lang="en-US" err="1"/>
              <a:t>irure</a:t>
            </a:r>
            <a:r>
              <a:rPr lang="en-US"/>
              <a:t> dolor in </a:t>
            </a:r>
            <a:r>
              <a:rPr lang="en-US" err="1"/>
              <a:t>repre</a:t>
            </a:r>
            <a:r>
              <a:rPr lang="en-US"/>
              <a:t> </a:t>
            </a:r>
            <a:r>
              <a:rPr lang="en-US" err="1"/>
              <a:t>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
        <p:nvSpPr>
          <p:cNvPr id="5" name="Text Placeholder 14">
            <a:extLst>
              <a:ext uri="{FF2B5EF4-FFF2-40B4-BE49-F238E27FC236}">
                <a16:creationId xmlns:a16="http://schemas.microsoft.com/office/drawing/2014/main" id="{83CB16EF-D9A5-C0BD-86DF-C0CD62A4171C}"/>
              </a:ext>
            </a:extLst>
          </p:cNvPr>
          <p:cNvSpPr>
            <a:spLocks noGrp="1"/>
          </p:cNvSpPr>
          <p:nvPr>
            <p:ph type="body" sz="quarter" idx="11" hasCustomPrompt="1"/>
          </p:nvPr>
        </p:nvSpPr>
        <p:spPr>
          <a:xfrm>
            <a:off x="392112" y="5891666"/>
            <a:ext cx="3319272" cy="287515"/>
          </a:xfrm>
        </p:spPr>
        <p:txBody>
          <a:bodyPr/>
          <a:lstStyle>
            <a:lvl1pPr marL="0" indent="0">
              <a:buNone/>
              <a:defRPr sz="14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1" err="1">
                <a:solidFill>
                  <a:schemeClr val="bg1"/>
                </a:solidFill>
                <a:latin typeface="Arial" panose="020B0604020202020204" pitchFamily="34" charset="0"/>
                <a:cs typeface="Arial" panose="020B0604020202020204" pitchFamily="34" charset="0"/>
              </a:rPr>
              <a:t>www.science.nasa.gov</a:t>
            </a:r>
            <a:r>
              <a:rPr lang="en-US" sz="1400" b="1">
                <a:solidFill>
                  <a:schemeClr val="bg1"/>
                </a:solidFill>
                <a:latin typeface="Arial" panose="020B0604020202020204" pitchFamily="34" charset="0"/>
                <a:cs typeface="Arial" panose="020B0604020202020204" pitchFamily="34" charset="0"/>
              </a:rPr>
              <a:t>/</a:t>
            </a:r>
            <a:r>
              <a:rPr lang="en-US" sz="1400" b="1" err="1">
                <a:solidFill>
                  <a:schemeClr val="bg1"/>
                </a:solidFill>
                <a:latin typeface="Arial" panose="020B0604020202020204" pitchFamily="34" charset="0"/>
                <a:cs typeface="Arial" panose="020B0604020202020204" pitchFamily="34" charset="0"/>
              </a:rPr>
              <a:t>eso</a:t>
            </a:r>
            <a:endParaRPr lang="en-US" sz="1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7508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yout with im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58621C-A517-9CED-23DB-872083CE60C2}"/>
              </a:ext>
            </a:extLst>
          </p:cNvPr>
          <p:cNvSpPr/>
          <p:nvPr userDrawn="1"/>
        </p:nvSpPr>
        <p:spPr>
          <a:xfrm>
            <a:off x="0" y="0"/>
            <a:ext cx="12192000" cy="6858000"/>
          </a:xfrm>
          <a:prstGeom prst="rect">
            <a:avLst/>
          </a:prstGeom>
          <a:gradFill flip="none" rotWithShape="1">
            <a:gsLst>
              <a:gs pos="26000">
                <a:srgbClr val="102C4F"/>
              </a:gs>
              <a:gs pos="67000">
                <a:srgbClr val="143D70">
                  <a:alpha val="82000"/>
                </a:srgbClr>
              </a:gs>
              <a:gs pos="98000">
                <a:schemeClr val="bg1">
                  <a:alpha val="18956"/>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1FF4DBB-42D1-EC53-2BCD-AAB4585154AA}"/>
              </a:ext>
            </a:extLst>
          </p:cNvPr>
          <p:cNvSpPr/>
          <p:nvPr userDrawn="1"/>
        </p:nvSpPr>
        <p:spPr>
          <a:xfrm rot="16200000">
            <a:off x="-3143992" y="3143992"/>
            <a:ext cx="6858000" cy="570016"/>
          </a:xfrm>
          <a:prstGeom prst="rect">
            <a:avLst/>
          </a:prstGeom>
          <a:gradFill>
            <a:gsLst>
              <a:gs pos="47000">
                <a:srgbClr val="245898"/>
              </a:gs>
              <a:gs pos="0">
                <a:schemeClr val="bg1">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0064CB9-7F64-A089-4EDE-E79B73647A6F}"/>
              </a:ext>
            </a:extLst>
          </p:cNvPr>
          <p:cNvSpPr>
            <a:spLocks noGrp="1"/>
          </p:cNvSpPr>
          <p:nvPr>
            <p:ph type="title" hasCustomPrompt="1"/>
          </p:nvPr>
        </p:nvSpPr>
        <p:spPr>
          <a:xfrm>
            <a:off x="5316516" y="1107704"/>
            <a:ext cx="6481488" cy="701731"/>
          </a:xfrm>
        </p:spPr>
        <p:txBody>
          <a:bodyPr wrap="square">
            <a:spAutoFit/>
          </a:bodyPr>
          <a:lstStyle>
            <a:lvl1pPr>
              <a:defRPr b="1">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12" name="Content Placeholder 35">
            <a:extLst>
              <a:ext uri="{FF2B5EF4-FFF2-40B4-BE49-F238E27FC236}">
                <a16:creationId xmlns:a16="http://schemas.microsoft.com/office/drawing/2014/main" id="{F6DD2613-C0D9-50C0-9CFD-5E1C9E4BBFEF}"/>
              </a:ext>
            </a:extLst>
          </p:cNvPr>
          <p:cNvSpPr>
            <a:spLocks noGrp="1"/>
          </p:cNvSpPr>
          <p:nvPr>
            <p:ph sz="quarter" idx="19" hasCustomPrompt="1"/>
          </p:nvPr>
        </p:nvSpPr>
        <p:spPr>
          <a:xfrm>
            <a:off x="5381898" y="2020018"/>
            <a:ext cx="3136392" cy="2258568"/>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14" name="Text Placeholder 8">
            <a:extLst>
              <a:ext uri="{FF2B5EF4-FFF2-40B4-BE49-F238E27FC236}">
                <a16:creationId xmlns:a16="http://schemas.microsoft.com/office/drawing/2014/main" id="{A00DD11E-908B-B1B5-6519-90D84F2CB695}"/>
              </a:ext>
            </a:extLst>
          </p:cNvPr>
          <p:cNvSpPr>
            <a:spLocks noGrp="1"/>
          </p:cNvSpPr>
          <p:nvPr>
            <p:ph type="body" sz="quarter" idx="10" hasCustomPrompt="1"/>
          </p:nvPr>
        </p:nvSpPr>
        <p:spPr>
          <a:xfrm rot="16200000">
            <a:off x="-2895764" y="3220715"/>
            <a:ext cx="6393426" cy="410882"/>
          </a:xfrm>
        </p:spPr>
        <p:txBody>
          <a:bodyPr/>
          <a:lstStyle>
            <a:lvl1pPr marL="0" indent="0" algn="r">
              <a:buNone/>
              <a:defRPr sz="2300" b="0" i="0">
                <a:latin typeface="Arial" panose="020B0604020202020204" pitchFamily="34" charset="0"/>
                <a:cs typeface="Arial" panose="020B0604020202020204" pitchFamily="34" charset="0"/>
              </a:defRPr>
            </a:lvl1pPr>
          </a:lstStyle>
          <a:p>
            <a:pPr lvl="0"/>
            <a:r>
              <a:rPr lang="en-US"/>
              <a:t>TITLE</a:t>
            </a:r>
          </a:p>
        </p:txBody>
      </p:sp>
      <p:sp>
        <p:nvSpPr>
          <p:cNvPr id="7" name="Text Placeholder 6">
            <a:extLst>
              <a:ext uri="{FF2B5EF4-FFF2-40B4-BE49-F238E27FC236}">
                <a16:creationId xmlns:a16="http://schemas.microsoft.com/office/drawing/2014/main" id="{5C492120-5FFB-B3D9-C406-9F0709CCE4C4}"/>
              </a:ext>
            </a:extLst>
          </p:cNvPr>
          <p:cNvSpPr>
            <a:spLocks noGrp="1"/>
          </p:cNvSpPr>
          <p:nvPr>
            <p:ph type="body" sz="quarter" idx="23" hasCustomPrompt="1"/>
          </p:nvPr>
        </p:nvSpPr>
        <p:spPr>
          <a:xfrm>
            <a:off x="8724901" y="2045614"/>
            <a:ext cx="3079162" cy="2190343"/>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sz="1600"/>
              <a:t>Body Copy Lorem ipsum dolor sit </a:t>
            </a:r>
            <a:r>
              <a:rPr lang="en-US" sz="1600" err="1"/>
              <a:t>amet</a:t>
            </a:r>
            <a:r>
              <a:rPr lang="en-US" sz="1600"/>
              <a:t>, </a:t>
            </a:r>
            <a:r>
              <a:rPr lang="en-US" sz="1600" err="1"/>
              <a:t>consectetur</a:t>
            </a:r>
            <a:r>
              <a:rPr lang="en-US" sz="1600"/>
              <a:t> </a:t>
            </a:r>
            <a:r>
              <a:rPr lang="en-US" sz="1600" err="1"/>
              <a:t>adipiscing</a:t>
            </a:r>
            <a:r>
              <a:rPr lang="en-US" sz="1600"/>
              <a:t> </a:t>
            </a:r>
            <a:r>
              <a:rPr lang="en-US" sz="1600" err="1"/>
              <a:t>elit</a:t>
            </a:r>
            <a:r>
              <a:rPr lang="en-US" sz="1600"/>
              <a:t>, sed do </a:t>
            </a:r>
            <a:r>
              <a:rPr lang="en-US" sz="1600" err="1"/>
              <a:t>eiusmod</a:t>
            </a:r>
            <a:r>
              <a:rPr lang="en-US" sz="1600"/>
              <a:t> </a:t>
            </a:r>
            <a:r>
              <a:rPr lang="en-US" sz="1600" err="1"/>
              <a:t>tempor</a:t>
            </a:r>
            <a:r>
              <a:rPr lang="en-US" sz="1600"/>
              <a:t> </a:t>
            </a:r>
            <a:r>
              <a:rPr lang="en-US" sz="1600" err="1"/>
              <a:t>incididunt</a:t>
            </a:r>
            <a:r>
              <a:rPr lang="en-US" sz="1600"/>
              <a:t> </a:t>
            </a:r>
            <a:r>
              <a:rPr lang="en-US" sz="1600" err="1"/>
              <a:t>ut</a:t>
            </a:r>
            <a:r>
              <a:rPr lang="en-US" sz="1600"/>
              <a:t> labore et do lore labore et do lore </a:t>
            </a:r>
            <a:r>
              <a:rPr lang="en-US" sz="1600" err="1"/>
              <a:t>magn</a:t>
            </a:r>
            <a:r>
              <a:rPr lang="en-US" sz="1600"/>
              <a:t> nisi </a:t>
            </a:r>
            <a:r>
              <a:rPr lang="en-US" sz="1600" err="1"/>
              <a:t>ut</a:t>
            </a:r>
            <a:r>
              <a:rPr lang="en-US" sz="1600"/>
              <a:t> </a:t>
            </a:r>
            <a:r>
              <a:rPr lang="en-US" sz="1600" err="1"/>
              <a:t>aliquip</a:t>
            </a:r>
            <a:r>
              <a:rPr lang="en-US" sz="1600"/>
              <a:t> </a:t>
            </a:r>
            <a:r>
              <a:rPr lang="en-US" sz="1600" err="1"/>
              <a:t>aliqua</a:t>
            </a:r>
            <a:r>
              <a:rPr lang="en-US" sz="1600"/>
              <a:t>. </a:t>
            </a:r>
          </a:p>
          <a:p>
            <a:pPr lvl="0"/>
            <a:r>
              <a:rPr lang="en-US" sz="1600"/>
              <a:t>Ut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exercitation.</a:t>
            </a:r>
            <a:endParaRPr lang="en-US"/>
          </a:p>
        </p:txBody>
      </p:sp>
      <p:sp>
        <p:nvSpPr>
          <p:cNvPr id="9" name="Text Placeholder 8">
            <a:extLst>
              <a:ext uri="{FF2B5EF4-FFF2-40B4-BE49-F238E27FC236}">
                <a16:creationId xmlns:a16="http://schemas.microsoft.com/office/drawing/2014/main" id="{744A9C7C-D1A5-424E-FE16-8129D6765335}"/>
              </a:ext>
            </a:extLst>
          </p:cNvPr>
          <p:cNvSpPr>
            <a:spLocks noGrp="1"/>
          </p:cNvSpPr>
          <p:nvPr>
            <p:ph type="body" sz="quarter" idx="24" hasCustomPrompt="1"/>
          </p:nvPr>
        </p:nvSpPr>
        <p:spPr>
          <a:xfrm>
            <a:off x="5346915" y="4603751"/>
            <a:ext cx="6478291" cy="1323439"/>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vl2pPr marL="457200" indent="0">
              <a:buNone/>
              <a:defRPr/>
            </a:lvl2pPr>
          </a:lstStyle>
          <a:p>
            <a:r>
              <a:rPr lang="en-US" sz="1600"/>
              <a:t>Body Copy Lorem ipsum dolor sit </a:t>
            </a:r>
            <a:r>
              <a:rPr lang="en-US" sz="1600" err="1"/>
              <a:t>amet</a:t>
            </a:r>
            <a:r>
              <a:rPr lang="en-US" sz="1600"/>
              <a:t>, </a:t>
            </a:r>
            <a:r>
              <a:rPr lang="en-US" sz="1600" err="1"/>
              <a:t>consectetur</a:t>
            </a:r>
            <a:r>
              <a:rPr lang="en-US" sz="1600"/>
              <a:t> </a:t>
            </a:r>
            <a:r>
              <a:rPr lang="en-US" sz="1600" err="1"/>
              <a:t>adipiscing</a:t>
            </a:r>
            <a:r>
              <a:rPr lang="en-US" sz="1600"/>
              <a:t> </a:t>
            </a:r>
            <a:r>
              <a:rPr lang="en-US" sz="1600" err="1"/>
              <a:t>elit</a:t>
            </a:r>
            <a:r>
              <a:rPr lang="en-US" sz="1600"/>
              <a:t>, sed do </a:t>
            </a:r>
            <a:r>
              <a:rPr lang="en-US" sz="1600" err="1"/>
              <a:t>eiusmod</a:t>
            </a:r>
            <a:r>
              <a:rPr lang="en-US" sz="1600"/>
              <a:t> </a:t>
            </a:r>
            <a:r>
              <a:rPr lang="en-US" sz="1600" err="1"/>
              <a:t>tempor</a:t>
            </a:r>
            <a:r>
              <a:rPr lang="en-US" sz="1600"/>
              <a:t> </a:t>
            </a:r>
            <a:r>
              <a:rPr lang="en-US" sz="1600" err="1"/>
              <a:t>incididunt</a:t>
            </a:r>
            <a:r>
              <a:rPr lang="en-US" sz="1600"/>
              <a:t> </a:t>
            </a:r>
            <a:r>
              <a:rPr lang="en-US" sz="1600" err="1"/>
              <a:t>ut</a:t>
            </a:r>
            <a:r>
              <a:rPr lang="en-US" sz="1600"/>
              <a:t> labore et do lore magna </a:t>
            </a:r>
            <a:r>
              <a:rPr lang="en-US" sz="1600" err="1"/>
              <a:t>aliqua</a:t>
            </a:r>
            <a:r>
              <a:rPr lang="en-US" sz="1600"/>
              <a:t>. Ut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exercitation </a:t>
            </a:r>
            <a:r>
              <a:rPr lang="en-US" sz="1600" err="1"/>
              <a:t>ullamco</a:t>
            </a:r>
            <a:r>
              <a:rPr lang="en-US" sz="1600"/>
              <a:t> </a:t>
            </a:r>
            <a:r>
              <a:rPr lang="en-US" sz="1600" err="1"/>
              <a:t>laboris</a:t>
            </a:r>
            <a:r>
              <a:rPr lang="en-US" sz="1600"/>
              <a:t> nisi </a:t>
            </a:r>
            <a:r>
              <a:rPr lang="en-US" sz="1600" err="1"/>
              <a:t>ut</a:t>
            </a:r>
            <a:r>
              <a:rPr lang="en-US" sz="1600"/>
              <a:t> </a:t>
            </a:r>
            <a:r>
              <a:rPr lang="en-US" sz="1600" err="1"/>
              <a:t>aliquip</a:t>
            </a:r>
            <a:r>
              <a:rPr lang="en-US" sz="1600"/>
              <a:t> ex </a:t>
            </a:r>
            <a:r>
              <a:rPr lang="en-US" sz="1600" err="1"/>
              <a:t>ea</a:t>
            </a:r>
            <a:r>
              <a:rPr lang="en-US" sz="1600"/>
              <a:t> comm. Duis </a:t>
            </a:r>
            <a:r>
              <a:rPr lang="en-US" sz="1600" err="1"/>
              <a:t>aute</a:t>
            </a:r>
            <a:r>
              <a:rPr lang="en-US" sz="1600"/>
              <a:t> </a:t>
            </a:r>
            <a:r>
              <a:rPr lang="en-US" sz="1600" err="1"/>
              <a:t>irure</a:t>
            </a:r>
            <a:r>
              <a:rPr lang="en-US" sz="1600"/>
              <a:t> dolor in </a:t>
            </a:r>
            <a:r>
              <a:rPr lang="en-US" sz="1600" err="1"/>
              <a:t>reprehenderit</a:t>
            </a:r>
            <a:r>
              <a:rPr lang="en-US" sz="1600"/>
              <a:t> minim </a:t>
            </a:r>
            <a:r>
              <a:rPr lang="en-US" sz="1600" err="1"/>
              <a:t>veniam</a:t>
            </a:r>
            <a:r>
              <a:rPr lang="en-US" sz="1600"/>
              <a:t>, </a:t>
            </a:r>
            <a:r>
              <a:rPr lang="en-US" sz="1600" err="1"/>
              <a:t>quis</a:t>
            </a:r>
            <a:r>
              <a:rPr lang="en-US" sz="1600"/>
              <a:t>. </a:t>
            </a:r>
          </a:p>
        </p:txBody>
      </p:sp>
      <p:sp>
        <p:nvSpPr>
          <p:cNvPr id="10" name="Slide Number Placeholder 5">
            <a:extLst>
              <a:ext uri="{FF2B5EF4-FFF2-40B4-BE49-F238E27FC236}">
                <a16:creationId xmlns:a16="http://schemas.microsoft.com/office/drawing/2014/main" id="{BD3D1651-D6C4-75B4-8B48-D389E735C502}"/>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249571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789E4E-8043-E773-3350-DFE0CF57C906}"/>
              </a:ext>
            </a:extLst>
          </p:cNvPr>
          <p:cNvSpPr/>
          <p:nvPr userDrawn="1"/>
        </p:nvSpPr>
        <p:spPr>
          <a:xfrm>
            <a:off x="0" y="0"/>
            <a:ext cx="12192000" cy="6858000"/>
          </a:xfrm>
          <a:prstGeom prst="rect">
            <a:avLst/>
          </a:prstGeom>
          <a:gradFill>
            <a:gsLst>
              <a:gs pos="89000">
                <a:srgbClr val="001023"/>
              </a:gs>
              <a:gs pos="0">
                <a:srgbClr val="245898"/>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C1E9876-E285-0796-7998-DBFBFBD4E431}"/>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BD0B57A3-ABE9-8637-BE67-E4C96D025B55}"/>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7">
            <a:extLst>
              <a:ext uri="{FF2B5EF4-FFF2-40B4-BE49-F238E27FC236}">
                <a16:creationId xmlns:a16="http://schemas.microsoft.com/office/drawing/2014/main" id="{2ECBC9AD-6C67-0686-94E3-79A393AC4F86}"/>
              </a:ext>
            </a:extLst>
          </p:cNvPr>
          <p:cNvSpPr>
            <a:spLocks noGrp="1"/>
          </p:cNvSpPr>
          <p:nvPr>
            <p:ph type="body" sz="quarter" idx="14" hasCustomPrompt="1"/>
          </p:nvPr>
        </p:nvSpPr>
        <p:spPr>
          <a:xfrm>
            <a:off x="876369" y="1157668"/>
            <a:ext cx="10428940" cy="701731"/>
          </a:xfrm>
        </p:spPr>
        <p:txBody>
          <a:bodyPr/>
          <a:lstStyle>
            <a:lvl1pPr marL="0" indent="0" algn="l">
              <a:buNone/>
              <a:defRPr sz="4400" b="1" i="0">
                <a:solidFill>
                  <a:schemeClr val="bg1"/>
                </a:solidFill>
                <a:latin typeface="Arial" panose="020B0604020202020204" pitchFamily="34" charset="0"/>
                <a:cs typeface="Arial" panose="020B0604020202020204"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Science Themes</a:t>
            </a:r>
          </a:p>
        </p:txBody>
      </p:sp>
      <p:sp>
        <p:nvSpPr>
          <p:cNvPr id="11" name="Text Placeholder 18">
            <a:extLst>
              <a:ext uri="{FF2B5EF4-FFF2-40B4-BE49-F238E27FC236}">
                <a16:creationId xmlns:a16="http://schemas.microsoft.com/office/drawing/2014/main" id="{F517558C-8A6F-CC08-BF9B-DCA9C419EF3C}"/>
              </a:ext>
            </a:extLst>
          </p:cNvPr>
          <p:cNvSpPr>
            <a:spLocks noGrp="1"/>
          </p:cNvSpPr>
          <p:nvPr>
            <p:ph type="body" sz="quarter" idx="12" hasCustomPrompt="1"/>
          </p:nvPr>
        </p:nvSpPr>
        <p:spPr>
          <a:xfrm>
            <a:off x="4539795" y="4628981"/>
            <a:ext cx="3200400" cy="1802815"/>
          </a:xfrm>
        </p:spPr>
        <p:txBody>
          <a:bodyPr/>
          <a:lstStyle>
            <a:lvl1pPr marL="0" indent="0" algn="ctr">
              <a:buNone/>
              <a:defRPr sz="1600" b="0" i="0">
                <a:solidFill>
                  <a:schemeClr val="bg1"/>
                </a:solidFill>
                <a:latin typeface="Arial" panose="020B0604020202020204" pitchFamily="34" charset="0"/>
                <a:cs typeface="Arial" panose="020B0604020202020204" pitchFamily="34" charset="0"/>
              </a:defRPr>
            </a:lvl1pPr>
          </a:lstStyle>
          <a:p>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THEME 2</a:t>
            </a:r>
            <a:endParaRPr lang="en-US"/>
          </a:p>
        </p:txBody>
      </p:sp>
      <p:sp>
        <p:nvSpPr>
          <p:cNvPr id="15" name="Text Placeholder 20">
            <a:extLst>
              <a:ext uri="{FF2B5EF4-FFF2-40B4-BE49-F238E27FC236}">
                <a16:creationId xmlns:a16="http://schemas.microsoft.com/office/drawing/2014/main" id="{D6AD7E88-4D79-879B-A49D-7C91F4BF5363}"/>
              </a:ext>
            </a:extLst>
          </p:cNvPr>
          <p:cNvSpPr>
            <a:spLocks noGrp="1"/>
          </p:cNvSpPr>
          <p:nvPr>
            <p:ph type="body" sz="quarter" idx="13" hasCustomPrompt="1"/>
          </p:nvPr>
        </p:nvSpPr>
        <p:spPr>
          <a:xfrm>
            <a:off x="8093168" y="4628981"/>
            <a:ext cx="3208570" cy="1802815"/>
          </a:xfrm>
        </p:spPr>
        <p:txBody>
          <a:bodyPr/>
          <a:lstStyle>
            <a:lvl1pPr marL="0" indent="0" algn="ctr">
              <a:buNone/>
              <a:defRPr sz="1600" b="0" i="0">
                <a:solidFill>
                  <a:schemeClr val="bg1"/>
                </a:solidFill>
                <a:latin typeface="Arial" panose="020B0604020202020204" pitchFamily="34" charset="0"/>
                <a:cs typeface="Arial" panose="020B0604020202020204" pitchFamily="34" charset="0"/>
              </a:defRPr>
            </a:lvl1pPr>
          </a:lstStyle>
          <a:p>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THEME 3</a:t>
            </a:r>
            <a:endParaRPr lang="en-US"/>
          </a:p>
        </p:txBody>
      </p:sp>
      <p:sp>
        <p:nvSpPr>
          <p:cNvPr id="16" name="Text Placeholder 29">
            <a:extLst>
              <a:ext uri="{FF2B5EF4-FFF2-40B4-BE49-F238E27FC236}">
                <a16:creationId xmlns:a16="http://schemas.microsoft.com/office/drawing/2014/main" id="{EA0FD7EE-B95E-B6F3-FE0A-BB0A98511155}"/>
              </a:ext>
            </a:extLst>
          </p:cNvPr>
          <p:cNvSpPr>
            <a:spLocks noGrp="1"/>
          </p:cNvSpPr>
          <p:nvPr>
            <p:ph type="body" sz="quarter" idx="15" hasCustomPrompt="1"/>
          </p:nvPr>
        </p:nvSpPr>
        <p:spPr>
          <a:xfrm>
            <a:off x="965827" y="4628981"/>
            <a:ext cx="3207174" cy="1802815"/>
          </a:xfrm>
        </p:spPr>
        <p:txBody>
          <a:bodyPr/>
          <a:lstStyle>
            <a:lvl1pPr marL="0" indent="0" algn="ctr">
              <a:buNone/>
              <a:defRPr sz="1600" b="0" i="0">
                <a:solidFill>
                  <a:schemeClr val="bg1"/>
                </a:solidFill>
                <a:latin typeface="Arial" panose="020B0604020202020204" pitchFamily="34" charset="0"/>
                <a:cs typeface="Arial"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r>
              <a:rPr kumimoji="0" lang="en-US" sz="1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THEME 1</a:t>
            </a:r>
            <a:endParaRPr lang="en-US"/>
          </a:p>
        </p:txBody>
      </p:sp>
      <p:sp>
        <p:nvSpPr>
          <p:cNvPr id="17" name="Content Placeholder 35">
            <a:extLst>
              <a:ext uri="{FF2B5EF4-FFF2-40B4-BE49-F238E27FC236}">
                <a16:creationId xmlns:a16="http://schemas.microsoft.com/office/drawing/2014/main" id="{6B646BF0-5141-D034-456D-FD0E5F8A388D}"/>
              </a:ext>
            </a:extLst>
          </p:cNvPr>
          <p:cNvSpPr>
            <a:spLocks noGrp="1"/>
          </p:cNvSpPr>
          <p:nvPr>
            <p:ph sz="quarter" idx="19" hasCustomPrompt="1"/>
          </p:nvPr>
        </p:nvSpPr>
        <p:spPr>
          <a:xfrm>
            <a:off x="969214" y="2229743"/>
            <a:ext cx="3200400" cy="2130552"/>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18" name="Content Placeholder 35">
            <a:extLst>
              <a:ext uri="{FF2B5EF4-FFF2-40B4-BE49-F238E27FC236}">
                <a16:creationId xmlns:a16="http://schemas.microsoft.com/office/drawing/2014/main" id="{E4BD7F18-75AE-9F30-940F-6525D50597BF}"/>
              </a:ext>
            </a:extLst>
          </p:cNvPr>
          <p:cNvSpPr>
            <a:spLocks noGrp="1"/>
          </p:cNvSpPr>
          <p:nvPr>
            <p:ph sz="quarter" idx="20" hasCustomPrompt="1"/>
          </p:nvPr>
        </p:nvSpPr>
        <p:spPr>
          <a:xfrm>
            <a:off x="4539795" y="2229743"/>
            <a:ext cx="3200400" cy="2130552"/>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19" name="Content Placeholder 35">
            <a:extLst>
              <a:ext uri="{FF2B5EF4-FFF2-40B4-BE49-F238E27FC236}">
                <a16:creationId xmlns:a16="http://schemas.microsoft.com/office/drawing/2014/main" id="{E6CEC075-8866-B747-D574-1E9E9DC4D0C1}"/>
              </a:ext>
            </a:extLst>
          </p:cNvPr>
          <p:cNvSpPr>
            <a:spLocks noGrp="1"/>
          </p:cNvSpPr>
          <p:nvPr>
            <p:ph sz="quarter" idx="21" hasCustomPrompt="1"/>
          </p:nvPr>
        </p:nvSpPr>
        <p:spPr>
          <a:xfrm>
            <a:off x="8097253" y="2229743"/>
            <a:ext cx="3200400" cy="2130552"/>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20" name="Slide Number Placeholder 5">
            <a:extLst>
              <a:ext uri="{FF2B5EF4-FFF2-40B4-BE49-F238E27FC236}">
                <a16:creationId xmlns:a16="http://schemas.microsoft.com/office/drawing/2014/main" id="{9812A2B3-DDEA-9F13-27BB-C822FEDBA8F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 name="TextBox 1">
            <a:extLst>
              <a:ext uri="{FF2B5EF4-FFF2-40B4-BE49-F238E27FC236}">
                <a16:creationId xmlns:a16="http://schemas.microsoft.com/office/drawing/2014/main" id="{5419EF4E-9BED-9577-250D-D4C18D481803}"/>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bg1"/>
                </a:solidFill>
                <a:latin typeface="Arial" panose="020B0604020202020204" pitchFamily="34" charset="0"/>
                <a:cs typeface="Arial" panose="020B0604020202020204" pitchFamily="34" charset="0"/>
              </a:rPr>
              <a:t>EARTH SCIENCE DIVISION</a:t>
            </a:r>
          </a:p>
        </p:txBody>
      </p:sp>
    </p:spTree>
    <p:extLst>
      <p:ext uri="{BB962C8B-B14F-4D97-AF65-F5344CB8AC3E}">
        <p14:creationId xmlns:p14="http://schemas.microsoft.com/office/powerpoint/2010/main" val="39201558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yout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A7A70B-9B4F-C83E-C3B2-C52BAC53F38C}"/>
              </a:ext>
            </a:extLst>
          </p:cNvPr>
          <p:cNvSpPr/>
          <p:nvPr userDrawn="1"/>
        </p:nvSpPr>
        <p:spPr>
          <a:xfrm>
            <a:off x="-9817" y="0"/>
            <a:ext cx="12210167" cy="6868272"/>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20EE26-B65D-D802-0D5A-4019D123CD62}"/>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2">
            <a:extLst>
              <a:ext uri="{FF2B5EF4-FFF2-40B4-BE49-F238E27FC236}">
                <a16:creationId xmlns:a16="http://schemas.microsoft.com/office/drawing/2014/main" id="{6241417A-E115-F2E2-EDD4-0F655948F214}"/>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6FCDBCD-5243-8A37-2B0F-EECB519C9470}"/>
              </a:ext>
            </a:extLst>
          </p:cNvPr>
          <p:cNvSpPr>
            <a:spLocks noGrp="1"/>
          </p:cNvSpPr>
          <p:nvPr>
            <p:ph type="title" hasCustomPrompt="1"/>
          </p:nvPr>
        </p:nvSpPr>
        <p:spPr>
          <a:xfrm>
            <a:off x="5220517" y="988138"/>
            <a:ext cx="6481488" cy="701731"/>
          </a:xfrm>
        </p:spPr>
        <p:txBody>
          <a:bodyPr wrap="square">
            <a:spAutoFit/>
          </a:bodyPr>
          <a:lstStyle>
            <a:lvl1pPr>
              <a:defRPr b="1">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6" name="Content Placeholder 2">
            <a:extLst>
              <a:ext uri="{FF2B5EF4-FFF2-40B4-BE49-F238E27FC236}">
                <a16:creationId xmlns:a16="http://schemas.microsoft.com/office/drawing/2014/main" id="{0F055783-1324-8688-2540-8BD7B588BDC2}"/>
              </a:ext>
            </a:extLst>
          </p:cNvPr>
          <p:cNvSpPr>
            <a:spLocks noGrp="1"/>
          </p:cNvSpPr>
          <p:nvPr>
            <p:ph idx="1" hasCustomPrompt="1"/>
          </p:nvPr>
        </p:nvSpPr>
        <p:spPr>
          <a:xfrm>
            <a:off x="5243378" y="1889198"/>
            <a:ext cx="6435767" cy="3498394"/>
          </a:xfrm>
        </p:spPr>
        <p:txBody>
          <a:bodyPr wrap="square">
            <a:spAutoFit/>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 </a:t>
            </a:r>
            <a:r>
              <a:rPr lang="en-US" sz="1600" err="1"/>
              <a:t>augue</a:t>
            </a:r>
            <a:r>
              <a:rPr lang="en-US" sz="1600"/>
              <a:t> </a:t>
            </a:r>
            <a:r>
              <a:rPr lang="en-US" sz="1600" err="1"/>
              <a:t>duis</a:t>
            </a:r>
            <a:r>
              <a:rPr lang="en-US" sz="1600"/>
              <a:t> dolore </a:t>
            </a:r>
            <a:r>
              <a:rPr lang="en-US" sz="1600" err="1"/>
              <a:t>te</a:t>
            </a:r>
            <a:r>
              <a:rPr lang="en-US" sz="1600"/>
              <a:t> </a:t>
            </a:r>
            <a:r>
              <a:rPr lang="en-US" sz="1600" err="1"/>
              <a:t>feugait</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dolore </a:t>
            </a:r>
            <a:r>
              <a:rPr lang="en-US" sz="1600" err="1"/>
              <a:t>te</a:t>
            </a:r>
            <a:r>
              <a:rPr lang="en-US" sz="1600"/>
              <a:t> </a:t>
            </a:r>
            <a:r>
              <a:rPr lang="en-US" sz="1600" err="1"/>
              <a:t>consequat</a:t>
            </a:r>
            <a:r>
              <a:rPr lang="en-US" sz="1600"/>
              <a:t>.</a:t>
            </a:r>
          </a:p>
        </p:txBody>
      </p:sp>
      <p:sp>
        <p:nvSpPr>
          <p:cNvPr id="10" name="Slide Number Placeholder 5">
            <a:extLst>
              <a:ext uri="{FF2B5EF4-FFF2-40B4-BE49-F238E27FC236}">
                <a16:creationId xmlns:a16="http://schemas.microsoft.com/office/drawing/2014/main" id="{FCE8316D-E83D-0E12-EF49-1B460820C047}"/>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13" name="Content Placeholder 35">
            <a:extLst>
              <a:ext uri="{FF2B5EF4-FFF2-40B4-BE49-F238E27FC236}">
                <a16:creationId xmlns:a16="http://schemas.microsoft.com/office/drawing/2014/main" id="{583911EE-6895-17DA-83B2-50EE72C24018}"/>
              </a:ext>
            </a:extLst>
          </p:cNvPr>
          <p:cNvSpPr>
            <a:spLocks noGrp="1"/>
          </p:cNvSpPr>
          <p:nvPr>
            <p:ph sz="quarter" idx="19" hasCustomPrompt="1"/>
          </p:nvPr>
        </p:nvSpPr>
        <p:spPr>
          <a:xfrm>
            <a:off x="-1" y="458548"/>
            <a:ext cx="4540380" cy="6399452"/>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14" name="Content Placeholder 2">
            <a:extLst>
              <a:ext uri="{FF2B5EF4-FFF2-40B4-BE49-F238E27FC236}">
                <a16:creationId xmlns:a16="http://schemas.microsoft.com/office/drawing/2014/main" id="{11524E25-67BC-11D8-91C6-A5F624DA4C53}"/>
              </a:ext>
            </a:extLst>
          </p:cNvPr>
          <p:cNvSpPr>
            <a:spLocks noGrp="1"/>
          </p:cNvSpPr>
          <p:nvPr>
            <p:ph idx="20" hasCustomPrompt="1"/>
          </p:nvPr>
        </p:nvSpPr>
        <p:spPr>
          <a:xfrm>
            <a:off x="5266238" y="6228343"/>
            <a:ext cx="6435767" cy="272382"/>
          </a:xfrm>
        </p:spPr>
        <p:txBody>
          <a:bodyPr wrap="square">
            <a:spAutoFit/>
          </a:bodyPr>
          <a:lstStyle>
            <a:lvl1pPr marL="0" indent="0">
              <a:buNone/>
              <a:defRPr sz="13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CAPTION – Caption text here</a:t>
            </a:r>
          </a:p>
        </p:txBody>
      </p:sp>
      <p:sp>
        <p:nvSpPr>
          <p:cNvPr id="7" name="TextBox 6">
            <a:extLst>
              <a:ext uri="{FF2B5EF4-FFF2-40B4-BE49-F238E27FC236}">
                <a16:creationId xmlns:a16="http://schemas.microsoft.com/office/drawing/2014/main" id="{106F786C-563A-8229-5DC5-5DC8D04C7ED7}"/>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bg1"/>
                </a:solidFill>
                <a:latin typeface="Arial" panose="020B0604020202020204" pitchFamily="34" charset="0"/>
                <a:cs typeface="Arial" panose="020B0604020202020204" pitchFamily="34" charset="0"/>
              </a:rPr>
              <a:t>EARTH SCIENCE DIVISION</a:t>
            </a:r>
          </a:p>
        </p:txBody>
      </p:sp>
    </p:spTree>
    <p:extLst>
      <p:ext uri="{BB962C8B-B14F-4D97-AF65-F5344CB8AC3E}">
        <p14:creationId xmlns:p14="http://schemas.microsoft.com/office/powerpoint/2010/main" val="25270664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60D5B5-6D8A-EEB0-6FF6-6116F3F0AA75}"/>
              </a:ext>
            </a:extLst>
          </p:cNvPr>
          <p:cNvSpPr/>
          <p:nvPr userDrawn="1"/>
        </p:nvSpPr>
        <p:spPr>
          <a:xfrm>
            <a:off x="-9817" y="0"/>
            <a:ext cx="12210167" cy="6868272"/>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4443414-744A-9A4A-1AC4-522FE6BC084D}"/>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2">
            <a:extLst>
              <a:ext uri="{FF2B5EF4-FFF2-40B4-BE49-F238E27FC236}">
                <a16:creationId xmlns:a16="http://schemas.microsoft.com/office/drawing/2014/main" id="{8693D320-B336-BFA5-A553-76AC18C959CF}"/>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5">
            <a:extLst>
              <a:ext uri="{FF2B5EF4-FFF2-40B4-BE49-F238E27FC236}">
                <a16:creationId xmlns:a16="http://schemas.microsoft.com/office/drawing/2014/main" id="{6CFA8CBC-40B1-C633-DF83-4774A2DE995F}"/>
              </a:ext>
            </a:extLst>
          </p:cNvPr>
          <p:cNvSpPr>
            <a:spLocks noGrp="1"/>
          </p:cNvSpPr>
          <p:nvPr>
            <p:ph sz="quarter" idx="19" hasCustomPrompt="1"/>
          </p:nvPr>
        </p:nvSpPr>
        <p:spPr>
          <a:xfrm>
            <a:off x="1272636" y="1845359"/>
            <a:ext cx="4448921" cy="2386584"/>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7" name="Title 1">
            <a:extLst>
              <a:ext uri="{FF2B5EF4-FFF2-40B4-BE49-F238E27FC236}">
                <a16:creationId xmlns:a16="http://schemas.microsoft.com/office/drawing/2014/main" id="{A526BABF-EAC2-3562-8831-7E40A644A58E}"/>
              </a:ext>
            </a:extLst>
          </p:cNvPr>
          <p:cNvSpPr>
            <a:spLocks noGrp="1"/>
          </p:cNvSpPr>
          <p:nvPr>
            <p:ph type="title" hasCustomPrompt="1"/>
          </p:nvPr>
        </p:nvSpPr>
        <p:spPr>
          <a:xfrm>
            <a:off x="1169719" y="999085"/>
            <a:ext cx="6481488" cy="701731"/>
          </a:xfrm>
        </p:spPr>
        <p:txBody>
          <a:bodyPr wrap="square">
            <a:spAutoFit/>
          </a:bodyPr>
          <a:lstStyle>
            <a:lvl1pPr>
              <a:defRPr b="1">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8" name="Slide Number Placeholder 5">
            <a:extLst>
              <a:ext uri="{FF2B5EF4-FFF2-40B4-BE49-F238E27FC236}">
                <a16:creationId xmlns:a16="http://schemas.microsoft.com/office/drawing/2014/main" id="{BDDA6A10-646B-BC8B-6DD5-EB6B456D19EC}"/>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11" name="Content Placeholder 2">
            <a:extLst>
              <a:ext uri="{FF2B5EF4-FFF2-40B4-BE49-F238E27FC236}">
                <a16:creationId xmlns:a16="http://schemas.microsoft.com/office/drawing/2014/main" id="{FE27A64B-1D50-F8D2-64BC-C3075EE9316F}"/>
              </a:ext>
            </a:extLst>
          </p:cNvPr>
          <p:cNvSpPr>
            <a:spLocks noGrp="1"/>
          </p:cNvSpPr>
          <p:nvPr>
            <p:ph idx="20" hasCustomPrompt="1"/>
          </p:nvPr>
        </p:nvSpPr>
        <p:spPr>
          <a:xfrm>
            <a:off x="1143288" y="4408838"/>
            <a:ext cx="4578269" cy="461665"/>
          </a:xfrm>
        </p:spPr>
        <p:txBody>
          <a:bodyPr wrap="square">
            <a:spAutoFit/>
          </a:bodyPr>
          <a:lstStyle>
            <a:lvl1pPr>
              <a:defRPr sz="12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endParaRPr lang="en-US" sz="1200">
              <a:solidFill>
                <a:schemeClr val="bg1"/>
              </a:solidFill>
            </a:endParaRPr>
          </a:p>
        </p:txBody>
      </p:sp>
      <p:sp>
        <p:nvSpPr>
          <p:cNvPr id="15" name="Content Placeholder 2">
            <a:extLst>
              <a:ext uri="{FF2B5EF4-FFF2-40B4-BE49-F238E27FC236}">
                <a16:creationId xmlns:a16="http://schemas.microsoft.com/office/drawing/2014/main" id="{70B83C1F-AC53-31FB-D1A3-3F92D6744F00}"/>
              </a:ext>
            </a:extLst>
          </p:cNvPr>
          <p:cNvSpPr>
            <a:spLocks noGrp="1"/>
          </p:cNvSpPr>
          <p:nvPr>
            <p:ph idx="23" hasCustomPrompt="1"/>
          </p:nvPr>
        </p:nvSpPr>
        <p:spPr>
          <a:xfrm>
            <a:off x="6096000" y="4408838"/>
            <a:ext cx="4578270" cy="461665"/>
          </a:xfrm>
        </p:spPr>
        <p:txBody>
          <a:bodyPr wrap="square">
            <a:spAutoFit/>
          </a:bodyPr>
          <a:lstStyle>
            <a:lvl1pPr>
              <a:defRPr sz="1200" b="0" i="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CAPTION – </a:t>
            </a:r>
            <a:r>
              <a:rPr lang="en-US" sz="1200"/>
              <a:t>Lorem ipsum dolor sit </a:t>
            </a:r>
            <a:r>
              <a:rPr lang="en-US" sz="1200" err="1"/>
              <a:t>amet</a:t>
            </a:r>
            <a:r>
              <a:rPr lang="en-US" sz="1200"/>
              <a:t>, </a:t>
            </a:r>
            <a:r>
              <a:rPr lang="en-US" sz="1200" err="1"/>
              <a:t>consectetur</a:t>
            </a:r>
            <a:r>
              <a:rPr lang="en-US" sz="1200"/>
              <a:t> </a:t>
            </a:r>
            <a:r>
              <a:rPr lang="en-US" sz="1200" err="1"/>
              <a:t>adipiscing</a:t>
            </a:r>
            <a:r>
              <a:rPr lang="en-US" sz="1200"/>
              <a:t> </a:t>
            </a:r>
            <a:r>
              <a:rPr lang="en-US" sz="1200" err="1"/>
              <a:t>elit</a:t>
            </a:r>
            <a:r>
              <a:rPr lang="en-US" sz="1200"/>
              <a:t> sed do </a:t>
            </a:r>
            <a:r>
              <a:rPr lang="en-US" sz="1200" err="1"/>
              <a:t>eiusmod</a:t>
            </a:r>
            <a:r>
              <a:rPr lang="en-US" sz="1200"/>
              <a:t> </a:t>
            </a:r>
            <a:r>
              <a:rPr lang="en-US" sz="1200" err="1"/>
              <a:t>tempor</a:t>
            </a:r>
            <a:r>
              <a:rPr lang="en-US" sz="1200"/>
              <a:t> .</a:t>
            </a:r>
            <a:endParaRPr lang="en-US" sz="1200">
              <a:solidFill>
                <a:schemeClr val="bg1"/>
              </a:solidFill>
            </a:endParaRPr>
          </a:p>
        </p:txBody>
      </p:sp>
      <p:sp>
        <p:nvSpPr>
          <p:cNvPr id="16" name="Content Placeholder 35">
            <a:extLst>
              <a:ext uri="{FF2B5EF4-FFF2-40B4-BE49-F238E27FC236}">
                <a16:creationId xmlns:a16="http://schemas.microsoft.com/office/drawing/2014/main" id="{EAE3A7EC-B397-D076-FE38-28965478C0E5}"/>
              </a:ext>
            </a:extLst>
          </p:cNvPr>
          <p:cNvSpPr>
            <a:spLocks noGrp="1"/>
          </p:cNvSpPr>
          <p:nvPr>
            <p:ph sz="quarter" idx="24" hasCustomPrompt="1"/>
          </p:nvPr>
        </p:nvSpPr>
        <p:spPr>
          <a:xfrm>
            <a:off x="6189663" y="1845359"/>
            <a:ext cx="4448921" cy="2386584"/>
          </a:xfrm>
          <a:solidFill>
            <a:srgbClr val="01599D"/>
          </a:solidFill>
        </p:spPr>
        <p:txBody>
          <a:bodyPr/>
          <a:lstStyle>
            <a:lvl1pPr marL="0" indent="0">
              <a:buNone/>
              <a:defRPr sz="1600" b="0" i="0">
                <a:latin typeface="Arial" panose="020B0604020202020204" pitchFamily="34" charset="0"/>
                <a:cs typeface="Arial" panose="020B0604020202020204" pitchFamily="34" charset="0"/>
              </a:defRPr>
            </a:lvl1pPr>
          </a:lstStyle>
          <a:p>
            <a:pPr lvl="0"/>
            <a:r>
              <a:rPr lang="en-US"/>
              <a:t>Insert image</a:t>
            </a:r>
          </a:p>
        </p:txBody>
      </p:sp>
      <p:sp>
        <p:nvSpPr>
          <p:cNvPr id="2" name="TextBox 1">
            <a:extLst>
              <a:ext uri="{FF2B5EF4-FFF2-40B4-BE49-F238E27FC236}">
                <a16:creationId xmlns:a16="http://schemas.microsoft.com/office/drawing/2014/main" id="{91239A88-09DA-024C-844F-811FED28DBA0}"/>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bg1"/>
                </a:solidFill>
                <a:latin typeface="Arial" panose="020B0604020202020204" pitchFamily="34" charset="0"/>
                <a:cs typeface="Arial" panose="020B0604020202020204" pitchFamily="34" charset="0"/>
              </a:rPr>
              <a:t>EARTH SCIENCE DIVISION</a:t>
            </a:r>
          </a:p>
        </p:txBody>
      </p:sp>
      <p:sp>
        <p:nvSpPr>
          <p:cNvPr id="14" name="Text Placeholder 13">
            <a:extLst>
              <a:ext uri="{FF2B5EF4-FFF2-40B4-BE49-F238E27FC236}">
                <a16:creationId xmlns:a16="http://schemas.microsoft.com/office/drawing/2014/main" id="{A02E116F-9892-53E1-438D-740E7A9A3241}"/>
              </a:ext>
            </a:extLst>
          </p:cNvPr>
          <p:cNvSpPr>
            <a:spLocks noGrp="1"/>
          </p:cNvSpPr>
          <p:nvPr>
            <p:ph type="body" sz="quarter" idx="25" hasCustomPrompt="1"/>
          </p:nvPr>
        </p:nvSpPr>
        <p:spPr>
          <a:xfrm>
            <a:off x="1131888" y="5115168"/>
            <a:ext cx="9577387" cy="830997"/>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vl2pPr marL="457200" indent="0">
              <a:buNone/>
              <a:defRPr/>
            </a:lvl2pPr>
          </a:lstStyle>
          <a:p>
            <a:r>
              <a:rPr lang="en-US" sz="1600"/>
              <a:t>Body Copy Lorem ipsum dolor sit </a:t>
            </a:r>
            <a:r>
              <a:rPr lang="en-US" sz="1600" err="1"/>
              <a:t>amet</a:t>
            </a:r>
            <a:r>
              <a:rPr lang="en-US" sz="1600"/>
              <a:t>, </a:t>
            </a:r>
            <a:r>
              <a:rPr lang="en-US" sz="1600" err="1"/>
              <a:t>consectetur</a:t>
            </a:r>
            <a:r>
              <a:rPr lang="en-US" sz="1600"/>
              <a:t> </a:t>
            </a:r>
            <a:r>
              <a:rPr lang="en-US" sz="1600" err="1"/>
              <a:t>adipiscing</a:t>
            </a:r>
            <a:r>
              <a:rPr lang="en-US" sz="1600"/>
              <a:t> </a:t>
            </a:r>
            <a:r>
              <a:rPr lang="en-US" sz="1600" err="1"/>
              <a:t>elit</a:t>
            </a:r>
            <a:r>
              <a:rPr lang="en-US" sz="1600"/>
              <a:t>, sed do </a:t>
            </a:r>
            <a:r>
              <a:rPr lang="en-US" sz="1600" err="1"/>
              <a:t>eiusmod</a:t>
            </a:r>
            <a:r>
              <a:rPr lang="en-US" sz="1600"/>
              <a:t> </a:t>
            </a:r>
            <a:r>
              <a:rPr lang="en-US" sz="1600" err="1"/>
              <a:t>tempor</a:t>
            </a:r>
            <a:r>
              <a:rPr lang="en-US" sz="1600"/>
              <a:t> </a:t>
            </a:r>
            <a:r>
              <a:rPr lang="en-US" sz="1600" err="1"/>
              <a:t>incididunt</a:t>
            </a:r>
            <a:r>
              <a:rPr lang="en-US" sz="1600"/>
              <a:t> </a:t>
            </a:r>
            <a:r>
              <a:rPr lang="en-US" sz="1600" err="1"/>
              <a:t>ut</a:t>
            </a:r>
            <a:r>
              <a:rPr lang="en-US" sz="1600"/>
              <a:t> labore et do lore magna </a:t>
            </a:r>
            <a:r>
              <a:rPr lang="en-US" sz="1600" err="1"/>
              <a:t>aliqua</a:t>
            </a:r>
            <a:r>
              <a:rPr lang="en-US" sz="1600"/>
              <a:t>. Ut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exercitation </a:t>
            </a:r>
            <a:r>
              <a:rPr lang="en-US" sz="1600" err="1"/>
              <a:t>ullamco</a:t>
            </a:r>
            <a:r>
              <a:rPr lang="en-US" sz="1600"/>
              <a:t> </a:t>
            </a:r>
            <a:r>
              <a:rPr lang="en-US" sz="1600" err="1"/>
              <a:t>laboris</a:t>
            </a:r>
            <a:r>
              <a:rPr lang="en-US" sz="1600"/>
              <a:t> nisi </a:t>
            </a:r>
            <a:r>
              <a:rPr lang="en-US" sz="1600" err="1"/>
              <a:t>ut</a:t>
            </a:r>
            <a:r>
              <a:rPr lang="en-US" sz="1600"/>
              <a:t> </a:t>
            </a:r>
            <a:r>
              <a:rPr lang="en-US" sz="1600" err="1"/>
              <a:t>aliquip</a:t>
            </a:r>
            <a:r>
              <a:rPr lang="en-US" sz="1600"/>
              <a:t> ex </a:t>
            </a:r>
            <a:r>
              <a:rPr lang="en-US" sz="1600" err="1"/>
              <a:t>ea</a:t>
            </a:r>
            <a:r>
              <a:rPr lang="en-US" sz="1600"/>
              <a:t> comm. Duis </a:t>
            </a:r>
            <a:r>
              <a:rPr lang="en-US" sz="1600" err="1"/>
              <a:t>aute</a:t>
            </a:r>
            <a:r>
              <a:rPr lang="en-US" sz="1600"/>
              <a:t> </a:t>
            </a:r>
            <a:r>
              <a:rPr lang="en-US" sz="1600" err="1"/>
              <a:t>irure</a:t>
            </a:r>
            <a:r>
              <a:rPr lang="en-US" sz="1600"/>
              <a:t> dolor in </a:t>
            </a:r>
            <a:r>
              <a:rPr lang="en-US" sz="1600" err="1"/>
              <a:t>reprehenderit</a:t>
            </a:r>
            <a:r>
              <a:rPr lang="en-US" sz="1600"/>
              <a:t> in </a:t>
            </a:r>
            <a:r>
              <a:rPr lang="en-US" sz="1600" err="1"/>
              <a:t>volu</a:t>
            </a:r>
            <a:r>
              <a:rPr lang="en-US" sz="1600"/>
              <a:t> </a:t>
            </a:r>
            <a:r>
              <a:rPr lang="en-US" sz="1600" err="1"/>
              <a:t>ptate</a:t>
            </a:r>
            <a:r>
              <a:rPr lang="en-US" sz="1600"/>
              <a:t> </a:t>
            </a:r>
            <a:r>
              <a:rPr lang="en-US" sz="1600" err="1"/>
              <a:t>velit</a:t>
            </a:r>
            <a:r>
              <a:rPr lang="en-US" sz="1600"/>
              <a:t> </a:t>
            </a:r>
            <a:r>
              <a:rPr lang="en-US" sz="1600" err="1"/>
              <a:t>esse</a:t>
            </a:r>
            <a:r>
              <a:rPr lang="en-US" sz="1600"/>
              <a:t> </a:t>
            </a:r>
            <a:r>
              <a:rPr lang="en-US" sz="1600" err="1"/>
              <a:t>cillum</a:t>
            </a:r>
            <a:r>
              <a:rPr lang="en-US" sz="1600"/>
              <a:t> dolore </a:t>
            </a:r>
            <a:r>
              <a:rPr lang="en-US" sz="1600" err="1"/>
              <a:t>eu</a:t>
            </a:r>
            <a:r>
              <a:rPr lang="en-US" sz="1600"/>
              <a:t>.</a:t>
            </a:r>
          </a:p>
        </p:txBody>
      </p:sp>
    </p:spTree>
    <p:extLst>
      <p:ext uri="{BB962C8B-B14F-4D97-AF65-F5344CB8AC3E}">
        <p14:creationId xmlns:p14="http://schemas.microsoft.com/office/powerpoint/2010/main" val="29758061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pter slide 1">
    <p:bg>
      <p:bgPr>
        <a:blipFill dpi="0" rotWithShape="1">
          <a:blip r:embed="rId2" cstate="screen">
            <a:lum/>
            <a:extLst>
              <a:ext uri="{28A0092B-C50C-407E-A947-70E740481C1C}">
                <a14:useLocalDpi xmlns:a14="http://schemas.microsoft.com/office/drawing/2010/main"/>
              </a:ext>
            </a:extLst>
          </a:blip>
          <a:srcRect/>
          <a:stretch>
            <a:fillRect l="37000"/>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7" name="Picture 6">
            <a:extLst>
              <a:ext uri="{FF2B5EF4-FFF2-40B4-BE49-F238E27FC236}">
                <a16:creationId xmlns:a16="http://schemas.microsoft.com/office/drawing/2014/main" id="{C2BD1AE5-8261-47E7-4C3B-3615D3C4517C}"/>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41096" y="0"/>
            <a:ext cx="12192000" cy="6848138"/>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CC625B74-57D4-77DF-4AD9-64547D087288}"/>
              </a:ext>
            </a:extLst>
          </p:cNvPr>
          <p:cNvSpPr/>
          <p:nvPr userDrawn="1"/>
        </p:nvSpPr>
        <p:spPr>
          <a:xfrm rot="16200000">
            <a:off x="-3337165" y="3325589"/>
            <a:ext cx="6902929" cy="228599"/>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AC1EBA-5D5D-93C5-4D07-8535FA4ED3D0}"/>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Chapter title here</a:t>
            </a:r>
          </a:p>
        </p:txBody>
      </p:sp>
      <p:sp>
        <p:nvSpPr>
          <p:cNvPr id="3" name="Text Placeholder 12">
            <a:extLst>
              <a:ext uri="{FF2B5EF4-FFF2-40B4-BE49-F238E27FC236}">
                <a16:creationId xmlns:a16="http://schemas.microsoft.com/office/drawing/2014/main" id="{B719C285-AF43-51CC-A168-38B79AF076C1}"/>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lvl="0"/>
            <a:r>
              <a:rPr lang="en-US"/>
              <a:t>Subhead title</a:t>
            </a:r>
            <a:endParaRPr lang="en-US">
              <a:solidFill>
                <a:schemeClr val="bg1"/>
              </a:solidFill>
            </a:endParaRPr>
          </a:p>
        </p:txBody>
      </p:sp>
    </p:spTree>
    <p:extLst>
      <p:ext uri="{BB962C8B-B14F-4D97-AF65-F5344CB8AC3E}">
        <p14:creationId xmlns:p14="http://schemas.microsoft.com/office/powerpoint/2010/main" val="35749878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pter slide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2" name="Picture 1">
            <a:extLst>
              <a:ext uri="{FF2B5EF4-FFF2-40B4-BE49-F238E27FC236}">
                <a16:creationId xmlns:a16="http://schemas.microsoft.com/office/drawing/2014/main" id="{54048B54-F803-BD56-9036-E4A7A43686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271871" cy="6898164"/>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8F4E8FF4-E4A2-DA19-EEC9-7B960722432C}"/>
              </a:ext>
            </a:extLst>
          </p:cNvPr>
          <p:cNvSpPr/>
          <p:nvPr userDrawn="1"/>
        </p:nvSpPr>
        <p:spPr>
          <a:xfrm rot="16200000">
            <a:off x="-3337165" y="3325589"/>
            <a:ext cx="6902929" cy="228599"/>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CF5D1BB-B698-26A0-D0A2-47011071753D}"/>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Chapter title here</a:t>
            </a:r>
          </a:p>
        </p:txBody>
      </p:sp>
      <p:sp>
        <p:nvSpPr>
          <p:cNvPr id="5" name="Text Placeholder 12">
            <a:extLst>
              <a:ext uri="{FF2B5EF4-FFF2-40B4-BE49-F238E27FC236}">
                <a16:creationId xmlns:a16="http://schemas.microsoft.com/office/drawing/2014/main" id="{7444C41D-6636-F741-69CD-A72CF64F6505}"/>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lvl="0"/>
            <a:r>
              <a:rPr lang="en-US"/>
              <a:t>Subhead title</a:t>
            </a:r>
            <a:endParaRPr lang="en-US">
              <a:solidFill>
                <a:schemeClr val="bg1"/>
              </a:solidFill>
            </a:endParaRPr>
          </a:p>
        </p:txBody>
      </p:sp>
    </p:spTree>
    <p:extLst>
      <p:ext uri="{BB962C8B-B14F-4D97-AF65-F5344CB8AC3E}">
        <p14:creationId xmlns:p14="http://schemas.microsoft.com/office/powerpoint/2010/main" val="10330867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pter slide 3">
    <p:bg>
      <p:bgPr>
        <a:blipFill dpi="0" rotWithShape="1">
          <a:blip r:embed="rId2" cstate="screen">
            <a:lum/>
            <a:extLst>
              <a:ext uri="{28A0092B-C50C-407E-A947-70E740481C1C}">
                <a14:useLocalDpi xmlns:a14="http://schemas.microsoft.com/office/drawing/2010/main"/>
              </a:ext>
            </a:extLst>
          </a:blip>
          <a:srcRect/>
          <a:stretch>
            <a:fillRect l="36000"/>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CF69F453-AC94-0C18-63AE-8D6FDE12940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pic>
        <p:nvPicPr>
          <p:cNvPr id="7" name="Picture 6">
            <a:extLst>
              <a:ext uri="{FF2B5EF4-FFF2-40B4-BE49-F238E27FC236}">
                <a16:creationId xmlns:a16="http://schemas.microsoft.com/office/drawing/2014/main" id="{28B2B5ED-D66B-608D-D75D-4B3BB25FC27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78557628-0389-9DB0-64C8-7A691B757911}"/>
              </a:ext>
            </a:extLst>
          </p:cNvPr>
          <p:cNvSpPr/>
          <p:nvPr userDrawn="1"/>
        </p:nvSpPr>
        <p:spPr>
          <a:xfrm rot="16200000">
            <a:off x="-3337165" y="3325589"/>
            <a:ext cx="6902929" cy="228599"/>
          </a:xfrm>
          <a:prstGeom prst="rect">
            <a:avLst/>
          </a:prstGeom>
          <a:gradFill>
            <a:gsLst>
              <a:gs pos="52000">
                <a:srgbClr val="102C4F"/>
              </a:gs>
              <a:gs pos="11000">
                <a:srgbClr val="245898"/>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4FE23-350D-6B90-5DD8-85BF23EAF084}"/>
              </a:ext>
            </a:extLst>
          </p:cNvPr>
          <p:cNvSpPr>
            <a:spLocks noGrp="1"/>
          </p:cNvSpPr>
          <p:nvPr>
            <p:ph type="title" hasCustomPrompt="1"/>
          </p:nvPr>
        </p:nvSpPr>
        <p:spPr>
          <a:xfrm>
            <a:off x="885946" y="2761590"/>
            <a:ext cx="6025896"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Chapter title here</a:t>
            </a:r>
          </a:p>
        </p:txBody>
      </p:sp>
      <p:sp>
        <p:nvSpPr>
          <p:cNvPr id="3" name="Text Placeholder 12">
            <a:extLst>
              <a:ext uri="{FF2B5EF4-FFF2-40B4-BE49-F238E27FC236}">
                <a16:creationId xmlns:a16="http://schemas.microsoft.com/office/drawing/2014/main" id="{416A1C52-B1BA-9B9D-FC0E-94B5DCC00347}"/>
              </a:ext>
            </a:extLst>
          </p:cNvPr>
          <p:cNvSpPr>
            <a:spLocks noGrp="1"/>
          </p:cNvSpPr>
          <p:nvPr>
            <p:ph type="body" sz="quarter" idx="10" hasCustomPrompt="1"/>
          </p:nvPr>
        </p:nvSpPr>
        <p:spPr>
          <a:xfrm>
            <a:off x="889891" y="3482258"/>
            <a:ext cx="6025896" cy="369332"/>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lvl="0"/>
            <a:r>
              <a:rPr lang="en-US"/>
              <a:t>Subhead title</a:t>
            </a:r>
            <a:endParaRPr lang="en-US">
              <a:solidFill>
                <a:schemeClr val="bg1"/>
              </a:solidFill>
            </a:endParaRPr>
          </a:p>
        </p:txBody>
      </p:sp>
    </p:spTree>
    <p:extLst>
      <p:ext uri="{BB962C8B-B14F-4D97-AF65-F5344CB8AC3E}">
        <p14:creationId xmlns:p14="http://schemas.microsoft.com/office/powerpoint/2010/main" val="136886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14A7-5367-6641-89B3-ED5206D45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EACD7-D93B-FE43-8595-62E80F9C12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CB0E1-F717-8543-8276-E0FF351BF154}"/>
              </a:ext>
            </a:extLst>
          </p:cNvPr>
          <p:cNvSpPr>
            <a:spLocks noGrp="1"/>
          </p:cNvSpPr>
          <p:nvPr>
            <p:ph type="dt" sz="half" idx="10"/>
          </p:nvPr>
        </p:nvSpPr>
        <p:spPr/>
        <p:txBody>
          <a:bodyPr/>
          <a:lstStyle/>
          <a:p>
            <a:fld id="{242EED87-2C30-6C46-8CD5-5737BBF046EB}" type="datetimeFigureOut">
              <a:rPr lang="en-US" smtClean="0"/>
              <a:t>4/7/25</a:t>
            </a:fld>
            <a:endParaRPr lang="en-US"/>
          </a:p>
        </p:txBody>
      </p:sp>
      <p:sp>
        <p:nvSpPr>
          <p:cNvPr id="5" name="Footer Placeholder 4">
            <a:extLst>
              <a:ext uri="{FF2B5EF4-FFF2-40B4-BE49-F238E27FC236}">
                <a16:creationId xmlns:a16="http://schemas.microsoft.com/office/drawing/2014/main" id="{DC7C43B9-2296-0545-AA12-2E6E33536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8FCBA-5B72-1847-A4B5-B5B6FBAE9F5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696971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pter slide 4">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114DF1A-C79C-7A7E-136E-3C96994032BB}"/>
              </a:ext>
            </a:extLst>
          </p:cNvPr>
          <p:cNvSpPr/>
          <p:nvPr userDrawn="1"/>
        </p:nvSpPr>
        <p:spPr>
          <a:xfrm>
            <a:off x="0" y="0"/>
            <a:ext cx="7620000" cy="6858000"/>
          </a:xfrm>
          <a:custGeom>
            <a:avLst/>
            <a:gdLst>
              <a:gd name="connsiteX0" fmla="*/ 0 w 7620000"/>
              <a:gd name="connsiteY0" fmla="*/ 0 h 6858000"/>
              <a:gd name="connsiteX1" fmla="*/ 7620000 w 7620000"/>
              <a:gd name="connsiteY1" fmla="*/ 0 h 6858000"/>
              <a:gd name="connsiteX2" fmla="*/ 5918736 w 7620000"/>
              <a:gd name="connsiteY2" fmla="*/ 6858000 h 6858000"/>
              <a:gd name="connsiteX3" fmla="*/ 0 w 7620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20000" h="6858000">
                <a:moveTo>
                  <a:pt x="0" y="0"/>
                </a:moveTo>
                <a:lnTo>
                  <a:pt x="7620000" y="0"/>
                </a:lnTo>
                <a:lnTo>
                  <a:pt x="5918736" y="6858000"/>
                </a:lnTo>
                <a:lnTo>
                  <a:pt x="0" y="6858000"/>
                </a:lnTo>
                <a:close/>
              </a:path>
            </a:pathLst>
          </a:custGeom>
          <a:gradFill>
            <a:gsLst>
              <a:gs pos="52000">
                <a:srgbClr val="02599D"/>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7B5793-8A5C-5849-0529-B05A1CE68785}"/>
              </a:ext>
            </a:extLst>
          </p:cNvPr>
          <p:cNvSpPr>
            <a:spLocks noGrp="1"/>
          </p:cNvSpPr>
          <p:nvPr>
            <p:ph type="title" hasCustomPrompt="1"/>
          </p:nvPr>
        </p:nvSpPr>
        <p:spPr>
          <a:xfrm>
            <a:off x="885946" y="2761590"/>
            <a:ext cx="5464750"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Chapter title here</a:t>
            </a:r>
            <a:endParaRPr lang="en-US" noProof="0"/>
          </a:p>
        </p:txBody>
      </p:sp>
      <p:sp>
        <p:nvSpPr>
          <p:cNvPr id="3" name="Text Placeholder 12">
            <a:extLst>
              <a:ext uri="{FF2B5EF4-FFF2-40B4-BE49-F238E27FC236}">
                <a16:creationId xmlns:a16="http://schemas.microsoft.com/office/drawing/2014/main" id="{530E636D-2E5B-AA1F-B489-F4FFCF19A05D}"/>
              </a:ext>
            </a:extLst>
          </p:cNvPr>
          <p:cNvSpPr>
            <a:spLocks noGrp="1"/>
          </p:cNvSpPr>
          <p:nvPr>
            <p:ph type="body" sz="quarter" idx="10" hasCustomPrompt="1"/>
          </p:nvPr>
        </p:nvSpPr>
        <p:spPr>
          <a:xfrm>
            <a:off x="889891" y="3482258"/>
            <a:ext cx="5464750" cy="369332"/>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lvl="0"/>
            <a:r>
              <a:rPr lang="en-US" noProof="0"/>
              <a:t>Subhead title</a:t>
            </a:r>
            <a:endParaRPr lang="en-US" noProof="0">
              <a:solidFill>
                <a:schemeClr val="bg1"/>
              </a:solidFill>
            </a:endParaRPr>
          </a:p>
        </p:txBody>
      </p:sp>
    </p:spTree>
    <p:extLst>
      <p:ext uri="{BB962C8B-B14F-4D97-AF65-F5344CB8AC3E}">
        <p14:creationId xmlns:p14="http://schemas.microsoft.com/office/powerpoint/2010/main" val="28827567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hapter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4770103-CE34-7F53-6EDD-652CE7CEF47B}"/>
              </a:ext>
            </a:extLst>
          </p:cNvPr>
          <p:cNvSpPr/>
          <p:nvPr userDrawn="1"/>
        </p:nvSpPr>
        <p:spPr>
          <a:xfrm>
            <a:off x="0" y="0"/>
            <a:ext cx="7620000" cy="6858000"/>
          </a:xfrm>
          <a:custGeom>
            <a:avLst/>
            <a:gdLst>
              <a:gd name="connsiteX0" fmla="*/ 0 w 7620000"/>
              <a:gd name="connsiteY0" fmla="*/ 0 h 6858000"/>
              <a:gd name="connsiteX1" fmla="*/ 7620000 w 7620000"/>
              <a:gd name="connsiteY1" fmla="*/ 0 h 6858000"/>
              <a:gd name="connsiteX2" fmla="*/ 5918736 w 7620000"/>
              <a:gd name="connsiteY2" fmla="*/ 6858000 h 6858000"/>
              <a:gd name="connsiteX3" fmla="*/ 0 w 7620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20000" h="6858000">
                <a:moveTo>
                  <a:pt x="0" y="0"/>
                </a:moveTo>
                <a:lnTo>
                  <a:pt x="7620000" y="0"/>
                </a:lnTo>
                <a:lnTo>
                  <a:pt x="5918736" y="6858000"/>
                </a:lnTo>
                <a:lnTo>
                  <a:pt x="0" y="6858000"/>
                </a:lnTo>
                <a:close/>
              </a:path>
            </a:pathLst>
          </a:custGeom>
          <a:gradFill>
            <a:gsLst>
              <a:gs pos="52000">
                <a:srgbClr val="102C4F"/>
              </a:gs>
              <a:gs pos="10000">
                <a:srgbClr val="01599D">
                  <a:alpha val="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657C2A9B-8E62-5872-3236-603750FCF981}"/>
              </a:ext>
            </a:extLst>
          </p:cNvPr>
          <p:cNvSpPr>
            <a:spLocks noGrp="1"/>
          </p:cNvSpPr>
          <p:nvPr>
            <p:ph type="title" hasCustomPrompt="1"/>
          </p:nvPr>
        </p:nvSpPr>
        <p:spPr>
          <a:xfrm>
            <a:off x="885946" y="2761590"/>
            <a:ext cx="5464750" cy="701731"/>
          </a:xfrm>
        </p:spPr>
        <p:txBody>
          <a:bodyPr wrap="square" anchor="b">
            <a:sp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Chapter title here</a:t>
            </a:r>
          </a:p>
        </p:txBody>
      </p:sp>
      <p:sp>
        <p:nvSpPr>
          <p:cNvPr id="11" name="Text Placeholder 12">
            <a:extLst>
              <a:ext uri="{FF2B5EF4-FFF2-40B4-BE49-F238E27FC236}">
                <a16:creationId xmlns:a16="http://schemas.microsoft.com/office/drawing/2014/main" id="{18986A3B-1C07-3221-EC69-0132C503F5C5}"/>
              </a:ext>
            </a:extLst>
          </p:cNvPr>
          <p:cNvSpPr>
            <a:spLocks noGrp="1"/>
          </p:cNvSpPr>
          <p:nvPr>
            <p:ph type="body" sz="quarter" idx="10" hasCustomPrompt="1"/>
          </p:nvPr>
        </p:nvSpPr>
        <p:spPr>
          <a:xfrm>
            <a:off x="889891" y="3482258"/>
            <a:ext cx="5464750" cy="369332"/>
          </a:xfrm>
        </p:spPr>
        <p:txBody>
          <a:bodyPr/>
          <a:lstStyle>
            <a:lvl1pPr marL="0" indent="0">
              <a:lnSpc>
                <a:spcPct val="100000"/>
              </a:lnSpc>
              <a:spcAft>
                <a:spcPts val="600"/>
              </a:spcAft>
              <a:buNone/>
              <a:defRPr sz="1800" b="0" i="0">
                <a:latin typeface="Arial" panose="020B0604020202020204" pitchFamily="34" charset="0"/>
                <a:cs typeface="Arial" panose="020B0604020202020204" pitchFamily="34" charset="0"/>
              </a:defRPr>
            </a:lvl1pPr>
          </a:lstStyle>
          <a:p>
            <a:pPr lvl="0"/>
            <a:r>
              <a:rPr lang="en-US"/>
              <a:t>Subhead title</a:t>
            </a:r>
            <a:endParaRPr lang="en-US">
              <a:solidFill>
                <a:schemeClr val="bg1"/>
              </a:solidFill>
            </a:endParaRPr>
          </a:p>
        </p:txBody>
      </p:sp>
    </p:spTree>
    <p:extLst>
      <p:ext uri="{BB962C8B-B14F-4D97-AF65-F5344CB8AC3E}">
        <p14:creationId xmlns:p14="http://schemas.microsoft.com/office/powerpoint/2010/main" val="25932833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yout with graphic 2">
    <p:spTree>
      <p:nvGrpSpPr>
        <p:cNvPr id="1" name=""/>
        <p:cNvGrpSpPr/>
        <p:nvPr/>
      </p:nvGrpSpPr>
      <p:grpSpPr>
        <a:xfrm>
          <a:off x="0" y="0"/>
          <a:ext cx="0" cy="0"/>
          <a:chOff x="0" y="0"/>
          <a:chExt cx="0" cy="0"/>
        </a:xfrm>
      </p:grpSpPr>
      <p:pic>
        <p:nvPicPr>
          <p:cNvPr id="2" name="Picture 1" descr="A hourglass with a landscape inside&#10;&#10;Description automatically generated">
            <a:extLst>
              <a:ext uri="{FF2B5EF4-FFF2-40B4-BE49-F238E27FC236}">
                <a16:creationId xmlns:a16="http://schemas.microsoft.com/office/drawing/2014/main" id="{849FABCE-265F-7958-B587-B4C1686104BC}"/>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a:stretch/>
        </p:blipFill>
        <p:spPr>
          <a:xfrm>
            <a:off x="-1" y="-3981"/>
            <a:ext cx="6096001" cy="6882290"/>
          </a:xfrm>
          <a:custGeom>
            <a:avLst/>
            <a:gdLst>
              <a:gd name="connsiteX0" fmla="*/ 0 w 6096001"/>
              <a:gd name="connsiteY0" fmla="*/ 0 h 6845100"/>
              <a:gd name="connsiteX1" fmla="*/ 6096001 w 6096001"/>
              <a:gd name="connsiteY1" fmla="*/ 0 h 6845100"/>
              <a:gd name="connsiteX2" fmla="*/ 6096001 w 6096001"/>
              <a:gd name="connsiteY2" fmla="*/ 6845100 h 6845100"/>
              <a:gd name="connsiteX3" fmla="*/ 0 w 6096001"/>
              <a:gd name="connsiteY3" fmla="*/ 6845100 h 6845100"/>
            </a:gdLst>
            <a:ahLst/>
            <a:cxnLst>
              <a:cxn ang="0">
                <a:pos x="connsiteX0" y="connsiteY0"/>
              </a:cxn>
              <a:cxn ang="0">
                <a:pos x="connsiteX1" y="connsiteY1"/>
              </a:cxn>
              <a:cxn ang="0">
                <a:pos x="connsiteX2" y="connsiteY2"/>
              </a:cxn>
              <a:cxn ang="0">
                <a:pos x="connsiteX3" y="connsiteY3"/>
              </a:cxn>
            </a:cxnLst>
            <a:rect l="l" t="t" r="r" b="b"/>
            <a:pathLst>
              <a:path w="6096001" h="6845100">
                <a:moveTo>
                  <a:pt x="0" y="0"/>
                </a:moveTo>
                <a:lnTo>
                  <a:pt x="6096001" y="0"/>
                </a:lnTo>
                <a:lnTo>
                  <a:pt x="6096001" y="6845100"/>
                </a:lnTo>
                <a:lnTo>
                  <a:pt x="0" y="6845100"/>
                </a:lnTo>
                <a:close/>
              </a:path>
            </a:pathLst>
          </a:custGeom>
        </p:spPr>
      </p:pic>
      <p:sp>
        <p:nvSpPr>
          <p:cNvPr id="3" name="Freeform 9">
            <a:extLst>
              <a:ext uri="{FF2B5EF4-FFF2-40B4-BE49-F238E27FC236}">
                <a16:creationId xmlns:a16="http://schemas.microsoft.com/office/drawing/2014/main" id="{8AB79E56-7B83-45F7-6E13-C8F82DC5BA10}"/>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A233F"/>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0">
            <a:extLst>
              <a:ext uri="{FF2B5EF4-FFF2-40B4-BE49-F238E27FC236}">
                <a16:creationId xmlns:a16="http://schemas.microsoft.com/office/drawing/2014/main" id="{BCC08AA1-6C68-B5E0-9338-8E027BACC4C5}"/>
              </a:ext>
            </a:extLst>
          </p:cNvPr>
          <p:cNvSpPr>
            <a:spLocks/>
          </p:cNvSpPr>
          <p:nvPr userDrawn="1"/>
        </p:nvSpPr>
        <p:spPr bwMode="auto">
          <a:xfrm>
            <a:off x="1490927" y="-3981"/>
            <a:ext cx="10701073" cy="6861981"/>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A233F"/>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Placeholder 1">
            <a:extLst>
              <a:ext uri="{FF2B5EF4-FFF2-40B4-BE49-F238E27FC236}">
                <a16:creationId xmlns:a16="http://schemas.microsoft.com/office/drawing/2014/main" id="{644B66B1-8222-1362-089F-3FA46A93BBE6}"/>
              </a:ext>
            </a:extLst>
          </p:cNvPr>
          <p:cNvSpPr>
            <a:spLocks noGrp="1"/>
          </p:cNvSpPr>
          <p:nvPr>
            <p:ph type="title" hasCustomPrompt="1"/>
          </p:nvPr>
        </p:nvSpPr>
        <p:spPr>
          <a:xfrm>
            <a:off x="4901938" y="1074489"/>
            <a:ext cx="6672111" cy="705642"/>
          </a:xfrm>
          <a:prstGeom prst="rect">
            <a:avLst/>
          </a:prstGeom>
        </p:spPr>
        <p:txBody>
          <a:bodyPr vert="horz" wrap="square" lIns="91440" tIns="45720" rIns="91440" bIns="45720" rtlCol="0" anchor="ctr">
            <a:spAutoFit/>
          </a:bodyPr>
          <a:lstStyle>
            <a:lvl1pPr>
              <a:defRPr b="1" i="0">
                <a:solidFill>
                  <a:schemeClr val="bg1"/>
                </a:solidFill>
                <a:latin typeface="Arial" panose="020B0604020202020204" pitchFamily="34" charset="0"/>
                <a:cs typeface="Arial" panose="020B0604020202020204" pitchFamily="34" charset="0"/>
              </a:defRPr>
            </a:lvl1pPr>
          </a:lstStyle>
          <a:p>
            <a:r>
              <a:rPr lang="en-US"/>
              <a:t>Title here</a:t>
            </a:r>
          </a:p>
        </p:txBody>
      </p:sp>
      <p:sp>
        <p:nvSpPr>
          <p:cNvPr id="8" name="Text Placeholder 2">
            <a:extLst>
              <a:ext uri="{FF2B5EF4-FFF2-40B4-BE49-F238E27FC236}">
                <a16:creationId xmlns:a16="http://schemas.microsoft.com/office/drawing/2014/main" id="{F1287B9C-ED7B-A179-2616-05193CCEF278}"/>
              </a:ext>
            </a:extLst>
          </p:cNvPr>
          <p:cNvSpPr>
            <a:spLocks noGrp="1"/>
          </p:cNvSpPr>
          <p:nvPr>
            <p:ph idx="1" hasCustomPrompt="1"/>
          </p:nvPr>
        </p:nvSpPr>
        <p:spPr>
          <a:xfrm>
            <a:off x="4901939" y="2214710"/>
            <a:ext cx="6678104" cy="3252172"/>
          </a:xfrm>
          <a:prstGeom prst="rect">
            <a:avLst/>
          </a:prstGeom>
        </p:spPr>
        <p:txBody>
          <a:bodyPr vert="horz" lIns="91440" tIns="45720" rIns="91440" bIns="45720" rtlCol="0">
            <a:spAutoFit/>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 </a:t>
            </a:r>
            <a:r>
              <a:rPr lang="en-US" sz="1600" err="1"/>
              <a:t>augue</a:t>
            </a:r>
            <a:r>
              <a:rPr lang="en-US" sz="1600"/>
              <a:t> </a:t>
            </a:r>
            <a:r>
              <a:rPr lang="en-US" sz="1600" err="1"/>
              <a:t>duis</a:t>
            </a:r>
            <a:r>
              <a:rPr lang="en-US" sz="1600"/>
              <a:t> dolore </a:t>
            </a:r>
            <a:r>
              <a:rPr lang="en-US" sz="1600" err="1"/>
              <a:t>te</a:t>
            </a:r>
            <a:r>
              <a:rPr lang="en-US" sz="1600"/>
              <a:t> </a:t>
            </a:r>
            <a:r>
              <a:rPr lang="en-US" sz="1600" err="1"/>
              <a:t>feugait</a:t>
            </a:r>
            <a:r>
              <a:rPr lang="en-US" sz="1600"/>
              <a:t> </a:t>
            </a:r>
            <a:r>
              <a:rPr lang="en-US" sz="1600" err="1"/>
              <a:t>nulla</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dolore </a:t>
            </a:r>
            <a:r>
              <a:rPr lang="en-US" sz="1600" err="1"/>
              <a:t>te</a:t>
            </a:r>
            <a:r>
              <a:rPr lang="en-US" sz="1600"/>
              <a:t>.</a:t>
            </a:r>
          </a:p>
        </p:txBody>
      </p:sp>
      <p:sp>
        <p:nvSpPr>
          <p:cNvPr id="4" name="Slide Number Placeholder 5">
            <a:extLst>
              <a:ext uri="{FF2B5EF4-FFF2-40B4-BE49-F238E27FC236}">
                <a16:creationId xmlns:a16="http://schemas.microsoft.com/office/drawing/2014/main" id="{ED581CBC-6F50-A269-053E-356A533E8267}"/>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1569931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yout with graphic 3">
    <p:spTree>
      <p:nvGrpSpPr>
        <p:cNvPr id="1" name=""/>
        <p:cNvGrpSpPr/>
        <p:nvPr/>
      </p:nvGrpSpPr>
      <p:grpSpPr>
        <a:xfrm>
          <a:off x="0" y="0"/>
          <a:ext cx="0" cy="0"/>
          <a:chOff x="0" y="0"/>
          <a:chExt cx="0" cy="0"/>
        </a:xfrm>
      </p:grpSpPr>
      <p:pic>
        <p:nvPicPr>
          <p:cNvPr id="4" name="Picture 3" descr="A hourglass with a landscape inside&#10;&#10;Description automatically generated">
            <a:extLst>
              <a:ext uri="{FF2B5EF4-FFF2-40B4-BE49-F238E27FC236}">
                <a16:creationId xmlns:a16="http://schemas.microsoft.com/office/drawing/2014/main" id="{E2896440-D38C-B88C-D6FD-4B71B1F95D9C}"/>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a:stretch/>
        </p:blipFill>
        <p:spPr>
          <a:xfrm>
            <a:off x="1358900" y="0"/>
            <a:ext cx="10833100" cy="6878310"/>
          </a:xfrm>
          <a:prstGeom prst="rect">
            <a:avLst/>
          </a:prstGeom>
        </p:spPr>
      </p:pic>
      <p:sp>
        <p:nvSpPr>
          <p:cNvPr id="7" name="Freeform 9">
            <a:extLst>
              <a:ext uri="{FF2B5EF4-FFF2-40B4-BE49-F238E27FC236}">
                <a16:creationId xmlns:a16="http://schemas.microsoft.com/office/drawing/2014/main" id="{62507B84-337A-1AFE-F01E-08562D1B9273}"/>
              </a:ext>
            </a:extLst>
          </p:cNvPr>
          <p:cNvSpPr>
            <a:spLocks/>
          </p:cNvSpPr>
          <p:nvPr userDrawn="1"/>
        </p:nvSpPr>
        <p:spPr bwMode="auto">
          <a:xfrm flipH="1">
            <a:off x="10526288" y="0"/>
            <a:ext cx="2066543" cy="6858000"/>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A223F"/>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9" name="Freeform 10">
            <a:extLst>
              <a:ext uri="{FF2B5EF4-FFF2-40B4-BE49-F238E27FC236}">
                <a16:creationId xmlns:a16="http://schemas.microsoft.com/office/drawing/2014/main" id="{6A457C16-D9E7-E30F-FA50-D7870D2E1CF1}"/>
              </a:ext>
            </a:extLst>
          </p:cNvPr>
          <p:cNvSpPr>
            <a:spLocks/>
          </p:cNvSpPr>
          <p:nvPr userDrawn="1"/>
        </p:nvSpPr>
        <p:spPr bwMode="auto">
          <a:xfrm flipH="1">
            <a:off x="-10350" y="11093"/>
            <a:ext cx="10698480"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A233F"/>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itle 5">
            <a:extLst>
              <a:ext uri="{FF2B5EF4-FFF2-40B4-BE49-F238E27FC236}">
                <a16:creationId xmlns:a16="http://schemas.microsoft.com/office/drawing/2014/main" id="{1F2FEE42-533A-0954-C1D0-8C66A73DC7A6}"/>
              </a:ext>
            </a:extLst>
          </p:cNvPr>
          <p:cNvSpPr>
            <a:spLocks noGrp="1"/>
          </p:cNvSpPr>
          <p:nvPr>
            <p:ph type="title" hasCustomPrompt="1"/>
          </p:nvPr>
        </p:nvSpPr>
        <p:spPr>
          <a:xfrm>
            <a:off x="630275" y="1464046"/>
            <a:ext cx="6816649" cy="705642"/>
          </a:xfrm>
        </p:spPr>
        <p:txBody>
          <a:bodyPr/>
          <a:lstStyle>
            <a:lvl1pPr>
              <a:defRPr b="1" i="0">
                <a:latin typeface="Arial" panose="020B0604020202020204" pitchFamily="34" charset="0"/>
                <a:cs typeface="Arial" panose="020B0604020202020204" pitchFamily="34" charset="0"/>
              </a:defRPr>
            </a:lvl1pPr>
          </a:lstStyle>
          <a:p>
            <a:r>
              <a:rPr lang="en-US"/>
              <a:t>Title here</a:t>
            </a:r>
          </a:p>
        </p:txBody>
      </p:sp>
      <p:sp>
        <p:nvSpPr>
          <p:cNvPr id="11" name="Text Placeholder 2">
            <a:extLst>
              <a:ext uri="{FF2B5EF4-FFF2-40B4-BE49-F238E27FC236}">
                <a16:creationId xmlns:a16="http://schemas.microsoft.com/office/drawing/2014/main" id="{85B6DF05-17D1-5782-0BB0-E9D526CE3D39}"/>
              </a:ext>
            </a:extLst>
          </p:cNvPr>
          <p:cNvSpPr>
            <a:spLocks noGrp="1"/>
          </p:cNvSpPr>
          <p:nvPr>
            <p:ph idx="1" hasCustomPrompt="1"/>
          </p:nvPr>
        </p:nvSpPr>
        <p:spPr>
          <a:xfrm>
            <a:off x="651776" y="2543323"/>
            <a:ext cx="6801209" cy="3252172"/>
          </a:xfrm>
          <a:prstGeom prst="rect">
            <a:avLst/>
          </a:prstGeom>
        </p:spPr>
        <p:txBody>
          <a:bodyPr vert="horz" wrap="square" lIns="91440" tIns="45720" rIns="91440" bIns="45720" rtlCol="0">
            <a:spAutoFit/>
          </a:bodyPr>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 </a:t>
            </a:r>
            <a:r>
              <a:rPr lang="en-US" sz="1600" err="1"/>
              <a:t>augue</a:t>
            </a:r>
            <a:r>
              <a:rPr lang="en-US" sz="1600"/>
              <a:t> </a:t>
            </a:r>
            <a:r>
              <a:rPr lang="en-US" sz="1600" err="1"/>
              <a:t>duis</a:t>
            </a:r>
            <a:r>
              <a:rPr lang="en-US" sz="1600"/>
              <a:t> dolore </a:t>
            </a:r>
            <a:r>
              <a:rPr lang="en-US" sz="1600" err="1"/>
              <a:t>te</a:t>
            </a:r>
            <a:r>
              <a:rPr lang="en-US" sz="1600"/>
              <a:t> </a:t>
            </a:r>
            <a:r>
              <a:rPr lang="en-US" sz="1600" err="1"/>
              <a:t>feugait</a:t>
            </a:r>
            <a:r>
              <a:rPr lang="en-US" sz="1600"/>
              <a:t> </a:t>
            </a:r>
            <a:r>
              <a:rPr lang="en-US" sz="1600" err="1"/>
              <a:t>nulla</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dolore </a:t>
            </a:r>
            <a:r>
              <a:rPr lang="en-US" sz="1600" err="1"/>
              <a:t>te</a:t>
            </a:r>
            <a:r>
              <a:rPr lang="en-US" sz="1600"/>
              <a:t>.</a:t>
            </a:r>
          </a:p>
        </p:txBody>
      </p:sp>
    </p:spTree>
    <p:extLst>
      <p:ext uri="{BB962C8B-B14F-4D97-AF65-F5344CB8AC3E}">
        <p14:creationId xmlns:p14="http://schemas.microsoft.com/office/powerpoint/2010/main" val="27345441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F0859-CD55-9E95-137A-99F59F0E5DA2}"/>
              </a:ext>
            </a:extLst>
          </p:cNvPr>
          <p:cNvSpPr/>
          <p:nvPr userDrawn="1"/>
        </p:nvSpPr>
        <p:spPr>
          <a:xfrm rot="10800000">
            <a:off x="-9819" y="0"/>
            <a:ext cx="12210167" cy="6868271"/>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380BE22-01AF-8D32-7305-F04C6A08A078}"/>
              </a:ext>
            </a:extLst>
          </p:cNvPr>
          <p:cNvSpPr/>
          <p:nvPr userDrawn="1"/>
        </p:nvSpPr>
        <p:spPr>
          <a:xfrm>
            <a:off x="0" y="-1"/>
            <a:ext cx="12192000" cy="458547"/>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2">
            <a:extLst>
              <a:ext uri="{FF2B5EF4-FFF2-40B4-BE49-F238E27FC236}">
                <a16:creationId xmlns:a16="http://schemas.microsoft.com/office/drawing/2014/main" id="{9A77E9DA-6791-090B-4538-649F1A86F377}"/>
              </a:ext>
            </a:extLst>
          </p:cNvPr>
          <p:cNvSpPr/>
          <p:nvPr userDrawn="1"/>
        </p:nvSpPr>
        <p:spPr>
          <a:xfrm>
            <a:off x="11260264" y="0"/>
            <a:ext cx="931736" cy="458548"/>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258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5B5AEE0-8E1B-B264-B24F-58E820DD5951}"/>
              </a:ext>
            </a:extLst>
          </p:cNvPr>
          <p:cNvSpPr txBox="1"/>
          <p:nvPr userDrawn="1"/>
        </p:nvSpPr>
        <p:spPr>
          <a:xfrm>
            <a:off x="629588" y="59960"/>
            <a:ext cx="3252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bg1"/>
                </a:solidFill>
                <a:latin typeface="Arial" panose="020B0604020202020204" pitchFamily="34" charset="0"/>
                <a:cs typeface="Arial" panose="020B0604020202020204" pitchFamily="34" charset="0"/>
              </a:rPr>
              <a:t>EARTH SCIENCE DIVISION</a:t>
            </a:r>
          </a:p>
        </p:txBody>
      </p:sp>
      <p:sp>
        <p:nvSpPr>
          <p:cNvPr id="7" name="Slide Number Placeholder 5">
            <a:extLst>
              <a:ext uri="{FF2B5EF4-FFF2-40B4-BE49-F238E27FC236}">
                <a16:creationId xmlns:a16="http://schemas.microsoft.com/office/drawing/2014/main" id="{D52198C6-2BC8-8028-0CDB-DBC5471D651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bg1"/>
                </a:solidFill>
              </a:rPr>
              <a:pPr/>
              <a:t>‹#›</a:t>
            </a:fld>
            <a:endParaRPr lang="en-US" b="0">
              <a:solidFill>
                <a:schemeClr val="bg1"/>
              </a:solidFill>
            </a:endParaRPr>
          </a:p>
        </p:txBody>
      </p:sp>
      <p:sp>
        <p:nvSpPr>
          <p:cNvPr id="11" name="Slide Number Placeholder 5">
            <a:extLst>
              <a:ext uri="{FF2B5EF4-FFF2-40B4-BE49-F238E27FC236}">
                <a16:creationId xmlns:a16="http://schemas.microsoft.com/office/drawing/2014/main" id="{3E6B5B81-8270-0FC1-C6DB-C3850CB5EAA3}"/>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13" name="Title 5">
            <a:extLst>
              <a:ext uri="{FF2B5EF4-FFF2-40B4-BE49-F238E27FC236}">
                <a16:creationId xmlns:a16="http://schemas.microsoft.com/office/drawing/2014/main" id="{95C1D026-14CA-9A36-0FF1-72AE552AA8D0}"/>
              </a:ext>
            </a:extLst>
          </p:cNvPr>
          <p:cNvSpPr>
            <a:spLocks noGrp="1"/>
          </p:cNvSpPr>
          <p:nvPr>
            <p:ph type="title" hasCustomPrompt="1"/>
          </p:nvPr>
        </p:nvSpPr>
        <p:spPr>
          <a:xfrm>
            <a:off x="604909" y="1043538"/>
            <a:ext cx="10668515" cy="590931"/>
          </a:xfrm>
        </p:spPr>
        <p:txBody>
          <a:bodyPr/>
          <a:lstStyle>
            <a:lvl1pPr algn="l">
              <a:defRPr sz="3600" b="1" i="0">
                <a:latin typeface="Arial" panose="020B0604020202020204" pitchFamily="34" charset="0"/>
                <a:cs typeface="Arial" panose="020B0604020202020204" pitchFamily="34" charset="0"/>
              </a:defRPr>
            </a:lvl1pPr>
          </a:lstStyle>
          <a:p>
            <a:r>
              <a:rPr lang="en-US"/>
              <a:t>Title here</a:t>
            </a:r>
          </a:p>
        </p:txBody>
      </p:sp>
      <p:sp>
        <p:nvSpPr>
          <p:cNvPr id="16" name="Text Placeholder 15">
            <a:extLst>
              <a:ext uri="{FF2B5EF4-FFF2-40B4-BE49-F238E27FC236}">
                <a16:creationId xmlns:a16="http://schemas.microsoft.com/office/drawing/2014/main" id="{76F61DA1-8341-127D-9998-5AAAAB1CEBCF}"/>
              </a:ext>
            </a:extLst>
          </p:cNvPr>
          <p:cNvSpPr>
            <a:spLocks noGrp="1"/>
          </p:cNvSpPr>
          <p:nvPr>
            <p:ph type="body" sz="quarter" idx="16" hasCustomPrompt="1"/>
          </p:nvPr>
        </p:nvSpPr>
        <p:spPr>
          <a:xfrm>
            <a:off x="650875" y="1879600"/>
            <a:ext cx="10634663" cy="2267287"/>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 </a:t>
            </a:r>
            <a:r>
              <a:rPr lang="en-US" sz="1600" err="1"/>
              <a:t>augue</a:t>
            </a:r>
            <a:r>
              <a:rPr lang="en-US" sz="1600"/>
              <a:t> </a:t>
            </a:r>
            <a:r>
              <a:rPr lang="en-US" sz="1600" err="1"/>
              <a:t>duis</a:t>
            </a:r>
            <a:r>
              <a:rPr lang="en-US" sz="1600"/>
              <a:t> dolore </a:t>
            </a:r>
            <a:r>
              <a:rPr lang="en-US" sz="1600" err="1"/>
              <a:t>te</a:t>
            </a:r>
            <a:r>
              <a:rPr lang="en-US" sz="1600"/>
              <a:t> </a:t>
            </a:r>
            <a:r>
              <a:rPr lang="en-US" sz="1600" err="1"/>
              <a:t>feugait</a:t>
            </a:r>
            <a:r>
              <a:rPr lang="en-US" sz="1600"/>
              <a:t> </a:t>
            </a:r>
            <a:r>
              <a:rPr lang="en-US" sz="1600" err="1"/>
              <a:t>nulla</a:t>
            </a:r>
            <a:r>
              <a:rPr lang="en-US" sz="1600"/>
              <a:t> </a:t>
            </a:r>
            <a:r>
              <a:rPr lang="en-US" sz="1600" err="1"/>
              <a:t>facilisi</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a:t>
            </a:r>
          </a:p>
        </p:txBody>
      </p:sp>
    </p:spTree>
    <p:extLst>
      <p:ext uri="{BB962C8B-B14F-4D97-AF65-F5344CB8AC3E}">
        <p14:creationId xmlns:p14="http://schemas.microsoft.com/office/powerpoint/2010/main" val="33739651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F0859-CD55-9E95-137A-99F59F0E5DA2}"/>
              </a:ext>
            </a:extLst>
          </p:cNvPr>
          <p:cNvSpPr/>
          <p:nvPr userDrawn="1"/>
        </p:nvSpPr>
        <p:spPr>
          <a:xfrm rot="10800000">
            <a:off x="-9817" y="-23529"/>
            <a:ext cx="12210167" cy="6891801"/>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D52198C6-2BC8-8028-0CDB-DBC5471D651D}"/>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bg1"/>
                </a:solidFill>
              </a:rPr>
              <a:pPr/>
              <a:t>‹#›</a:t>
            </a:fld>
            <a:endParaRPr lang="en-US" b="0">
              <a:solidFill>
                <a:schemeClr val="bg1"/>
              </a:solidFill>
            </a:endParaRPr>
          </a:p>
        </p:txBody>
      </p:sp>
      <p:sp>
        <p:nvSpPr>
          <p:cNvPr id="11" name="Slide Number Placeholder 5">
            <a:extLst>
              <a:ext uri="{FF2B5EF4-FFF2-40B4-BE49-F238E27FC236}">
                <a16:creationId xmlns:a16="http://schemas.microsoft.com/office/drawing/2014/main" id="{3E6B5B81-8270-0FC1-C6DB-C3850CB5EAA3}"/>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
        <p:nvSpPr>
          <p:cNvPr id="2" name="Title 5">
            <a:extLst>
              <a:ext uri="{FF2B5EF4-FFF2-40B4-BE49-F238E27FC236}">
                <a16:creationId xmlns:a16="http://schemas.microsoft.com/office/drawing/2014/main" id="{3118E579-8A2E-2F88-F0AF-490943C2A308}"/>
              </a:ext>
            </a:extLst>
          </p:cNvPr>
          <p:cNvSpPr>
            <a:spLocks noGrp="1"/>
          </p:cNvSpPr>
          <p:nvPr>
            <p:ph type="title" hasCustomPrompt="1"/>
          </p:nvPr>
        </p:nvSpPr>
        <p:spPr>
          <a:xfrm>
            <a:off x="604909" y="1043538"/>
            <a:ext cx="10668515" cy="590931"/>
          </a:xfrm>
        </p:spPr>
        <p:txBody>
          <a:bodyPr/>
          <a:lstStyle>
            <a:lvl1pPr algn="ctr">
              <a:defRPr sz="3600" b="1" i="0">
                <a:latin typeface="Arial" panose="020B0604020202020204" pitchFamily="34" charset="0"/>
                <a:cs typeface="Arial" panose="020B0604020202020204" pitchFamily="34" charset="0"/>
              </a:defRPr>
            </a:lvl1pPr>
          </a:lstStyle>
          <a:p>
            <a:r>
              <a:rPr lang="en-US"/>
              <a:t>Title here</a:t>
            </a:r>
          </a:p>
        </p:txBody>
      </p:sp>
      <p:sp>
        <p:nvSpPr>
          <p:cNvPr id="3" name="Text Placeholder 15">
            <a:extLst>
              <a:ext uri="{FF2B5EF4-FFF2-40B4-BE49-F238E27FC236}">
                <a16:creationId xmlns:a16="http://schemas.microsoft.com/office/drawing/2014/main" id="{10805BB9-5666-F79C-ECB6-E0ABD45226DA}"/>
              </a:ext>
            </a:extLst>
          </p:cNvPr>
          <p:cNvSpPr>
            <a:spLocks noGrp="1"/>
          </p:cNvSpPr>
          <p:nvPr>
            <p:ph type="body" sz="quarter" idx="16" hasCustomPrompt="1"/>
          </p:nvPr>
        </p:nvSpPr>
        <p:spPr>
          <a:xfrm>
            <a:off x="650875" y="1879600"/>
            <a:ext cx="10634663" cy="2267287"/>
          </a:xfrm>
        </p:spPr>
        <p:txBody>
          <a:bodyPr/>
          <a:lstStyle>
            <a:lvl1pPr marL="0" indent="0">
              <a:lnSpc>
                <a:spcPct val="100000"/>
              </a:lnSpc>
              <a:buNone/>
              <a:defRPr sz="1600" b="0" i="0">
                <a:latin typeface="Arial" panose="020B0604020202020204" pitchFamily="34" charset="0"/>
                <a:cs typeface="Arial" panose="020B0604020202020204" pitchFamily="34" charset="0"/>
              </a:defRPr>
            </a:lvl1pPr>
          </a:lstStyle>
          <a:p>
            <a:pPr>
              <a:spcAft>
                <a:spcPts val="600"/>
              </a:spcAft>
            </a:pPr>
            <a:r>
              <a:rPr lang="en-US"/>
              <a:t>Body Copy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Duis autem vel </a:t>
            </a:r>
            <a:r>
              <a:rPr lang="en-US" sz="1600" err="1"/>
              <a:t>eum</a:t>
            </a:r>
            <a:r>
              <a:rPr lang="en-US" sz="1600"/>
              <a:t> </a:t>
            </a:r>
            <a:r>
              <a:rPr lang="en-US" sz="1600" err="1"/>
              <a:t>iriure</a:t>
            </a:r>
            <a:r>
              <a:rPr lang="en-US" sz="1600"/>
              <a:t> dolor in </a:t>
            </a:r>
            <a:r>
              <a:rPr lang="en-US" sz="1600" err="1"/>
              <a:t>hendrerit</a:t>
            </a:r>
            <a:r>
              <a:rPr lang="en-US" sz="1600"/>
              <a:t> in </a:t>
            </a:r>
            <a:r>
              <a:rPr lang="en-US" sz="1600" err="1"/>
              <a:t>vulputate</a:t>
            </a:r>
            <a:r>
              <a:rPr lang="en-US" sz="1600"/>
              <a:t> </a:t>
            </a:r>
            <a:r>
              <a:rPr lang="en-US" sz="1600" err="1"/>
              <a:t>velit</a:t>
            </a:r>
            <a:r>
              <a:rPr lang="en-US" sz="1600"/>
              <a:t> </a:t>
            </a:r>
            <a:r>
              <a:rPr lang="en-US" sz="1600" err="1"/>
              <a:t>esse</a:t>
            </a:r>
            <a:r>
              <a:rPr lang="en-US" sz="1600"/>
              <a:t> </a:t>
            </a:r>
            <a:r>
              <a:rPr lang="en-US" sz="1600" err="1"/>
              <a:t>molestie</a:t>
            </a:r>
            <a:r>
              <a:rPr lang="en-US" sz="1600"/>
              <a:t> </a:t>
            </a:r>
            <a:r>
              <a:rPr lang="en-US" sz="1600" err="1"/>
              <a:t>consequat</a:t>
            </a:r>
            <a:r>
              <a:rPr lang="en-US" sz="1600"/>
              <a:t>, vel illum dolore </a:t>
            </a:r>
            <a:r>
              <a:rPr lang="en-US" sz="1600" err="1"/>
              <a:t>eu</a:t>
            </a:r>
            <a:r>
              <a:rPr lang="en-US" sz="1600"/>
              <a:t> </a:t>
            </a:r>
            <a:r>
              <a:rPr lang="en-US" sz="1600" err="1"/>
              <a:t>feugiat</a:t>
            </a:r>
            <a:r>
              <a:rPr lang="en-US" sz="1600"/>
              <a:t> </a:t>
            </a:r>
            <a:r>
              <a:rPr lang="en-US" sz="1600" err="1"/>
              <a:t>nulla</a:t>
            </a:r>
            <a:r>
              <a:rPr lang="en-US" sz="1600"/>
              <a:t> </a:t>
            </a:r>
            <a:r>
              <a:rPr lang="en-US" sz="1600" err="1"/>
              <a:t>facilisis</a:t>
            </a:r>
            <a:r>
              <a:rPr lang="en-US" sz="1600"/>
              <a:t> at </a:t>
            </a:r>
            <a:r>
              <a:rPr lang="en-US" sz="1600" err="1"/>
              <a:t>vero</a:t>
            </a:r>
            <a:r>
              <a:rPr lang="en-US" sz="1600"/>
              <a:t> eros et </a:t>
            </a:r>
            <a:r>
              <a:rPr lang="en-US" sz="1600" err="1"/>
              <a:t>accumsan</a:t>
            </a:r>
            <a:r>
              <a:rPr lang="en-US" sz="1600"/>
              <a:t> et </a:t>
            </a:r>
            <a:r>
              <a:rPr lang="en-US" sz="1600" err="1"/>
              <a:t>iusto</a:t>
            </a:r>
            <a:r>
              <a:rPr lang="en-US" sz="1600"/>
              <a:t> </a:t>
            </a:r>
            <a:r>
              <a:rPr lang="en-US" sz="1600" err="1"/>
              <a:t>odio</a:t>
            </a:r>
            <a:r>
              <a:rPr lang="en-US" sz="1600"/>
              <a:t> </a:t>
            </a:r>
            <a:r>
              <a:rPr lang="en-US" sz="1600" err="1"/>
              <a:t>dignissim</a:t>
            </a:r>
            <a:r>
              <a:rPr lang="en-US" sz="1600"/>
              <a:t> qui </a:t>
            </a:r>
            <a:r>
              <a:rPr lang="en-US" sz="1600" err="1"/>
              <a:t>blandit</a:t>
            </a:r>
            <a:r>
              <a:rPr lang="en-US" sz="1600"/>
              <a:t> </a:t>
            </a:r>
            <a:r>
              <a:rPr lang="en-US" sz="1600" err="1"/>
              <a:t>praesent</a:t>
            </a:r>
            <a:r>
              <a:rPr lang="en-US" sz="1600"/>
              <a:t> </a:t>
            </a:r>
            <a:r>
              <a:rPr lang="en-US" sz="1600" err="1"/>
              <a:t>luptatum</a:t>
            </a:r>
            <a:r>
              <a:rPr lang="en-US" sz="1600"/>
              <a:t> </a:t>
            </a:r>
            <a:r>
              <a:rPr lang="en-US" sz="1600" err="1"/>
              <a:t>zzril</a:t>
            </a:r>
            <a:r>
              <a:rPr lang="en-US" sz="1600"/>
              <a:t> </a:t>
            </a:r>
            <a:r>
              <a:rPr lang="en-US" sz="1600" err="1"/>
              <a:t>delenit</a:t>
            </a:r>
            <a:r>
              <a:rPr lang="en-US" sz="1600"/>
              <a:t> </a:t>
            </a:r>
            <a:r>
              <a:rPr lang="en-US" sz="1600" err="1"/>
              <a:t>augue</a:t>
            </a:r>
            <a:r>
              <a:rPr lang="en-US" sz="1600"/>
              <a:t> </a:t>
            </a:r>
            <a:r>
              <a:rPr lang="en-US" sz="1600" err="1"/>
              <a:t>duis</a:t>
            </a:r>
            <a:r>
              <a:rPr lang="en-US" sz="1600"/>
              <a:t> dolore </a:t>
            </a:r>
            <a:r>
              <a:rPr lang="en-US" sz="1600" err="1"/>
              <a:t>te</a:t>
            </a:r>
            <a:r>
              <a:rPr lang="en-US" sz="1600"/>
              <a:t> </a:t>
            </a:r>
            <a:r>
              <a:rPr lang="en-US" sz="1600" err="1"/>
              <a:t>feugait</a:t>
            </a:r>
            <a:r>
              <a:rPr lang="en-US" sz="1600"/>
              <a:t> </a:t>
            </a:r>
            <a:r>
              <a:rPr lang="en-US" sz="1600" err="1"/>
              <a:t>nulla</a:t>
            </a:r>
            <a:r>
              <a:rPr lang="en-US" sz="1600"/>
              <a:t> </a:t>
            </a:r>
            <a:r>
              <a:rPr lang="en-US" sz="1600" err="1"/>
              <a:t>facilisi</a:t>
            </a:r>
            <a:r>
              <a:rPr lang="en-US" sz="1600"/>
              <a:t>.</a:t>
            </a:r>
          </a:p>
          <a:p>
            <a:pPr>
              <a:spcAft>
                <a:spcPts val="600"/>
              </a:spcAft>
            </a:pPr>
            <a:r>
              <a:rPr lang="en-US" sz="1600"/>
              <a:t>Lorem ipsum dolor sit </a:t>
            </a:r>
            <a:r>
              <a:rPr lang="en-US" sz="1600" err="1"/>
              <a:t>amet</a:t>
            </a:r>
            <a:r>
              <a:rPr lang="en-US" sz="1600"/>
              <a:t>, cons </a:t>
            </a:r>
            <a:r>
              <a:rPr lang="en-US" sz="1600" err="1"/>
              <a:t>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a:t>
            </a:r>
          </a:p>
        </p:txBody>
      </p:sp>
    </p:spTree>
    <p:extLst>
      <p:ext uri="{BB962C8B-B14F-4D97-AF65-F5344CB8AC3E}">
        <p14:creationId xmlns:p14="http://schemas.microsoft.com/office/powerpoint/2010/main" val="15701062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A223F"/>
        </a:solidFill>
        <a:effectLst/>
      </p:bgPr>
    </p:bg>
    <p:spTree>
      <p:nvGrpSpPr>
        <p:cNvPr id="1" name=""/>
        <p:cNvGrpSpPr/>
        <p:nvPr/>
      </p:nvGrpSpPr>
      <p:grpSpPr>
        <a:xfrm>
          <a:off x="0" y="0"/>
          <a:ext cx="0" cy="0"/>
          <a:chOff x="0" y="0"/>
          <a:chExt cx="0" cy="0"/>
        </a:xfrm>
      </p:grpSpPr>
      <p:pic>
        <p:nvPicPr>
          <p:cNvPr id="5" name="Picture 4" descr="A close-up of a planet earth&#10;&#10;Description automatically generated">
            <a:extLst>
              <a:ext uri="{FF2B5EF4-FFF2-40B4-BE49-F238E27FC236}">
                <a16:creationId xmlns:a16="http://schemas.microsoft.com/office/drawing/2014/main" id="{CDEC525A-F0E3-3FDF-4A57-DAA397A188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D2BF771-999A-D7D3-93B4-743FFC4F95BA}"/>
              </a:ext>
            </a:extLst>
          </p:cNvPr>
          <p:cNvSpPr txBox="1"/>
          <p:nvPr userDrawn="1"/>
        </p:nvSpPr>
        <p:spPr>
          <a:xfrm>
            <a:off x="8129736" y="4341816"/>
            <a:ext cx="2557110" cy="369332"/>
          </a:xfrm>
          <a:prstGeom prst="rect">
            <a:avLst/>
          </a:prstGeom>
          <a:noFill/>
        </p:spPr>
        <p:txBody>
          <a:bodyPr wrap="none" rtlCol="0">
            <a:spAutoFit/>
          </a:bodyPr>
          <a:lstStyle/>
          <a:p>
            <a:r>
              <a:rPr lang="en-US" b="0" i="0">
                <a:solidFill>
                  <a:schemeClr val="bg1"/>
                </a:solidFill>
                <a:latin typeface="Helvetica" pitchFamily="2" charset="0"/>
              </a:rPr>
              <a:t>science.nasa.gov/earth</a:t>
            </a:r>
          </a:p>
        </p:txBody>
      </p:sp>
    </p:spTree>
    <p:extLst>
      <p:ext uri="{BB962C8B-B14F-4D97-AF65-F5344CB8AC3E}">
        <p14:creationId xmlns:p14="http://schemas.microsoft.com/office/powerpoint/2010/main" val="6446370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5_Title and Conten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8FD5CAF-B96C-4FAC-9F41-AC82836D136E}"/>
              </a:ext>
            </a:extLst>
          </p:cNvPr>
          <p:cNvPicPr>
            <a:picLocks noChangeAspect="1"/>
          </p:cNvPicPr>
          <p:nvPr userDrawn="1"/>
        </p:nvPicPr>
        <p:blipFill>
          <a:blip r:embed="rId2"/>
          <a:stretch>
            <a:fillRect/>
          </a:stretch>
        </p:blipFill>
        <p:spPr>
          <a:xfrm>
            <a:off x="-12519" y="-8747"/>
            <a:ext cx="12192000" cy="6857999"/>
          </a:xfrm>
          <a:prstGeom prst="rect">
            <a:avLst/>
          </a:prstGeom>
        </p:spPr>
      </p:pic>
      <p:grpSp>
        <p:nvGrpSpPr>
          <p:cNvPr id="10" name="Group 9">
            <a:extLst>
              <a:ext uri="{FF2B5EF4-FFF2-40B4-BE49-F238E27FC236}">
                <a16:creationId xmlns:a16="http://schemas.microsoft.com/office/drawing/2014/main" id="{A178FC00-62D8-E046-9751-ABF74CA246E8}"/>
              </a:ext>
            </a:extLst>
          </p:cNvPr>
          <p:cNvGrpSpPr/>
          <p:nvPr/>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a:extLst>
              <a:ext uri="{FF2B5EF4-FFF2-40B4-BE49-F238E27FC236}">
                <a16:creationId xmlns:a16="http://schemas.microsoft.com/office/drawing/2014/main" id="{C0BBE337-6FE4-F74A-8847-969FD40E7926}"/>
              </a:ext>
            </a:extLst>
          </p:cNvPr>
          <p:cNvSpPr/>
          <p:nvPr/>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pic>
        <p:nvPicPr>
          <p:cNvPr id="4098" name="Picture 2">
            <a:extLst>
              <a:ext uri="{FF2B5EF4-FFF2-40B4-BE49-F238E27FC236}">
                <a16:creationId xmlns:a16="http://schemas.microsoft.com/office/drawing/2014/main" id="{C7DA1AA6-42E8-3940-71E9-75FAECFBC06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6213"/>
          <a:stretch/>
        </p:blipFill>
        <p:spPr bwMode="auto">
          <a:xfrm>
            <a:off x="-12519" y="-11410"/>
            <a:ext cx="12204519" cy="68796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27363" y="6436112"/>
            <a:ext cx="2743200" cy="365125"/>
          </a:xfrm>
        </p:spPr>
        <p:txBody>
          <a:bodyPr/>
          <a:lstStyle>
            <a:lvl1pPr>
              <a:defRPr sz="1050" b="1">
                <a:effectLst>
                  <a:outerShdw blurRad="38100" dist="38100" dir="2700000" algn="tl">
                    <a:srgbClr val="000000">
                      <a:alpha val="43137"/>
                    </a:srgbClr>
                  </a:outerShdw>
                </a:effectLst>
              </a:defRPr>
            </a:lvl1pPr>
          </a:lstStyle>
          <a:p>
            <a:fld id="{1DAA73B7-D100-407E-8F4A-E6894A0429A5}" type="datetime1">
              <a:rPr lang="en-US" smtClean="0"/>
              <a:pPr/>
              <a:t>4/7/25</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381996" y="6436114"/>
            <a:ext cx="3000581" cy="421886"/>
          </a:xfrm>
        </p:spPr>
        <p:txBody>
          <a:bodyPr/>
          <a:lstStyle>
            <a:lvl1pPr>
              <a:defRPr sz="1050" b="1">
                <a:solidFill>
                  <a:schemeClr val="bg2"/>
                </a:solidFill>
                <a:effectLst>
                  <a:outerShdw blurRad="38100" dist="38100" dir="2700000" algn="tl">
                    <a:srgbClr val="000000">
                      <a:alpha val="43137"/>
                    </a:srgbClr>
                  </a:outerShdw>
                </a:effectLst>
              </a:defRPr>
            </a:lvl1pPr>
          </a:lstStyle>
          <a:p>
            <a:r>
              <a:rPr lang="en-US"/>
              <a:t>Pre-decisional for NASA internal use only</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b="1">
                <a:solidFill>
                  <a:schemeClr val="bg1"/>
                </a:solidFill>
                <a:effectLst>
                  <a:outerShdw blurRad="38100" dist="38100" dir="2700000" algn="tl">
                    <a:srgbClr val="000000">
                      <a:alpha val="43137"/>
                    </a:srgbClr>
                  </a:outerShdw>
                </a:effectLst>
              </a:defRPr>
            </a:lvl1pPr>
          </a:lstStyle>
          <a:p>
            <a:fld id="{2E8C51FE-49D9-314D-9957-ABBF7DDE8782}" type="slidenum">
              <a:rPr lang="en-US" smtClean="0"/>
              <a:pPr/>
              <a:t>‹#›</a:t>
            </a:fld>
            <a:endParaRPr lang="en-US"/>
          </a:p>
        </p:txBody>
      </p:sp>
      <p:sp>
        <p:nvSpPr>
          <p:cNvPr id="22" name="Rectangle 21">
            <a:extLst>
              <a:ext uri="{FF2B5EF4-FFF2-40B4-BE49-F238E27FC236}">
                <a16:creationId xmlns:a16="http://schemas.microsoft.com/office/drawing/2014/main" id="{1CD0F9D4-562D-0246-864A-D56E121E5335}"/>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20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4695218" y="1039166"/>
            <a:ext cx="6658582" cy="776288"/>
          </a:xfrm>
        </p:spPr>
        <p:txBody>
          <a:bodyPr/>
          <a:lstStyle>
            <a:lvl1pPr>
              <a:defRPr b="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0D9AF893-D808-4CB5-BB47-A0A5F40C0C46}" type="datetime1">
              <a:rPr lang="en-US" smtClean="0"/>
              <a:t>4/7/25</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Pre-decisional for NASA internal use only</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6843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8A7C-C386-3A5B-8D0C-4285E87611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020C76-3833-BE46-939F-8B1F2913BD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39364-A3D1-7989-05DC-6898D7E7493A}"/>
              </a:ext>
            </a:extLst>
          </p:cNvPr>
          <p:cNvSpPr>
            <a:spLocks noGrp="1"/>
          </p:cNvSpPr>
          <p:nvPr>
            <p:ph type="dt" sz="half" idx="10"/>
          </p:nvPr>
        </p:nvSpPr>
        <p:spPr/>
        <p:txBody>
          <a:bodyPr/>
          <a:lstStyle/>
          <a:p>
            <a:fld id="{797B9F70-41C3-426C-8F97-59C436C925A9}" type="datetimeFigureOut">
              <a:rPr lang="en-US" smtClean="0"/>
              <a:t>4/7/25</a:t>
            </a:fld>
            <a:endParaRPr lang="en-US"/>
          </a:p>
        </p:txBody>
      </p:sp>
      <p:sp>
        <p:nvSpPr>
          <p:cNvPr id="5" name="Footer Placeholder 4">
            <a:extLst>
              <a:ext uri="{FF2B5EF4-FFF2-40B4-BE49-F238E27FC236}">
                <a16:creationId xmlns:a16="http://schemas.microsoft.com/office/drawing/2014/main" id="{7A4DDCA9-3293-3A77-1641-2FAF07707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DA313-252D-B59F-A538-26F84A9CF4C4}"/>
              </a:ext>
            </a:extLst>
          </p:cNvPr>
          <p:cNvSpPr>
            <a:spLocks noGrp="1"/>
          </p:cNvSpPr>
          <p:nvPr>
            <p:ph type="sldNum" sz="quarter" idx="12"/>
          </p:nvPr>
        </p:nvSpPr>
        <p:spPr/>
        <p:txBody>
          <a:bodyPr/>
          <a:lstStyle/>
          <a:p>
            <a:fld id="{4F45D27C-9160-44B0-99B9-5A2798F776EB}" type="slidenum">
              <a:rPr lang="en-US" smtClean="0"/>
              <a:t>‹#›</a:t>
            </a:fld>
            <a:endParaRPr lang="en-US"/>
          </a:p>
        </p:txBody>
      </p:sp>
    </p:spTree>
    <p:extLst>
      <p:ext uri="{BB962C8B-B14F-4D97-AF65-F5344CB8AC3E}">
        <p14:creationId xmlns:p14="http://schemas.microsoft.com/office/powerpoint/2010/main" val="315394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6AD252D8-47A9-4F50-0A77-F7F2B5C75C77}"/>
              </a:ext>
            </a:extLst>
          </p:cNvPr>
          <p:cNvSpPr>
            <a:spLocks noGrp="1"/>
          </p:cNvSpPr>
          <p:nvPr>
            <p:ph type="title"/>
          </p:nvPr>
        </p:nvSpPr>
        <p:spPr>
          <a:xfrm>
            <a:off x="838200" y="755543"/>
            <a:ext cx="10515600" cy="1325563"/>
          </a:xfrm>
          <a:prstGeom prst="rect">
            <a:avLst/>
          </a:prstGeom>
        </p:spPr>
        <p:txBody>
          <a:bodyPr vert="horz" lIns="91440" tIns="45720" rIns="91440" bIns="45720" rtlCol="0" anchor="ctr">
            <a:normAutofit/>
          </a:bodyPr>
          <a:lstStyle/>
          <a:p>
            <a:r>
              <a:rPr lang="en-GB" dirty="0"/>
              <a:t>Cover – Insert title</a:t>
            </a:r>
            <a:endParaRPr lang="en-FR" dirty="0"/>
          </a:p>
        </p:txBody>
      </p:sp>
      <p:sp>
        <p:nvSpPr>
          <p:cNvPr id="5" name="Text Placeholder 2">
            <a:extLst>
              <a:ext uri="{FF2B5EF4-FFF2-40B4-BE49-F238E27FC236}">
                <a16:creationId xmlns:a16="http://schemas.microsoft.com/office/drawing/2014/main" id="{954E0E61-AEC0-9130-9970-54CD0B1FE7F9}"/>
              </a:ext>
            </a:extLst>
          </p:cNvPr>
          <p:cNvSpPr>
            <a:spLocks noGrp="1"/>
          </p:cNvSpPr>
          <p:nvPr>
            <p:ph idx="1"/>
          </p:nvPr>
        </p:nvSpPr>
        <p:spPr>
          <a:xfrm>
            <a:off x="838200" y="2216043"/>
            <a:ext cx="10515600" cy="4351338"/>
          </a:xfrm>
          <a:prstGeom prst="rect">
            <a:avLst/>
          </a:prstGeom>
        </p:spPr>
        <p:txBody>
          <a:bodyPr vert="horz" lIns="91440" tIns="45720" rIns="91440" bIns="45720" rtlCol="0">
            <a:normAutofit/>
          </a:bodyPr>
          <a:lstStyle>
            <a:lvl1pPr algn="ctr">
              <a:defRPr sz="2800"/>
            </a:lvl1pPr>
            <a:lvl2pPr algn="ctr">
              <a:defRPr sz="2800"/>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5359333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C00C82F-5A5B-8A11-C616-EFE74CDD7AB5}"/>
              </a:ext>
              <a:ext uri="{C183D7F6-B498-43B3-948B-1728B52AA6E4}">
                <adec:decorative xmlns:adec="http://schemas.microsoft.com/office/drawing/2017/decorative" val="1"/>
              </a:ext>
            </a:extLst>
          </p:cNvPr>
          <p:cNvSpPr/>
          <p:nvPr userDrawn="1"/>
        </p:nvSpPr>
        <p:spPr>
          <a:xfrm>
            <a:off x="-7749" y="-16901"/>
            <a:ext cx="12210167" cy="6891801"/>
          </a:xfrm>
          <a:prstGeom prst="rect">
            <a:avLst/>
          </a:prstGeom>
          <a:gradFill flip="none" rotWithShape="1">
            <a:gsLst>
              <a:gs pos="0">
                <a:srgbClr val="403422"/>
              </a:gs>
              <a:gs pos="6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FF9314F-0BC8-8E7D-98BE-AB1D92F52B58}"/>
              </a:ext>
              <a:ext uri="{C183D7F6-B498-43B3-948B-1728B52AA6E4}">
                <adec:decorative xmlns:adec="http://schemas.microsoft.com/office/drawing/2017/decorative" val="1"/>
              </a:ext>
            </a:extLst>
          </p:cNvPr>
          <p:cNvGrpSpPr/>
          <p:nvPr userDrawn="1"/>
        </p:nvGrpSpPr>
        <p:grpSpPr>
          <a:xfrm>
            <a:off x="-9804" y="-37213"/>
            <a:ext cx="12201804" cy="514767"/>
            <a:chOff x="-9804" y="-37213"/>
            <a:chExt cx="12201804" cy="514767"/>
          </a:xfrm>
        </p:grpSpPr>
        <p:sp>
          <p:nvSpPr>
            <p:cNvPr id="7" name="Rectangle 6">
              <a:extLst>
                <a:ext uri="{FF2B5EF4-FFF2-40B4-BE49-F238E27FC236}">
                  <a16:creationId xmlns:a16="http://schemas.microsoft.com/office/drawing/2014/main" id="{0F4710FF-0E32-4380-4AEE-420BCCCC20A8}"/>
                </a:ext>
              </a:extLst>
            </p:cNvPr>
            <p:cNvSpPr/>
            <p:nvPr userDrawn="1"/>
          </p:nvSpPr>
          <p:spPr>
            <a:xfrm>
              <a:off x="-9804" y="-37213"/>
              <a:ext cx="12201804" cy="514767"/>
            </a:xfrm>
            <a:prstGeom prst="rect">
              <a:avLst/>
            </a:prstGeom>
            <a:solidFill>
              <a:srgbClr val="906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1D321279-DD69-8E99-0B30-B817BC9C122D}"/>
                </a:ext>
              </a:extLst>
            </p:cNvPr>
            <p:cNvSpPr/>
            <p:nvPr userDrawn="1"/>
          </p:nvSpPr>
          <p:spPr>
            <a:xfrm>
              <a:off x="8873902" y="-33075"/>
              <a:ext cx="3318097" cy="510629"/>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 name="connsiteX0" fmla="*/ 1656172 w 2587908"/>
                <a:gd name="connsiteY0" fmla="*/ 0 h 503195"/>
                <a:gd name="connsiteX1" fmla="*/ 2587908 w 2587908"/>
                <a:gd name="connsiteY1" fmla="*/ 0 h 503195"/>
                <a:gd name="connsiteX2" fmla="*/ 2587908 w 2587908"/>
                <a:gd name="connsiteY2" fmla="*/ 495760 h 503195"/>
                <a:gd name="connsiteX3" fmla="*/ 0 w 2587908"/>
                <a:gd name="connsiteY3" fmla="*/ 503195 h 503195"/>
                <a:gd name="connsiteX4" fmla="*/ 1656172 w 2587908"/>
                <a:gd name="connsiteY4" fmla="*/ 0 h 503195"/>
                <a:gd name="connsiteX0" fmla="*/ 0 w 3318097"/>
                <a:gd name="connsiteY0" fmla="*/ 0 h 510629"/>
                <a:gd name="connsiteX1" fmla="*/ 3318097 w 3318097"/>
                <a:gd name="connsiteY1" fmla="*/ 7434 h 510629"/>
                <a:gd name="connsiteX2" fmla="*/ 3318097 w 3318097"/>
                <a:gd name="connsiteY2" fmla="*/ 503194 h 510629"/>
                <a:gd name="connsiteX3" fmla="*/ 730189 w 3318097"/>
                <a:gd name="connsiteY3" fmla="*/ 510629 h 510629"/>
                <a:gd name="connsiteX4" fmla="*/ 0 w 3318097"/>
                <a:gd name="connsiteY4" fmla="*/ 0 h 510629"/>
                <a:gd name="connsiteX0" fmla="*/ 0 w 3318097"/>
                <a:gd name="connsiteY0" fmla="*/ 0 h 510629"/>
                <a:gd name="connsiteX1" fmla="*/ 3318097 w 3318097"/>
                <a:gd name="connsiteY1" fmla="*/ 7434 h 510629"/>
                <a:gd name="connsiteX2" fmla="*/ 3318097 w 3318097"/>
                <a:gd name="connsiteY2" fmla="*/ 503194 h 510629"/>
                <a:gd name="connsiteX3" fmla="*/ 730189 w 3318097"/>
                <a:gd name="connsiteY3" fmla="*/ 510629 h 510629"/>
                <a:gd name="connsiteX4" fmla="*/ 0 w 3318097"/>
                <a:gd name="connsiteY4" fmla="*/ 0 h 510629"/>
                <a:gd name="connsiteX0" fmla="*/ 0 w 3318097"/>
                <a:gd name="connsiteY0" fmla="*/ 0 h 510629"/>
                <a:gd name="connsiteX1" fmla="*/ 3318097 w 3318097"/>
                <a:gd name="connsiteY1" fmla="*/ 7434 h 510629"/>
                <a:gd name="connsiteX2" fmla="*/ 3318097 w 3318097"/>
                <a:gd name="connsiteY2" fmla="*/ 503194 h 510629"/>
                <a:gd name="connsiteX3" fmla="*/ 730189 w 3318097"/>
                <a:gd name="connsiteY3" fmla="*/ 510629 h 510629"/>
                <a:gd name="connsiteX4" fmla="*/ 0 w 3318097"/>
                <a:gd name="connsiteY4" fmla="*/ 0 h 510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097" h="510629">
                  <a:moveTo>
                    <a:pt x="0" y="0"/>
                  </a:moveTo>
                  <a:lnTo>
                    <a:pt x="3318097" y="7434"/>
                  </a:lnTo>
                  <a:lnTo>
                    <a:pt x="3318097" y="503194"/>
                  </a:lnTo>
                  <a:lnTo>
                    <a:pt x="730189" y="510629"/>
                  </a:lnTo>
                  <a:cubicBezTo>
                    <a:pt x="486793" y="340419"/>
                    <a:pt x="399513" y="222249"/>
                    <a:pt x="0" y="0"/>
                  </a:cubicBezTo>
                  <a:close/>
                </a:path>
              </a:pathLst>
            </a:custGeom>
            <a:solidFill>
              <a:srgbClr val="A77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F429B396-D341-CD89-F22D-273DA83669AB}"/>
              </a:ext>
            </a:extLst>
          </p:cNvPr>
          <p:cNvSpPr>
            <a:spLocks noGrp="1"/>
          </p:cNvSpPr>
          <p:nvPr>
            <p:ph idx="20" hasCustomPrompt="1"/>
          </p:nvPr>
        </p:nvSpPr>
        <p:spPr>
          <a:xfrm>
            <a:off x="5266238" y="6231411"/>
            <a:ext cx="6435767" cy="307777"/>
          </a:xfrm>
        </p:spPr>
        <p:txBody>
          <a:bodyPr wrap="square">
            <a:spAutoFit/>
          </a:bodyPr>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CAPTION – Caption text here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266238" y="1889198"/>
            <a:ext cx="6435767" cy="1733808"/>
          </a:xfrm>
        </p:spPr>
        <p:txBody>
          <a:bodyPr wrap="square">
            <a:spAutoFit/>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220517" y="1043538"/>
            <a:ext cx="6481488" cy="590931"/>
          </a:xfrm>
        </p:spPr>
        <p:txBody>
          <a:bodyPr wrap="square">
            <a:spAutoFit/>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35">
            <a:extLst>
              <a:ext uri="{FF2B5EF4-FFF2-40B4-BE49-F238E27FC236}">
                <a16:creationId xmlns:a16="http://schemas.microsoft.com/office/drawing/2014/main" id="{F01D2307-A478-5571-15BB-8B617E788544}"/>
              </a:ext>
            </a:extLst>
          </p:cNvPr>
          <p:cNvSpPr>
            <a:spLocks noGrp="1"/>
          </p:cNvSpPr>
          <p:nvPr>
            <p:ph sz="quarter" idx="19" hasCustomPrompt="1"/>
          </p:nvPr>
        </p:nvSpPr>
        <p:spPr>
          <a:xfrm>
            <a:off x="457198" y="898900"/>
            <a:ext cx="4114800" cy="5486400"/>
          </a:xfrm>
          <a:solidFill>
            <a:srgbClr val="A77B31"/>
          </a:solidFill>
        </p:spPr>
        <p:txBody>
          <a:bodyPr/>
          <a:lstStyle/>
          <a:p>
            <a:pPr lvl="0"/>
            <a:r>
              <a:rPr lang="en-US"/>
              <a:t>Insert image</a:t>
            </a:r>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rgbClr val="EBB458"/>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SCIENCE MISSION DIRECTORATE</a:t>
            </a:r>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417918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399978" y="1043538"/>
            <a:ext cx="10393680" cy="590931"/>
          </a:xfrm>
        </p:spPr>
        <p:txBody>
          <a:bodyPr>
            <a:spAutoFit/>
          </a:bodyPr>
          <a:lstStyle>
            <a:lvl1pPr>
              <a:defRPr>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445698" y="1889198"/>
            <a:ext cx="10619923" cy="1733808"/>
          </a:xfrm>
        </p:spPr>
        <p:txBody>
          <a:bodyPr>
            <a:spAutoFit/>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22421" y="64155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E8C51FE-49D9-314D-9957-ABBF7DDE8782}" type="slidenum">
              <a:rPr lang="en-US" smtClean="0">
                <a:solidFill>
                  <a:schemeClr val="tx1"/>
                </a:solidFill>
              </a:rPr>
              <a:pPr algn="r"/>
              <a:t>‹#›</a:t>
            </a:fld>
            <a:endParaRPr lang="en-US">
              <a:solidFill>
                <a:schemeClr val="tx1"/>
              </a:solidFill>
            </a:endParaRPr>
          </a:p>
        </p:txBody>
      </p:sp>
      <p:sp>
        <p:nvSpPr>
          <p:cNvPr id="4" name="Rectangle 3">
            <a:extLst>
              <a:ext uri="{FF2B5EF4-FFF2-40B4-BE49-F238E27FC236}">
                <a16:creationId xmlns:a16="http://schemas.microsoft.com/office/drawing/2014/main" id="{518CE763-2C1C-E339-F56F-E679EB599C39}"/>
              </a:ext>
            </a:extLst>
          </p:cNvPr>
          <p:cNvSpPr/>
          <p:nvPr userDrawn="1"/>
        </p:nvSpPr>
        <p:spPr>
          <a:xfrm>
            <a:off x="0" y="0"/>
            <a:ext cx="925975" cy="6858000"/>
          </a:xfrm>
          <a:prstGeom prst="rect">
            <a:avLst/>
          </a:prstGeom>
          <a:solidFill>
            <a:srgbClr val="016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67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B467-8141-9D3E-10F8-48277D89145F}"/>
              </a:ext>
            </a:extLst>
          </p:cNvPr>
          <p:cNvSpPr>
            <a:spLocks noGrp="1"/>
          </p:cNvSpPr>
          <p:nvPr>
            <p:ph type="ctrTitle"/>
          </p:nvPr>
        </p:nvSpPr>
        <p:spPr>
          <a:xfrm>
            <a:off x="1524000" y="1122363"/>
            <a:ext cx="9144000" cy="2387600"/>
          </a:xfrm>
        </p:spPr>
        <p:txBody>
          <a:bodyPr anchor="b">
            <a:normAutofit/>
          </a:bodyPr>
          <a:lstStyle>
            <a:lvl1pPr algn="ctr">
              <a:defRPr sz="4800" b="1">
                <a:latin typeface="Helvetica"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229CEFF-EE51-C214-F9D0-8791C53E5698}"/>
              </a:ext>
            </a:extLst>
          </p:cNvPr>
          <p:cNvSpPr>
            <a:spLocks noGrp="1"/>
          </p:cNvSpPr>
          <p:nvPr>
            <p:ph type="subTitle" idx="1"/>
          </p:nvPr>
        </p:nvSpPr>
        <p:spPr>
          <a:xfrm>
            <a:off x="1524000" y="3602038"/>
            <a:ext cx="9144000" cy="1655762"/>
          </a:xfrm>
        </p:spPr>
        <p:txBody>
          <a:bodyPr>
            <a:normAutofit/>
          </a:bodyPr>
          <a:lstStyle>
            <a:lvl1pPr marL="0" indent="0" algn="ctr">
              <a:buNone/>
              <a:defRPr sz="20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360051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9CD29-D46D-DE05-CD85-F1E3339FCC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E5A81E-BC78-9CFF-0061-696F497A4B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617181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3678-8E5D-EC76-46D0-25D4FBFEBF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26FF8B4-BD51-2C82-C457-1D5A89D4B9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7CE888-A0FC-F885-8F79-E4646CE515D1}"/>
              </a:ext>
            </a:extLst>
          </p:cNvPr>
          <p:cNvSpPr>
            <a:spLocks noGrp="1"/>
          </p:cNvSpPr>
          <p:nvPr>
            <p:ph type="dt" sz="half" idx="10"/>
          </p:nvPr>
        </p:nvSpPr>
        <p:spPr>
          <a:xfrm>
            <a:off x="838200" y="6356350"/>
            <a:ext cx="2743200" cy="365125"/>
          </a:xfrm>
          <a:prstGeom prst="rect">
            <a:avLst/>
          </a:prstGeom>
        </p:spPr>
        <p:txBody>
          <a:bodyPr/>
          <a:lstStyle/>
          <a:p>
            <a:fld id="{589C00F2-55AF-47D0-8F73-109D69707A66}" type="datetimeFigureOut">
              <a:rPr lang="en-GB" smtClean="0"/>
              <a:t>07/04/2025</a:t>
            </a:fld>
            <a:endParaRPr lang="en-GB"/>
          </a:p>
        </p:txBody>
      </p:sp>
      <p:sp>
        <p:nvSpPr>
          <p:cNvPr id="5" name="Footer Placeholder 4">
            <a:extLst>
              <a:ext uri="{FF2B5EF4-FFF2-40B4-BE49-F238E27FC236}">
                <a16:creationId xmlns:a16="http://schemas.microsoft.com/office/drawing/2014/main" id="{207AB8EF-C332-2199-D7C7-ACE893CAFC9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14CE6C9-7EC9-1621-9403-1B291A8E99C3}"/>
              </a:ext>
            </a:extLst>
          </p:cNvPr>
          <p:cNvSpPr>
            <a:spLocks noGrp="1"/>
          </p:cNvSpPr>
          <p:nvPr>
            <p:ph type="sldNum" sz="quarter" idx="12"/>
          </p:nvPr>
        </p:nvSpPr>
        <p:spPr>
          <a:xfrm>
            <a:off x="8610600" y="6356350"/>
            <a:ext cx="2743200" cy="365125"/>
          </a:xfrm>
          <a:prstGeom prst="rect">
            <a:avLst/>
          </a:prstGeom>
        </p:spPr>
        <p:txBody>
          <a:bodyPr/>
          <a:lstStyle/>
          <a:p>
            <a:fld id="{98A0EE3C-D745-4C5C-8D89-75856DCEB859}" type="slidenum">
              <a:rPr lang="en-GB" smtClean="0"/>
              <a:t>‹#›</a:t>
            </a:fld>
            <a:endParaRPr lang="en-GB"/>
          </a:p>
        </p:txBody>
      </p:sp>
    </p:spTree>
    <p:extLst>
      <p:ext uri="{BB962C8B-B14F-4D97-AF65-F5344CB8AC3E}">
        <p14:creationId xmlns:p14="http://schemas.microsoft.com/office/powerpoint/2010/main" val="32413674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8374-960B-E670-480B-2C4C023930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3FC1B0-4CA4-C5F4-FB5C-8996DFCF9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E4114E-AB93-E3F7-9361-8DFB8912B9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103437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8290-EF47-83D3-3893-08871D4E22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2B9549-E613-5F07-8025-A70C8F5A8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FDB54F-8B96-E3D6-72B5-376D82BEFB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2B9CFF1-2FBA-02D5-DBDA-4FF184E8DF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0C174F-617F-CB41-F32F-67D4179367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4E1E69-8D09-6637-1BF3-D216FEB19CF5}"/>
              </a:ext>
            </a:extLst>
          </p:cNvPr>
          <p:cNvSpPr>
            <a:spLocks noGrp="1"/>
          </p:cNvSpPr>
          <p:nvPr>
            <p:ph type="dt" sz="half" idx="10"/>
          </p:nvPr>
        </p:nvSpPr>
        <p:spPr>
          <a:xfrm>
            <a:off x="838200" y="6356350"/>
            <a:ext cx="2743200" cy="365125"/>
          </a:xfrm>
          <a:prstGeom prst="rect">
            <a:avLst/>
          </a:prstGeom>
        </p:spPr>
        <p:txBody>
          <a:bodyPr/>
          <a:lstStyle/>
          <a:p>
            <a:fld id="{589C00F2-55AF-47D0-8F73-109D69707A66}" type="datetimeFigureOut">
              <a:rPr lang="en-GB" smtClean="0"/>
              <a:t>07/04/2025</a:t>
            </a:fld>
            <a:endParaRPr lang="en-GB"/>
          </a:p>
        </p:txBody>
      </p:sp>
      <p:sp>
        <p:nvSpPr>
          <p:cNvPr id="8" name="Footer Placeholder 7">
            <a:extLst>
              <a:ext uri="{FF2B5EF4-FFF2-40B4-BE49-F238E27FC236}">
                <a16:creationId xmlns:a16="http://schemas.microsoft.com/office/drawing/2014/main" id="{4B3BBE9C-BD7B-E51B-B4C8-53C9696CAAF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34CE4A3A-CEB5-45D9-1044-9549F26D035C}"/>
              </a:ext>
            </a:extLst>
          </p:cNvPr>
          <p:cNvSpPr>
            <a:spLocks noGrp="1"/>
          </p:cNvSpPr>
          <p:nvPr>
            <p:ph type="sldNum" sz="quarter" idx="12"/>
          </p:nvPr>
        </p:nvSpPr>
        <p:spPr>
          <a:xfrm>
            <a:off x="8610600" y="6356350"/>
            <a:ext cx="2743200" cy="365125"/>
          </a:xfrm>
          <a:prstGeom prst="rect">
            <a:avLst/>
          </a:prstGeom>
        </p:spPr>
        <p:txBody>
          <a:bodyPr/>
          <a:lstStyle/>
          <a:p>
            <a:fld id="{98A0EE3C-D745-4C5C-8D89-75856DCEB859}" type="slidenum">
              <a:rPr lang="en-GB" smtClean="0"/>
              <a:t>‹#›</a:t>
            </a:fld>
            <a:endParaRPr lang="en-GB"/>
          </a:p>
        </p:txBody>
      </p:sp>
    </p:spTree>
    <p:extLst>
      <p:ext uri="{BB962C8B-B14F-4D97-AF65-F5344CB8AC3E}">
        <p14:creationId xmlns:p14="http://schemas.microsoft.com/office/powerpoint/2010/main" val="912404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1B78-C983-4367-DD7E-C757155CB79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01321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654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B54C0-32BA-37F9-C9AD-8BE077AE54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D6ADAC-3B71-BF12-ED1E-631D3D1A97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D1D097-9EF8-C3B1-604F-2CF3EF262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41F254-03AD-2B61-6892-5F6203053481}"/>
              </a:ext>
            </a:extLst>
          </p:cNvPr>
          <p:cNvSpPr>
            <a:spLocks noGrp="1"/>
          </p:cNvSpPr>
          <p:nvPr>
            <p:ph type="dt" sz="half" idx="10"/>
          </p:nvPr>
        </p:nvSpPr>
        <p:spPr>
          <a:xfrm>
            <a:off x="838200" y="6356350"/>
            <a:ext cx="2743200" cy="365125"/>
          </a:xfrm>
          <a:prstGeom prst="rect">
            <a:avLst/>
          </a:prstGeom>
        </p:spPr>
        <p:txBody>
          <a:bodyPr/>
          <a:lstStyle/>
          <a:p>
            <a:fld id="{589C00F2-55AF-47D0-8F73-109D69707A66}" type="datetimeFigureOut">
              <a:rPr lang="en-GB" smtClean="0"/>
              <a:t>07/04/2025</a:t>
            </a:fld>
            <a:endParaRPr lang="en-GB"/>
          </a:p>
        </p:txBody>
      </p:sp>
      <p:sp>
        <p:nvSpPr>
          <p:cNvPr id="6" name="Footer Placeholder 5">
            <a:extLst>
              <a:ext uri="{FF2B5EF4-FFF2-40B4-BE49-F238E27FC236}">
                <a16:creationId xmlns:a16="http://schemas.microsoft.com/office/drawing/2014/main" id="{84D23BFE-A2B1-488E-62C3-47ACEA8CBE5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1777E31-4FE4-A5E6-3673-AC9E12FDAD82}"/>
              </a:ext>
            </a:extLst>
          </p:cNvPr>
          <p:cNvSpPr>
            <a:spLocks noGrp="1"/>
          </p:cNvSpPr>
          <p:nvPr>
            <p:ph type="sldNum" sz="quarter" idx="12"/>
          </p:nvPr>
        </p:nvSpPr>
        <p:spPr>
          <a:xfrm>
            <a:off x="8610600" y="6356350"/>
            <a:ext cx="2743200" cy="365125"/>
          </a:xfrm>
          <a:prstGeom prst="rect">
            <a:avLst/>
          </a:prstGeom>
        </p:spPr>
        <p:txBody>
          <a:bodyPr/>
          <a:lstStyle/>
          <a:p>
            <a:fld id="{98A0EE3C-D745-4C5C-8D89-75856DCEB859}" type="slidenum">
              <a:rPr lang="en-GB" smtClean="0"/>
              <a:t>‹#›</a:t>
            </a:fld>
            <a:endParaRPr lang="en-GB"/>
          </a:p>
        </p:txBody>
      </p:sp>
    </p:spTree>
    <p:extLst>
      <p:ext uri="{BB962C8B-B14F-4D97-AF65-F5344CB8AC3E}">
        <p14:creationId xmlns:p14="http://schemas.microsoft.com/office/powerpoint/2010/main" val="3093947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5.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theme" Target="../theme/theme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C007C7-A317-B3BD-4F67-1F0F9741F8A9}"/>
              </a:ext>
            </a:extLst>
          </p:cNvPr>
          <p:cNvPicPr>
            <a:picLocks noChangeAspect="1"/>
          </p:cNvPicPr>
          <p:nvPr userDrawn="1"/>
        </p:nvPicPr>
        <p:blipFill>
          <a:blip r:embed="rId10"/>
          <a:srcRect/>
          <a:stretch/>
        </p:blipFill>
        <p:spPr>
          <a:xfrm>
            <a:off x="0" y="3477952"/>
            <a:ext cx="12192000" cy="3380048"/>
          </a:xfrm>
          <a:prstGeom prst="rect">
            <a:avLst/>
          </a:prstGeom>
        </p:spPr>
      </p:pic>
      <p:sp>
        <p:nvSpPr>
          <p:cNvPr id="7" name="Title Placeholder 1">
            <a:extLst>
              <a:ext uri="{FF2B5EF4-FFF2-40B4-BE49-F238E27FC236}">
                <a16:creationId xmlns:a16="http://schemas.microsoft.com/office/drawing/2014/main" id="{B8A9C213-3E26-B848-BF1A-9E6EC69BD9F8}"/>
              </a:ext>
            </a:extLst>
          </p:cNvPr>
          <p:cNvSpPr>
            <a:spLocks noGrp="1"/>
          </p:cNvSpPr>
          <p:nvPr>
            <p:ph type="title"/>
          </p:nvPr>
        </p:nvSpPr>
        <p:spPr>
          <a:xfrm>
            <a:off x="836690" y="2204199"/>
            <a:ext cx="10515600" cy="1325563"/>
          </a:xfrm>
          <a:prstGeom prst="rect">
            <a:avLst/>
          </a:prstGeom>
        </p:spPr>
        <p:txBody>
          <a:bodyPr vert="horz" lIns="91440" tIns="45720" rIns="91440" bIns="45720" rtlCol="0" anchor="ctr">
            <a:normAutofit/>
          </a:bodyPr>
          <a:lstStyle/>
          <a:p>
            <a:r>
              <a:rPr lang="en-GB" dirty="0"/>
              <a:t>WMO PPT Style #2</a:t>
            </a:r>
            <a:endParaRPr lang="en-FR" dirty="0"/>
          </a:p>
        </p:txBody>
      </p:sp>
    </p:spTree>
    <p:extLst>
      <p:ext uri="{BB962C8B-B14F-4D97-AF65-F5344CB8AC3E}">
        <p14:creationId xmlns:p14="http://schemas.microsoft.com/office/powerpoint/2010/main" val="193318012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 id="2147483670" r:id="rId4"/>
    <p:sldLayoutId id="2147483665" r:id="rId5"/>
    <p:sldLayoutId id="2147483671" r:id="rId6"/>
    <p:sldLayoutId id="2147483681" r:id="rId7"/>
    <p:sldLayoutId id="2147483697" r:id="rId8"/>
  </p:sldLayoutIdLst>
  <p:txStyles>
    <p:titleStyle>
      <a:lvl1pPr algn="ctr" defTabSz="914400" rtl="0" eaLnBrk="1" latinLnBrk="0" hangingPunct="1">
        <a:lnSpc>
          <a:spcPct val="90000"/>
        </a:lnSpc>
        <a:spcBef>
          <a:spcPct val="0"/>
        </a:spcBef>
        <a:buNone/>
        <a:defRPr sz="4400" b="1" kern="1200">
          <a:solidFill>
            <a:srgbClr val="005BAA"/>
          </a:solidFill>
          <a:latin typeface="Arial" panose="020B0604020202020204" pitchFamily="34" charset="0"/>
          <a:ea typeface="+mj-ea"/>
          <a:cs typeface="Arial" panose="020B0604020202020204" pitchFamily="34" charset="0"/>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8A25AD-8EE8-C80F-37B6-E5BC4C2CBA50}"/>
              </a:ext>
            </a:extLst>
          </p:cNvPr>
          <p:cNvPicPr>
            <a:picLocks noChangeAspect="1"/>
          </p:cNvPicPr>
          <p:nvPr userDrawn="1"/>
        </p:nvPicPr>
        <p:blipFill>
          <a:blip r:embed="rId9"/>
          <a:srcRect/>
          <a:stretch/>
        </p:blipFill>
        <p:spPr>
          <a:xfrm>
            <a:off x="0" y="5776713"/>
            <a:ext cx="12195019" cy="1081287"/>
          </a:xfrm>
          <a:prstGeom prst="rect">
            <a:avLst/>
          </a:prstGeom>
        </p:spPr>
      </p:pic>
      <p:sp>
        <p:nvSpPr>
          <p:cNvPr id="2" name="Title Placeholder 1">
            <a:extLst>
              <a:ext uri="{FF2B5EF4-FFF2-40B4-BE49-F238E27FC236}">
                <a16:creationId xmlns:a16="http://schemas.microsoft.com/office/drawing/2014/main" id="{DADCF8C2-75E9-6016-486F-1EAB50245820}"/>
              </a:ext>
            </a:extLst>
          </p:cNvPr>
          <p:cNvSpPr>
            <a:spLocks noGrp="1"/>
          </p:cNvSpPr>
          <p:nvPr>
            <p:ph type="title"/>
          </p:nvPr>
        </p:nvSpPr>
        <p:spPr>
          <a:xfrm>
            <a:off x="836690" y="2204199"/>
            <a:ext cx="10515600" cy="1325563"/>
          </a:xfrm>
          <a:prstGeom prst="rect">
            <a:avLst/>
          </a:prstGeom>
        </p:spPr>
        <p:txBody>
          <a:bodyPr vert="horz" lIns="91440" tIns="45720" rIns="91440" bIns="45720" rtlCol="0" anchor="ctr">
            <a:normAutofit/>
          </a:bodyPr>
          <a:lstStyle/>
          <a:p>
            <a:r>
              <a:rPr lang="en-GB" dirty="0"/>
              <a:t>WMO PPT Style #3</a:t>
            </a:r>
            <a:endParaRPr lang="en-FR" dirty="0"/>
          </a:p>
        </p:txBody>
      </p:sp>
    </p:spTree>
    <p:extLst>
      <p:ext uri="{BB962C8B-B14F-4D97-AF65-F5344CB8AC3E}">
        <p14:creationId xmlns:p14="http://schemas.microsoft.com/office/powerpoint/2010/main" val="4030817190"/>
      </p:ext>
    </p:extLst>
  </p:cSld>
  <p:clrMap bg1="lt1" tx1="dk1" bg2="lt2" tx2="dk2" accent1="accent1" accent2="accent2" accent3="accent3" accent4="accent4" accent5="accent5" accent6="accent6" hlink="hlink" folHlink="folHlink"/>
  <p:sldLayoutIdLst>
    <p:sldLayoutId id="2147483680" r:id="rId1"/>
    <p:sldLayoutId id="2147483673" r:id="rId2"/>
    <p:sldLayoutId id="2147483675" r:id="rId3"/>
    <p:sldLayoutId id="2147483676" r:id="rId4"/>
    <p:sldLayoutId id="2147483679" r:id="rId5"/>
    <p:sldLayoutId id="2147483677" r:id="rId6"/>
    <p:sldLayoutId id="2147483678" r:id="rId7"/>
  </p:sldLayoutIdLst>
  <p:txStyles>
    <p:titleStyle>
      <a:lvl1pPr algn="ctr" defTabSz="914400" rtl="0" eaLnBrk="1" latinLnBrk="0" hangingPunct="1">
        <a:lnSpc>
          <a:spcPct val="90000"/>
        </a:lnSpc>
        <a:spcBef>
          <a:spcPct val="0"/>
        </a:spcBef>
        <a:buNone/>
        <a:defRPr sz="4400" b="1" kern="1200">
          <a:solidFill>
            <a:srgbClr val="005BAA"/>
          </a:solidFill>
          <a:latin typeface="Arial" panose="020B0604020202020204" pitchFamily="34" charset="0"/>
          <a:ea typeface="+mj-ea"/>
          <a:cs typeface="Arial" panose="020B060402020202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91F7C8-B977-11A8-F895-8D99CAC034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Photography Slides</a:t>
            </a:r>
            <a:endParaRPr lang="en-FR" dirty="0"/>
          </a:p>
        </p:txBody>
      </p:sp>
      <p:pic>
        <p:nvPicPr>
          <p:cNvPr id="11" name="Picture 10">
            <a:extLst>
              <a:ext uri="{FF2B5EF4-FFF2-40B4-BE49-F238E27FC236}">
                <a16:creationId xmlns:a16="http://schemas.microsoft.com/office/drawing/2014/main" id="{D4FDA4F3-78CD-1AB6-C649-9A0EF319DCC9}"/>
              </a:ext>
            </a:extLst>
          </p:cNvPr>
          <p:cNvPicPr>
            <a:picLocks noChangeAspect="1"/>
          </p:cNvPicPr>
          <p:nvPr userDrawn="1"/>
        </p:nvPicPr>
        <p:blipFill>
          <a:blip r:embed="rId3"/>
          <a:srcRect/>
          <a:stretch/>
        </p:blipFill>
        <p:spPr>
          <a:xfrm>
            <a:off x="331" y="0"/>
            <a:ext cx="12191338" cy="6858000"/>
          </a:xfrm>
          <a:prstGeom prst="rect">
            <a:avLst/>
          </a:prstGeom>
        </p:spPr>
      </p:pic>
    </p:spTree>
    <p:extLst>
      <p:ext uri="{BB962C8B-B14F-4D97-AF65-F5344CB8AC3E}">
        <p14:creationId xmlns:p14="http://schemas.microsoft.com/office/powerpoint/2010/main" val="4142645030"/>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42707-DAB0-9642-AB96-BCDAFE10A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3C5FAD-B53E-A44E-ACCE-FA8671073B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C309E-16C9-9949-AF70-5ED1258102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EED87-2C30-6C46-8CD5-5737BBF046EB}" type="datetimeFigureOut">
              <a:rPr lang="en-US" smtClean="0"/>
              <a:t>4/7/25</a:t>
            </a:fld>
            <a:endParaRPr lang="en-US"/>
          </a:p>
        </p:txBody>
      </p:sp>
      <p:sp>
        <p:nvSpPr>
          <p:cNvPr id="5" name="Footer Placeholder 4">
            <a:extLst>
              <a:ext uri="{FF2B5EF4-FFF2-40B4-BE49-F238E27FC236}">
                <a16:creationId xmlns:a16="http://schemas.microsoft.com/office/drawing/2014/main" id="{AC45BAAE-3D1C-F24D-97C2-A7BE90B756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00EC8-E292-F447-B047-35F0458B2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1B117-5D75-FF4D-911A-5C226444051F}" type="slidenum">
              <a:rPr lang="en-US" smtClean="0"/>
              <a:t>‹#›</a:t>
            </a:fld>
            <a:endParaRPr lang="en-US"/>
          </a:p>
        </p:txBody>
      </p:sp>
    </p:spTree>
    <p:extLst>
      <p:ext uri="{BB962C8B-B14F-4D97-AF65-F5344CB8AC3E}">
        <p14:creationId xmlns:p14="http://schemas.microsoft.com/office/powerpoint/2010/main" val="16801511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DDE9C-955A-40E0-AEDB-57EE5B377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8092AA-470A-438D-B06A-389D4965D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3042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hf hdr="0" dt="0"/>
  <p:txStyles>
    <p:titleStyle>
      <a:lvl1pPr algn="l" defTabSz="914400" rtl="0" eaLnBrk="1" latinLnBrk="0" hangingPunct="1">
        <a:lnSpc>
          <a:spcPct val="90000"/>
        </a:lnSpc>
        <a:spcBef>
          <a:spcPct val="0"/>
        </a:spcBef>
        <a:buNone/>
        <a:defRPr sz="4000" b="0" kern="1200">
          <a:solidFill>
            <a:schemeClr val="tx1"/>
          </a:solidFill>
          <a:latin typeface="Verdana Pro" panose="020B060403050404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Verdana Pro" panose="020B060403050404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Verdana Pro" panose="020B060403050404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Verdana Pro" panose="020B060403050404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Verdana Pro" panose="020B060403050404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Verdana Pro" panose="020B060403050404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112B4E"/>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561FEA0-6552-448A-B177-773BBF10B09B}"/>
              </a:ext>
            </a:extLst>
          </p:cNvPr>
          <p:cNvSpPr>
            <a:spLocks noGrp="1"/>
          </p:cNvSpPr>
          <p:nvPr>
            <p:ph type="title"/>
          </p:nvPr>
        </p:nvSpPr>
        <p:spPr>
          <a:xfrm>
            <a:off x="630275" y="1464046"/>
            <a:ext cx="6816649" cy="705642"/>
          </a:xfrm>
          <a:prstGeom prst="rect">
            <a:avLst/>
          </a:prstGeom>
        </p:spPr>
        <p:txBody>
          <a:bodyPr vert="horz" lIns="91440" tIns="45720" rIns="91440" bIns="45720" rtlCol="0" anchor="ctr">
            <a:spAutoFit/>
          </a:bodyPr>
          <a:lstStyle/>
          <a:p>
            <a:r>
              <a:rPr lang="en-US"/>
              <a:t>Click to edit Master title style</a:t>
            </a:r>
          </a:p>
        </p:txBody>
      </p:sp>
      <p:sp>
        <p:nvSpPr>
          <p:cNvPr id="9" name="Text Placeholder 2">
            <a:extLst>
              <a:ext uri="{FF2B5EF4-FFF2-40B4-BE49-F238E27FC236}">
                <a16:creationId xmlns:a16="http://schemas.microsoft.com/office/drawing/2014/main" id="{D93BABF1-A032-983D-DA4A-0C539A750014}"/>
              </a:ext>
            </a:extLst>
          </p:cNvPr>
          <p:cNvSpPr>
            <a:spLocks noGrp="1"/>
          </p:cNvSpPr>
          <p:nvPr>
            <p:ph type="body" idx="1"/>
          </p:nvPr>
        </p:nvSpPr>
        <p:spPr>
          <a:xfrm>
            <a:off x="630276" y="2677419"/>
            <a:ext cx="6678104" cy="482633"/>
          </a:xfrm>
          <a:prstGeom prst="rect">
            <a:avLst/>
          </a:prstGeom>
        </p:spPr>
        <p:txBody>
          <a:bodyPr vert="horz" lIns="91440" tIns="45720" rIns="91440" bIns="45720" rtlCol="0">
            <a:spAutoFit/>
          </a:bodyPr>
          <a:lstStyle/>
          <a:p>
            <a:pPr lvl="0"/>
            <a:r>
              <a:rPr lang="en-US"/>
              <a:t>Edit Master text styles</a:t>
            </a:r>
          </a:p>
        </p:txBody>
      </p:sp>
      <p:sp>
        <p:nvSpPr>
          <p:cNvPr id="10" name="Slide Number Placeholder 5">
            <a:extLst>
              <a:ext uri="{FF2B5EF4-FFF2-40B4-BE49-F238E27FC236}">
                <a16:creationId xmlns:a16="http://schemas.microsoft.com/office/drawing/2014/main" id="{AF644C3D-AEEB-CC5E-DDAE-20E7BC526791}"/>
              </a:ext>
            </a:extLst>
          </p:cNvPr>
          <p:cNvSpPr>
            <a:spLocks noGrp="1"/>
          </p:cNvSpPr>
          <p:nvPr>
            <p:ph type="sldNum" sz="quarter" idx="4"/>
          </p:nvPr>
        </p:nvSpPr>
        <p:spPr>
          <a:xfrm>
            <a:off x="9382698" y="43573"/>
            <a:ext cx="2743200" cy="365125"/>
          </a:xfrm>
          <a:prstGeom prst="rect">
            <a:avLst/>
          </a:prstGeom>
        </p:spPr>
        <p:txBody>
          <a:bodyPr vert="horz" lIns="91440" tIns="45720" rIns="91440" bIns="45720" rtlCol="0" anchor="ctr"/>
          <a:lstStyle>
            <a:lvl1pPr algn="r">
              <a:defRPr sz="1200" b="1" i="0">
                <a:solidFill>
                  <a:schemeClr val="bg1"/>
                </a:solidFill>
                <a:latin typeface="Arial Narrow" panose="020B0604020202020204" pitchFamily="34" charset="0"/>
                <a:cs typeface="Arial Narrow"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8295709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112B4E"/>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561FEA0-6552-448A-B177-773BBF10B09B}"/>
              </a:ext>
            </a:extLst>
          </p:cNvPr>
          <p:cNvSpPr>
            <a:spLocks noGrp="1"/>
          </p:cNvSpPr>
          <p:nvPr>
            <p:ph type="title"/>
          </p:nvPr>
        </p:nvSpPr>
        <p:spPr>
          <a:xfrm>
            <a:off x="630275" y="1464046"/>
            <a:ext cx="6816649" cy="705642"/>
          </a:xfrm>
          <a:prstGeom prst="rect">
            <a:avLst/>
          </a:prstGeom>
        </p:spPr>
        <p:txBody>
          <a:bodyPr vert="horz" lIns="91440" tIns="45720" rIns="91440" bIns="45720" rtlCol="0" anchor="ctr">
            <a:spAutoFit/>
          </a:bodyPr>
          <a:lstStyle/>
          <a:p>
            <a:r>
              <a:rPr lang="en-US"/>
              <a:t>Click to edit Master title style</a:t>
            </a:r>
          </a:p>
        </p:txBody>
      </p:sp>
      <p:sp>
        <p:nvSpPr>
          <p:cNvPr id="9" name="Text Placeholder 2">
            <a:extLst>
              <a:ext uri="{FF2B5EF4-FFF2-40B4-BE49-F238E27FC236}">
                <a16:creationId xmlns:a16="http://schemas.microsoft.com/office/drawing/2014/main" id="{D93BABF1-A032-983D-DA4A-0C539A750014}"/>
              </a:ext>
            </a:extLst>
          </p:cNvPr>
          <p:cNvSpPr>
            <a:spLocks noGrp="1"/>
          </p:cNvSpPr>
          <p:nvPr>
            <p:ph type="body" idx="1"/>
          </p:nvPr>
        </p:nvSpPr>
        <p:spPr>
          <a:xfrm>
            <a:off x="630276" y="2677419"/>
            <a:ext cx="6678104" cy="482633"/>
          </a:xfrm>
          <a:prstGeom prst="rect">
            <a:avLst/>
          </a:prstGeom>
        </p:spPr>
        <p:txBody>
          <a:bodyPr vert="horz" lIns="91440" tIns="45720" rIns="91440" bIns="45720" rtlCol="0">
            <a:spAutoFit/>
          </a:bodyPr>
          <a:lstStyle/>
          <a:p>
            <a:pPr lvl="0"/>
            <a:r>
              <a:rPr lang="en-US"/>
              <a:t>Edit Master text styles</a:t>
            </a:r>
          </a:p>
        </p:txBody>
      </p:sp>
      <p:sp>
        <p:nvSpPr>
          <p:cNvPr id="10" name="Slide Number Placeholder 5">
            <a:extLst>
              <a:ext uri="{FF2B5EF4-FFF2-40B4-BE49-F238E27FC236}">
                <a16:creationId xmlns:a16="http://schemas.microsoft.com/office/drawing/2014/main" id="{AF644C3D-AEEB-CC5E-DDAE-20E7BC526791}"/>
              </a:ext>
            </a:extLst>
          </p:cNvPr>
          <p:cNvSpPr>
            <a:spLocks noGrp="1"/>
          </p:cNvSpPr>
          <p:nvPr>
            <p:ph type="sldNum" sz="quarter" idx="4"/>
          </p:nvPr>
        </p:nvSpPr>
        <p:spPr>
          <a:xfrm>
            <a:off x="9382698" y="43573"/>
            <a:ext cx="2743200" cy="365125"/>
          </a:xfrm>
          <a:prstGeom prst="rect">
            <a:avLst/>
          </a:prstGeom>
        </p:spPr>
        <p:txBody>
          <a:bodyPr vert="horz" lIns="91440" tIns="45720" rIns="91440" bIns="45720" rtlCol="0" anchor="ctr"/>
          <a:lstStyle>
            <a:lvl1pPr algn="r">
              <a:defRPr sz="1200" b="1" i="0">
                <a:solidFill>
                  <a:schemeClr val="bg1"/>
                </a:solidFill>
                <a:latin typeface="Arial Narrow" panose="020B0604020202020204" pitchFamily="34" charset="0"/>
                <a:cs typeface="Arial Narrow"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60174768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D04403-0F40-4A22-FE67-3C2896ECF1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840714-5CBF-A037-F7BE-54D42EBFE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48548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3600" b="1"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nd/2.0/" TargetMode="External"/><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 Id="rId4" Type="http://schemas.openxmlformats.org/officeDocument/2006/relationships/hyperlink" Target="https://wmoomm.sharepoint.com/sites/wmocpdb/eve_group/Forms/AllItems.aspx?id=%2Fsites%2Fwmocpdb%2Feve%5Fgroup%2FJoint%20Expert%20Team%20on%20Earth%20Observing%20System%20Design%20and%20Evolution%20%28JET%2DEOSDE%29%5F5d83ed17%2Ddde6%2Dea11%2Da817%2D000d3a25bdee%2FGroup%20Members%2FMeetings%2FNWP%20Impact%20Workshops%2FImpact%5FWorkshop%5FNo8%5F2024%2FPresentations%2FPublished%20%2D%20DO%20NOT%20TOUCH%2FOrals%2FSession%202%2F8th%5FWMO%5FImpact%5FWorkshop%2DOral%2DO2%2E14%2DHao%2DZuo%2Epdf&amp;parent=%2Fsites%2Fwmocpdb%2Feve%5Fgroup%2FJoint%20Expert%20Team%20on%20Earth%20Observing%20System%20Design%20and%20Evolution%20%28JET%2DEOSDE%29%5F5d83ed17%2Ddde6%2Dea11%2Da817%2D000d3a25bdee%2FGroup%20Members%2FMeetings%2FNWP%20Impact%20Workshops%2FImpact%5FWorkshop%5FNo8%5F2024%2FPresentations%2FPublished%20%2D%20DO%20NOT%20TOUCH%2FOrals%2FSession%202&amp;p=true&amp;ga=1"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0.xml"/><Relationship Id="rId5" Type="http://schemas.openxmlformats.org/officeDocument/2006/relationships/hyperlink" Target="https://wmoomm.sharepoint.com/sites/wmocpdb/eve_group/Forms/AllItems.aspx?id=%2Fsites%2Fwmocpdb%2Feve%5Fgroup%2FJoint%20Expert%20Team%20on%20Earth%20Observing%20System%20Design%20and%20Evolution%20%28JET%2DEOSDE%29%5F5d83ed17%2Ddde6%2Dea11%2Da817%2D000d3a25bdee%2FGroup%20Members%2FMeetings%2FNWP%20Impact%20Workshops%2FImpact%5FWorkshop%5FNo8%5F2024%2FPresentations%2FPublished%20%2D%20DO%20NOT%20TOUCH%2FOrals%2FSession%202%2F8th%5FWMO%5FImpact%5FWorkshop%2DOral%2DO2%2E14%2DHao%2DZuo%2Epdf&amp;parent=%2Fsites%2Fwmocpdb%2Feve%5Fgroup%2FJoint%20Expert%20Team%20on%20Earth%20Observing%20System%20Design%20and%20Evolution%20%28JET%2DEOSDE%29%5F5d83ed17%2Ddde6%2Dea11%2Da817%2D000d3a25bdee%2FGroup%20Members%2FMeetings%2FNWP%20Impact%20Workshops%2FImpact%5FWorkshop%5FNo8%5F2024%2FPresentations%2FPublished%20%2D%20DO%20NOT%20TOUCH%2FOrals%2FSession%202&amp;p=true&amp;ga=1" TargetMode="Externa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wmoomm.sharepoint.com/sites/wmocpdb/eve_group/Forms/AllItems.aspx?id=%2Fsites%2Fwmocpdb%2Feve%5Fgroup%2FJoint%20Expert%20Team%20on%20Earth%20Observing%20System%20Design%20and%20Evolution%20%28JET%2DEOSDE%29%5F5d83ed17%2Ddde6%2Dea11%2Da817%2D000d3a25bdee%2FGroup%20Members%2FMeetings%2FNWP%20Impact%20Workshops%2FImpact%5FWorkshop%5FNo8%5F2024%2FPresentations%2FPublished%20%2D%20DO%20NOT%20TOUCH%2FOrals%2FSession%202%2F8th%5FWMO%5FImpact%5FWorkshop%2DOral%2DO2%2E14%2DHao%2DZuo%2Epdf&amp;parent=%2Fsites%2Fwmocpdb%2Feve%5Fgroup%2FJoint%20Expert%20Team%20on%20Earth%20Observing%20System%20Design%20and%20Evolution%20%28JET%2DEOSDE%29%5F5d83ed17%2Ddde6%2Dea11%2Da817%2D000d3a25bdee%2FGroup%20Members%2FMeetings%2FNWP%20Impact%20Workshops%2FImpact%5FWorkshop%5FNo8%5F2024%2FPresentations%2FPublished%20%2D%20DO%20NOT%20TOUCH%2FOrals%2FSession%202&amp;p=true&amp;ga=1" TargetMode="External"/><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5D47C-CBD4-C002-4849-774F5124B178}"/>
              </a:ext>
            </a:extLst>
          </p:cNvPr>
          <p:cNvSpPr>
            <a:spLocks noGrp="1"/>
          </p:cNvSpPr>
          <p:nvPr>
            <p:ph type="title"/>
          </p:nvPr>
        </p:nvSpPr>
        <p:spPr>
          <a:xfrm>
            <a:off x="838200" y="1773237"/>
            <a:ext cx="10515600" cy="1325563"/>
          </a:xfrm>
        </p:spPr>
        <p:txBody>
          <a:bodyPr>
            <a:normAutofit/>
          </a:bodyPr>
          <a:lstStyle/>
          <a:p>
            <a:r>
              <a:rPr lang="en-GB" sz="4000" dirty="0">
                <a:solidFill>
                  <a:srgbClr val="000000"/>
                </a:solidFill>
                <a:effectLst/>
                <a:latin typeface="Arial" panose="020B0604020202020204" pitchFamily="34" charset="0"/>
              </a:rPr>
              <a:t>WMO update for OCG</a:t>
            </a:r>
            <a:endParaRPr lang="en-GB" sz="4000" dirty="0"/>
          </a:p>
        </p:txBody>
      </p:sp>
      <p:sp>
        <p:nvSpPr>
          <p:cNvPr id="3" name="Content Placeholder 2">
            <a:extLst>
              <a:ext uri="{FF2B5EF4-FFF2-40B4-BE49-F238E27FC236}">
                <a16:creationId xmlns:a16="http://schemas.microsoft.com/office/drawing/2014/main" id="{4D49EF77-F95A-D975-B93B-4E981313C527}"/>
              </a:ext>
            </a:extLst>
          </p:cNvPr>
          <p:cNvSpPr>
            <a:spLocks noGrp="1"/>
          </p:cNvSpPr>
          <p:nvPr>
            <p:ph idx="1"/>
          </p:nvPr>
        </p:nvSpPr>
        <p:spPr>
          <a:xfrm>
            <a:off x="838200" y="3759200"/>
            <a:ext cx="10515600" cy="1872344"/>
          </a:xfrm>
        </p:spPr>
        <p:txBody>
          <a:bodyPr>
            <a:normAutofit fontScale="92500" lnSpcReduction="10000"/>
          </a:bodyPr>
          <a:lstStyle/>
          <a:p>
            <a:r>
              <a:rPr lang="en-GB" sz="2000" dirty="0"/>
              <a:t>Albert Fischer</a:t>
            </a:r>
          </a:p>
          <a:p>
            <a:r>
              <a:rPr lang="en-GB" sz="1600" i="1" dirty="0"/>
              <a:t>Director, WMO Integrated Global Observing System (WIGOS) Division, </a:t>
            </a:r>
            <a:br>
              <a:rPr lang="en-GB" sz="1600" i="1" dirty="0"/>
            </a:br>
            <a:r>
              <a:rPr lang="en-GB" sz="1600" i="1" dirty="0"/>
              <a:t>Infrastructure Department</a:t>
            </a:r>
          </a:p>
          <a:p>
            <a:r>
              <a:rPr lang="en-GB" sz="1600" dirty="0"/>
              <a:t>Infrastructure = observations, data exchange and policy, prediction systems</a:t>
            </a:r>
          </a:p>
          <a:p>
            <a:endParaRPr lang="en-GB" sz="1600" dirty="0"/>
          </a:p>
          <a:p>
            <a:r>
              <a:rPr lang="en-GB" sz="1600" i="1" dirty="0"/>
              <a:t>16</a:t>
            </a:r>
            <a:r>
              <a:rPr lang="en-GB" sz="1600" i="1" baseline="30000" dirty="0"/>
              <a:t>th</a:t>
            </a:r>
            <a:r>
              <a:rPr lang="en-GB" sz="1600" i="1" dirty="0"/>
              <a:t> Observations Coordination Group Meeting, 7 April 2025, Brest, France</a:t>
            </a:r>
          </a:p>
        </p:txBody>
      </p:sp>
      <p:pic>
        <p:nvPicPr>
          <p:cNvPr id="5" name="Picture 4" descr="A close-up of a logo&#10;&#10;AI-generated content may be incorrect.">
            <a:extLst>
              <a:ext uri="{FF2B5EF4-FFF2-40B4-BE49-F238E27FC236}">
                <a16:creationId xmlns:a16="http://schemas.microsoft.com/office/drawing/2014/main" id="{EE30B38D-497F-9833-3D2A-9229984938F5}"/>
              </a:ext>
            </a:extLst>
          </p:cNvPr>
          <p:cNvPicPr>
            <a:picLocks noChangeAspect="1"/>
          </p:cNvPicPr>
          <p:nvPr/>
        </p:nvPicPr>
        <p:blipFill>
          <a:blip r:embed="rId2"/>
          <a:stretch>
            <a:fillRect/>
          </a:stretch>
        </p:blipFill>
        <p:spPr>
          <a:xfrm>
            <a:off x="2108468" y="270993"/>
            <a:ext cx="7772400" cy="1046108"/>
          </a:xfrm>
          <a:prstGeom prst="rect">
            <a:avLst/>
          </a:prstGeom>
        </p:spPr>
      </p:pic>
    </p:spTree>
    <p:extLst>
      <p:ext uri="{BB962C8B-B14F-4D97-AF65-F5344CB8AC3E}">
        <p14:creationId xmlns:p14="http://schemas.microsoft.com/office/powerpoint/2010/main" val="297457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4DD13D95-D321-65FA-F7F2-672C04940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a:extLst>
              <a:ext uri="{FF2B5EF4-FFF2-40B4-BE49-F238E27FC236}">
                <a16:creationId xmlns:a16="http://schemas.microsoft.com/office/drawing/2014/main" id="{2E60F226-8831-57FE-C287-154A548F4266}"/>
              </a:ext>
            </a:extLst>
          </p:cNvPr>
          <p:cNvSpPr/>
          <p:nvPr/>
        </p:nvSpPr>
        <p:spPr>
          <a:xfrm>
            <a:off x="0" y="0"/>
            <a:ext cx="7620000" cy="6858000"/>
          </a:xfrm>
          <a:custGeom>
            <a:avLst/>
            <a:gdLst>
              <a:gd name="connsiteX0" fmla="*/ 0 w 7620000"/>
              <a:gd name="connsiteY0" fmla="*/ 0 h 6858000"/>
              <a:gd name="connsiteX1" fmla="*/ 7620000 w 7620000"/>
              <a:gd name="connsiteY1" fmla="*/ 0 h 6858000"/>
              <a:gd name="connsiteX2" fmla="*/ 5918736 w 7620000"/>
              <a:gd name="connsiteY2" fmla="*/ 6858000 h 6858000"/>
              <a:gd name="connsiteX3" fmla="*/ 0 w 7620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620000" h="6858000">
                <a:moveTo>
                  <a:pt x="0" y="0"/>
                </a:moveTo>
                <a:lnTo>
                  <a:pt x="7620000" y="0"/>
                </a:lnTo>
                <a:lnTo>
                  <a:pt x="5918736" y="6858000"/>
                </a:lnTo>
                <a:lnTo>
                  <a:pt x="0" y="6858000"/>
                </a:lnTo>
                <a:close/>
              </a:path>
            </a:pathLst>
          </a:custGeom>
          <a:gradFill>
            <a:gsLst>
              <a:gs pos="52000">
                <a:srgbClr val="02599D"/>
              </a:gs>
              <a:gs pos="11000">
                <a:schemeClr val="bg1">
                  <a:alpha val="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Text Placeholder 26">
            <a:extLst>
              <a:ext uri="{FF2B5EF4-FFF2-40B4-BE49-F238E27FC236}">
                <a16:creationId xmlns:a16="http://schemas.microsoft.com/office/drawing/2014/main" id="{297F16DF-7613-D36B-ADBF-68E8700EF6A3}"/>
              </a:ext>
            </a:extLst>
          </p:cNvPr>
          <p:cNvSpPr txBox="1">
            <a:spLocks/>
          </p:cNvSpPr>
          <p:nvPr/>
        </p:nvSpPr>
        <p:spPr>
          <a:xfrm>
            <a:off x="878518" y="2670738"/>
            <a:ext cx="4634385" cy="769441"/>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5500" b="1" i="0" u="none" strike="noStrike" kern="1200" cap="none" spc="0" normalizeH="0" baseline="0" noProof="0">
              <a:ln>
                <a:noFill/>
              </a:ln>
              <a:solidFill>
                <a:srgbClr val="01599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A36B202-CFEA-6276-945F-1E8FC964E25B}"/>
              </a:ext>
            </a:extLst>
          </p:cNvPr>
          <p:cNvSpPr txBox="1"/>
          <p:nvPr/>
        </p:nvSpPr>
        <p:spPr>
          <a:xfrm>
            <a:off x="0" y="2032207"/>
            <a:ext cx="12197411" cy="3508653"/>
          </a:xfrm>
          <a:prstGeom prst="rect">
            <a:avLst/>
          </a:prstGeom>
          <a:solidFill>
            <a:srgbClr val="255973"/>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a:ea typeface="+mn-ea"/>
                <a:cs typeface="+mn-cs"/>
              </a:rPr>
              <a:t>General Goal of the Vision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opregular"/>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pregular"/>
                <a:ea typeface="+mn-ea"/>
                <a:cs typeface="+mn-cs"/>
              </a:rPr>
              <a:t>“The Vision for WIGOS in 2050 presents a likely scenario of how user requirements for observational data may evolve over the next 25 years, and an ambitious, but technically and economically feasible vision for an integrated observing system that will meet them. It provides high-level targets to guide the evolution of the WIGOS in the coming decades. It anticipates a fully developed and implemented WIGOS framework that supports all activities of WMO and its Members within the general areas of weather, climate and water.”</a:t>
            </a:r>
            <a:endParaRPr kumimoji="0" lang="en-US" sz="2400" b="1" i="0" u="none" strike="noStrike" kern="1200" cap="none" spc="0" normalizeH="0" baseline="0" noProof="0">
              <a:ln>
                <a:noFill/>
              </a:ln>
              <a:solidFill>
                <a:prstClr val="white"/>
              </a:solidFill>
              <a:effectLst/>
              <a:uLnTx/>
              <a:uFillTx/>
              <a:latin typeface="Arial"/>
              <a:ea typeface="+mn-ea"/>
              <a:cs typeface="Arial"/>
            </a:endParaRPr>
          </a:p>
        </p:txBody>
      </p:sp>
      <p:sp>
        <p:nvSpPr>
          <p:cNvPr id="5" name="Slide Number Placeholder 1">
            <a:extLst>
              <a:ext uri="{FF2B5EF4-FFF2-40B4-BE49-F238E27FC236}">
                <a16:creationId xmlns:a16="http://schemas.microsoft.com/office/drawing/2014/main" id="{7E55B413-369D-7108-23FC-D414236BBE0F}"/>
              </a:ext>
            </a:extLst>
          </p:cNvPr>
          <p:cNvSpPr txBox="1">
            <a:spLocks/>
          </p:cNvSpPr>
          <p:nvPr/>
        </p:nvSpPr>
        <p:spPr>
          <a:xfrm>
            <a:off x="920800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BF3D6B-7512-DC4E-9AD6-900204DF0DDD}"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823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AFDF-6BD9-07FC-403B-E64CFB7CB45E}"/>
              </a:ext>
            </a:extLst>
          </p:cNvPr>
          <p:cNvSpPr>
            <a:spLocks noGrp="1"/>
          </p:cNvSpPr>
          <p:nvPr>
            <p:ph type="title"/>
          </p:nvPr>
        </p:nvSpPr>
        <p:spPr>
          <a:xfrm>
            <a:off x="838200" y="365125"/>
            <a:ext cx="7111482" cy="1325563"/>
          </a:xfrm>
        </p:spPr>
        <p:txBody>
          <a:bodyPr>
            <a:normAutofit fontScale="90000"/>
          </a:bodyPr>
          <a:lstStyle/>
          <a:p>
            <a:r>
              <a:rPr lang="fr-CH" sz="2800" b="0" i="1" dirty="0"/>
              <a:t>Joint WMO-IOC Collaborative </a:t>
            </a:r>
            <a:r>
              <a:rPr lang="fr-CH" sz="2800" b="0" i="1" dirty="0" err="1"/>
              <a:t>Board</a:t>
            </a:r>
            <a:br>
              <a:rPr lang="en-CH" b="0"/>
            </a:br>
            <a:r>
              <a:rPr lang="fr-CH" dirty="0" err="1"/>
              <a:t>Subgroup</a:t>
            </a:r>
            <a:r>
              <a:rPr lang="fr-CH" dirty="0"/>
              <a:t> on Basic </a:t>
            </a:r>
            <a:r>
              <a:rPr lang="fr-CH" dirty="0" err="1"/>
              <a:t>Observing</a:t>
            </a:r>
            <a:r>
              <a:rPr lang="fr-CH" dirty="0"/>
              <a:t> Networks</a:t>
            </a:r>
            <a:endParaRPr lang="en-CH" dirty="0"/>
          </a:p>
        </p:txBody>
      </p:sp>
      <p:sp>
        <p:nvSpPr>
          <p:cNvPr id="3" name="Content Placeholder 2">
            <a:extLst>
              <a:ext uri="{FF2B5EF4-FFF2-40B4-BE49-F238E27FC236}">
                <a16:creationId xmlns:a16="http://schemas.microsoft.com/office/drawing/2014/main" id="{4A465E89-4B23-0381-398E-8A78C9EEF4FA}"/>
              </a:ext>
            </a:extLst>
          </p:cNvPr>
          <p:cNvSpPr>
            <a:spLocks noGrp="1"/>
          </p:cNvSpPr>
          <p:nvPr>
            <p:ph idx="1"/>
          </p:nvPr>
        </p:nvSpPr>
        <p:spPr>
          <a:xfrm>
            <a:off x="838200" y="1825625"/>
            <a:ext cx="7111482" cy="4351338"/>
          </a:xfrm>
        </p:spPr>
        <p:txBody>
          <a:bodyPr>
            <a:normAutofit fontScale="85000" lnSpcReduction="10000"/>
          </a:bodyPr>
          <a:lstStyle/>
          <a:p>
            <a:pPr>
              <a:lnSpc>
                <a:spcPct val="140000"/>
              </a:lnSpc>
              <a:spcBef>
                <a:spcPts val="500"/>
              </a:spcBef>
            </a:pPr>
            <a:r>
              <a:rPr lang="en-CH" sz="1800"/>
              <a:t>Provide advice on the development, design, and implementation of the</a:t>
            </a:r>
            <a:r>
              <a:rPr lang="fr-CH" sz="1800" dirty="0"/>
              <a:t> </a:t>
            </a:r>
            <a:r>
              <a:rPr lang="en-CH" sz="1800"/>
              <a:t>WMO/WIGOS Global Basic Observing Network (GBON) for the ocean domain as</a:t>
            </a:r>
            <a:r>
              <a:rPr lang="fr-CH" sz="1800" dirty="0"/>
              <a:t> </a:t>
            </a:r>
            <a:r>
              <a:rPr lang="en-CH" sz="1800"/>
              <a:t>a part of the Global Ocean Observing System (GOOS), driven by WMO</a:t>
            </a:r>
            <a:r>
              <a:rPr lang="fr-CH" sz="1800" dirty="0"/>
              <a:t> </a:t>
            </a:r>
            <a:r>
              <a:rPr lang="en-CH" sz="1800"/>
              <a:t>application areas in weather and climate,</a:t>
            </a:r>
          </a:p>
          <a:p>
            <a:pPr>
              <a:lnSpc>
                <a:spcPct val="140000"/>
              </a:lnSpc>
              <a:spcBef>
                <a:spcPts val="500"/>
              </a:spcBef>
            </a:pPr>
            <a:r>
              <a:rPr lang="en-CH" sz="1800"/>
              <a:t>Develop the concept of a complementary global ocean observing system basic</a:t>
            </a:r>
            <a:r>
              <a:rPr lang="fr-CH" sz="1800" dirty="0"/>
              <a:t> </a:t>
            </a:r>
            <a:r>
              <a:rPr lang="en-CH" sz="1800"/>
              <a:t>network (GOOS basic network) that would further address IOC application areas</a:t>
            </a:r>
            <a:r>
              <a:rPr lang="fr-CH" sz="1800" dirty="0"/>
              <a:t> </a:t>
            </a:r>
            <a:r>
              <a:rPr lang="en-CH" sz="1800"/>
              <a:t>(e.g., ocean health and sustainable management, ocean and coastal hazards),</a:t>
            </a:r>
            <a:r>
              <a:rPr lang="fr-CH" sz="1800" dirty="0"/>
              <a:t> </a:t>
            </a:r>
            <a:r>
              <a:rPr lang="en-CH" sz="1800"/>
              <a:t>which together with the GBON would identify the key basic ocean observations</a:t>
            </a:r>
            <a:r>
              <a:rPr lang="fr-CH" sz="1800" dirty="0"/>
              <a:t> </a:t>
            </a:r>
            <a:r>
              <a:rPr lang="en-CH" sz="1800"/>
              <a:t>needed for global public good for Member States, through GOOS, IOC and</a:t>
            </a:r>
            <a:r>
              <a:rPr lang="fr-CH" sz="1800" dirty="0"/>
              <a:t> </a:t>
            </a:r>
            <a:r>
              <a:rPr lang="en-CH" sz="1800"/>
              <a:t>WMO and,</a:t>
            </a:r>
          </a:p>
          <a:p>
            <a:pPr>
              <a:lnSpc>
                <a:spcPct val="140000"/>
              </a:lnSpc>
              <a:spcBef>
                <a:spcPts val="500"/>
              </a:spcBef>
            </a:pPr>
            <a:r>
              <a:rPr lang="en-CH" sz="1800"/>
              <a:t>Provide advice on GBON ocean requirements, Technical Regulations, and</a:t>
            </a:r>
            <a:r>
              <a:rPr lang="fr-CH" sz="1800" dirty="0"/>
              <a:t> </a:t>
            </a:r>
            <a:r>
              <a:rPr lang="en-CH" sz="1800"/>
              <a:t>guidance, relevant to national, coordinated regional, and global development of</a:t>
            </a:r>
            <a:r>
              <a:rPr lang="fr-CH" sz="1800" dirty="0"/>
              <a:t> </a:t>
            </a:r>
            <a:r>
              <a:rPr lang="en-CH" sz="1800"/>
              <a:t>GBON in the ocean domain, as well its effective compliance monitoring;</a:t>
            </a:r>
          </a:p>
        </p:txBody>
      </p:sp>
      <p:pic>
        <p:nvPicPr>
          <p:cNvPr id="4" name="Picture 3" descr="A map of the world with many colored dots&#10;&#10;Description automatically generated">
            <a:extLst>
              <a:ext uri="{FF2B5EF4-FFF2-40B4-BE49-F238E27FC236}">
                <a16:creationId xmlns:a16="http://schemas.microsoft.com/office/drawing/2014/main" id="{3471005D-4A88-3E37-6405-44502C6E3613}"/>
              </a:ext>
            </a:extLst>
          </p:cNvPr>
          <p:cNvPicPr>
            <a:picLocks noChangeAspect="1"/>
          </p:cNvPicPr>
          <p:nvPr/>
        </p:nvPicPr>
        <p:blipFill>
          <a:blip r:embed="rId2"/>
          <a:stretch>
            <a:fillRect/>
          </a:stretch>
        </p:blipFill>
        <p:spPr>
          <a:xfrm>
            <a:off x="8267221" y="134936"/>
            <a:ext cx="3924779" cy="3039701"/>
          </a:xfrm>
          <a:prstGeom prst="rect">
            <a:avLst/>
          </a:prstGeom>
        </p:spPr>
      </p:pic>
      <p:pic>
        <p:nvPicPr>
          <p:cNvPr id="5" name="Picture 4" descr="A screen shot of a blue and white chart&#10;&#10;Description automatically generated">
            <a:extLst>
              <a:ext uri="{FF2B5EF4-FFF2-40B4-BE49-F238E27FC236}">
                <a16:creationId xmlns:a16="http://schemas.microsoft.com/office/drawing/2014/main" id="{4415D8AD-4D00-76EC-0085-17CD0A925CE6}"/>
              </a:ext>
            </a:extLst>
          </p:cNvPr>
          <p:cNvPicPr>
            <a:picLocks noChangeAspect="1"/>
          </p:cNvPicPr>
          <p:nvPr/>
        </p:nvPicPr>
        <p:blipFill>
          <a:blip r:embed="rId3"/>
          <a:stretch>
            <a:fillRect/>
          </a:stretch>
        </p:blipFill>
        <p:spPr>
          <a:xfrm>
            <a:off x="8262176" y="3174637"/>
            <a:ext cx="3919734" cy="3427768"/>
          </a:xfrm>
          <a:prstGeom prst="rect">
            <a:avLst/>
          </a:prstGeom>
        </p:spPr>
      </p:pic>
    </p:spTree>
    <p:extLst>
      <p:ext uri="{BB962C8B-B14F-4D97-AF65-F5344CB8AC3E}">
        <p14:creationId xmlns:p14="http://schemas.microsoft.com/office/powerpoint/2010/main" val="3440832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2F62A-7662-9B5B-FD03-698E0FA28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EF9559-B8B5-7E7D-F2AC-BE59AAEF7693}"/>
              </a:ext>
            </a:extLst>
          </p:cNvPr>
          <p:cNvSpPr>
            <a:spLocks noGrp="1"/>
          </p:cNvSpPr>
          <p:nvPr>
            <p:ph type="ctrTitle"/>
          </p:nvPr>
        </p:nvSpPr>
        <p:spPr>
          <a:xfrm>
            <a:off x="519446" y="351577"/>
            <a:ext cx="11167031" cy="685172"/>
          </a:xfrm>
        </p:spPr>
        <p:txBody>
          <a:bodyPr/>
          <a:lstStyle/>
          <a:p>
            <a:r>
              <a:rPr lang="en-GB" sz="4000" dirty="0"/>
              <a:t>OCG and WMO through GOOS</a:t>
            </a:r>
          </a:p>
        </p:txBody>
      </p:sp>
      <p:sp>
        <p:nvSpPr>
          <p:cNvPr id="3" name="Subtitle 2">
            <a:extLst>
              <a:ext uri="{FF2B5EF4-FFF2-40B4-BE49-F238E27FC236}">
                <a16:creationId xmlns:a16="http://schemas.microsoft.com/office/drawing/2014/main" id="{CD0B8FD3-944E-2042-8B9E-FFB29D2BEDE2}"/>
              </a:ext>
            </a:extLst>
          </p:cNvPr>
          <p:cNvSpPr>
            <a:spLocks noGrp="1"/>
          </p:cNvSpPr>
          <p:nvPr>
            <p:ph type="subTitle" idx="1"/>
          </p:nvPr>
        </p:nvSpPr>
        <p:spPr>
          <a:xfrm>
            <a:off x="1227786" y="1329537"/>
            <a:ext cx="9989713" cy="4697776"/>
          </a:xfrm>
        </p:spPr>
        <p:txBody>
          <a:bodyPr/>
          <a:lstStyle/>
          <a:p>
            <a:pPr marL="342900" indent="-342900">
              <a:buFont typeface="Arial" panose="020B0604020202020204" pitchFamily="34" charset="0"/>
              <a:buChar char="•"/>
            </a:pPr>
            <a:r>
              <a:rPr lang="en-GB" sz="2000" dirty="0"/>
              <a:t>Avenues for advocacy of sustaining ocean observations</a:t>
            </a:r>
          </a:p>
          <a:p>
            <a:pPr marL="800100" lvl="1" indent="-342900" algn="l">
              <a:buFont typeface="Arial" panose="020B0604020202020204" pitchFamily="34" charset="0"/>
              <a:buChar char="•"/>
            </a:pPr>
            <a:r>
              <a:rPr lang="en-GB" dirty="0"/>
              <a:t>Work on the definition of the essential, basic observing networks for global public good</a:t>
            </a:r>
          </a:p>
          <a:p>
            <a:pPr marL="800100" lvl="1" indent="-342900" algn="l">
              <a:buFont typeface="Arial" panose="020B0604020202020204" pitchFamily="34" charset="0"/>
              <a:buChar char="•"/>
            </a:pPr>
            <a:r>
              <a:rPr lang="en-GB" dirty="0"/>
              <a:t>WIGOS 2040 Vision update</a:t>
            </a:r>
          </a:p>
          <a:p>
            <a:pPr marL="800100" lvl="1" indent="-342900" algn="l">
              <a:buFont typeface="Arial" panose="020B0604020202020204" pitchFamily="34" charset="0"/>
              <a:buChar char="•"/>
            </a:pPr>
            <a:r>
              <a:rPr lang="en-GB" dirty="0"/>
              <a:t>Impacts on weather and climate applications</a:t>
            </a:r>
          </a:p>
          <a:p>
            <a:pPr marL="342900" indent="-342900">
              <a:buFont typeface="Arial" panose="020B0604020202020204" pitchFamily="34" charset="0"/>
              <a:buChar char="•"/>
            </a:pPr>
            <a:r>
              <a:rPr lang="en-GB" sz="2000" dirty="0"/>
              <a:t>OceanOPS support to networks</a:t>
            </a:r>
          </a:p>
          <a:p>
            <a:pPr marL="342900" indent="-342900">
              <a:buFont typeface="Arial" panose="020B0604020202020204" pitchFamily="34" charset="0"/>
              <a:buChar char="•"/>
            </a:pPr>
            <a:r>
              <a:rPr lang="en-GB" sz="2000" dirty="0"/>
              <a:t>Metadata and data flows, including links to WIGOS (OSCAR/Surface) and WIS systems</a:t>
            </a:r>
          </a:p>
        </p:txBody>
      </p:sp>
    </p:spTree>
    <p:extLst>
      <p:ext uri="{BB962C8B-B14F-4D97-AF65-F5344CB8AC3E}">
        <p14:creationId xmlns:p14="http://schemas.microsoft.com/office/powerpoint/2010/main" val="1902714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329F591-1BA4-8507-76B7-A34C0A20C4AE}"/>
              </a:ext>
            </a:extLst>
          </p:cNvPr>
          <p:cNvSpPr/>
          <p:nvPr/>
        </p:nvSpPr>
        <p:spPr>
          <a:xfrm>
            <a:off x="532701" y="2941785"/>
            <a:ext cx="11130452" cy="39428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33CB606-5305-55CE-C253-48D3EE58AB8A}"/>
              </a:ext>
            </a:extLst>
          </p:cNvPr>
          <p:cNvSpPr/>
          <p:nvPr/>
        </p:nvSpPr>
        <p:spPr>
          <a:xfrm>
            <a:off x="532701" y="3483084"/>
            <a:ext cx="11130452" cy="39428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4BB9E70-29AE-A049-13F0-07CB7681242B}"/>
              </a:ext>
            </a:extLst>
          </p:cNvPr>
          <p:cNvSpPr/>
          <p:nvPr/>
        </p:nvSpPr>
        <p:spPr>
          <a:xfrm>
            <a:off x="532701" y="4024383"/>
            <a:ext cx="11130452" cy="394283"/>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03A993D-A830-7C56-0977-C59BE8E56AD5}"/>
              </a:ext>
            </a:extLst>
          </p:cNvPr>
          <p:cNvSpPr/>
          <p:nvPr/>
        </p:nvSpPr>
        <p:spPr>
          <a:xfrm>
            <a:off x="532701" y="4570756"/>
            <a:ext cx="11130452" cy="39428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A9026A1-683A-525B-24F0-CEA11D22365A}"/>
              </a:ext>
            </a:extLst>
          </p:cNvPr>
          <p:cNvSpPr/>
          <p:nvPr/>
        </p:nvSpPr>
        <p:spPr>
          <a:xfrm>
            <a:off x="532701" y="5117129"/>
            <a:ext cx="11130452" cy="39428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5F614FA-741E-7535-CE67-0EF1B74CD30C}"/>
              </a:ext>
            </a:extLst>
          </p:cNvPr>
          <p:cNvSpPr/>
          <p:nvPr/>
        </p:nvSpPr>
        <p:spPr>
          <a:xfrm>
            <a:off x="532701" y="2400486"/>
            <a:ext cx="11130452" cy="39428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80B946-C571-3969-03E0-0FABFC52E33B}"/>
              </a:ext>
            </a:extLst>
          </p:cNvPr>
          <p:cNvSpPr>
            <a:spLocks noGrp="1"/>
          </p:cNvSpPr>
          <p:nvPr>
            <p:ph type="title"/>
          </p:nvPr>
        </p:nvSpPr>
        <p:spPr/>
        <p:txBody>
          <a:bodyPr>
            <a:normAutofit/>
          </a:bodyPr>
          <a:lstStyle/>
          <a:p>
            <a:r>
              <a:rPr lang="en-GB" sz="2800" b="1" dirty="0">
                <a:solidFill>
                  <a:srgbClr val="0070C0"/>
                </a:solidFill>
                <a:latin typeface="Arial" panose="020B0604020202020204" pitchFamily="34" charset="0"/>
                <a:cs typeface="Arial" panose="020B0604020202020204" pitchFamily="34" charset="0"/>
              </a:rPr>
              <a:t>Why WMO thinks anything matters:</a:t>
            </a:r>
            <a:br>
              <a:rPr lang="en-GB" sz="2800" b="1" dirty="0">
                <a:solidFill>
                  <a:srgbClr val="0070C0"/>
                </a:solidFill>
                <a:latin typeface="Arial" panose="020B0604020202020204" pitchFamily="34" charset="0"/>
                <a:cs typeface="Arial" panose="020B0604020202020204" pitchFamily="34" charset="0"/>
              </a:rPr>
            </a:br>
            <a:r>
              <a:rPr lang="en-GB" sz="2800" i="1" dirty="0">
                <a:solidFill>
                  <a:srgbClr val="002060"/>
                </a:solidFill>
                <a:latin typeface="Arial" panose="020B0604020202020204" pitchFamily="34" charset="0"/>
                <a:cs typeface="Arial" panose="020B0604020202020204" pitchFamily="34" charset="0"/>
              </a:rPr>
              <a:t>Weather, climate, water service delivery</a:t>
            </a:r>
            <a:endParaRPr lang="en-GB" sz="2400"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3AA87D2-B1A0-A360-8119-7C6BA7A83E5A}"/>
              </a:ext>
            </a:extLst>
          </p:cNvPr>
          <p:cNvSpPr txBox="1"/>
          <p:nvPr/>
        </p:nvSpPr>
        <p:spPr>
          <a:xfrm>
            <a:off x="-61297" y="6642556"/>
            <a:ext cx="2768707"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rPr>
              <a:t>Photos: Various authors, WMO Calendar Competition 2024, </a:t>
            </a:r>
            <a:r>
              <a:rPr kumimoji="0" lang="en-GB" sz="8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hlinkClick r:id="rId3"/>
              </a:rPr>
              <a:t>cc</a:t>
            </a:r>
            <a:endParaRPr kumimoji="0" lang="en-GB" sz="800" b="0" i="0" u="none" strike="noStrike" kern="1200" cap="none" spc="0" normalizeH="0" baseline="0" noProof="0">
              <a:ln>
                <a:noFill/>
              </a:ln>
              <a:solidFill>
                <a:prstClr val="black"/>
              </a:solidFill>
              <a:effectLst/>
              <a:uLnTx/>
              <a:uFillTx/>
              <a:latin typeface="Aptos Display" panose="020B0004020202020204" pitchFamily="34" charset="0"/>
              <a:ea typeface="+mn-ea"/>
              <a:cs typeface="+mn-cs"/>
            </a:endParaRPr>
          </a:p>
        </p:txBody>
      </p:sp>
      <p:pic>
        <p:nvPicPr>
          <p:cNvPr id="10" name="Picture 9" descr="A bus driving through a flooded area&#10;&#10;Description automatically generated">
            <a:extLst>
              <a:ext uri="{FF2B5EF4-FFF2-40B4-BE49-F238E27FC236}">
                <a16:creationId xmlns:a16="http://schemas.microsoft.com/office/drawing/2014/main" id="{90DE551B-F6E0-184A-1847-E4A6BF8BF55F}"/>
              </a:ext>
            </a:extLst>
          </p:cNvPr>
          <p:cNvPicPr>
            <a:picLocks noChangeAspect="1"/>
          </p:cNvPicPr>
          <p:nvPr/>
        </p:nvPicPr>
        <p:blipFill>
          <a:blip r:embed="rId4"/>
          <a:stretch>
            <a:fillRect/>
          </a:stretch>
        </p:blipFill>
        <p:spPr>
          <a:xfrm>
            <a:off x="4910742" y="1690688"/>
            <a:ext cx="1931307" cy="4441666"/>
          </a:xfrm>
          <a:prstGeom prst="rect">
            <a:avLst/>
          </a:prstGeom>
        </p:spPr>
      </p:pic>
      <p:pic>
        <p:nvPicPr>
          <p:cNvPr id="12" name="Picture 11" descr="A city in the fog&#10;&#10;Description automatically generated">
            <a:extLst>
              <a:ext uri="{FF2B5EF4-FFF2-40B4-BE49-F238E27FC236}">
                <a16:creationId xmlns:a16="http://schemas.microsoft.com/office/drawing/2014/main" id="{C079C4FE-709D-3117-EEC6-ED69FC081217}"/>
              </a:ext>
            </a:extLst>
          </p:cNvPr>
          <p:cNvPicPr>
            <a:picLocks noChangeAspect="1"/>
          </p:cNvPicPr>
          <p:nvPr/>
        </p:nvPicPr>
        <p:blipFill>
          <a:blip r:embed="rId5"/>
          <a:stretch>
            <a:fillRect/>
          </a:stretch>
        </p:blipFill>
        <p:spPr>
          <a:xfrm>
            <a:off x="6952894" y="1690688"/>
            <a:ext cx="1971667" cy="4441666"/>
          </a:xfrm>
          <a:prstGeom prst="rect">
            <a:avLst/>
          </a:prstGeom>
        </p:spPr>
      </p:pic>
      <p:pic>
        <p:nvPicPr>
          <p:cNvPr id="14" name="Picture 13" descr="A lightning striking the sky&#10;&#10;Description automatically generated with medium confidence">
            <a:extLst>
              <a:ext uri="{FF2B5EF4-FFF2-40B4-BE49-F238E27FC236}">
                <a16:creationId xmlns:a16="http://schemas.microsoft.com/office/drawing/2014/main" id="{67C9C320-60E7-4DC6-A05B-297EF9BFA950}"/>
              </a:ext>
            </a:extLst>
          </p:cNvPr>
          <p:cNvPicPr>
            <a:picLocks noChangeAspect="1"/>
          </p:cNvPicPr>
          <p:nvPr/>
        </p:nvPicPr>
        <p:blipFill>
          <a:blip r:embed="rId6"/>
          <a:stretch>
            <a:fillRect/>
          </a:stretch>
        </p:blipFill>
        <p:spPr>
          <a:xfrm>
            <a:off x="821422" y="1690691"/>
            <a:ext cx="1952380" cy="4441664"/>
          </a:xfrm>
          <a:prstGeom prst="rect">
            <a:avLst/>
          </a:prstGeom>
        </p:spPr>
      </p:pic>
      <p:pic>
        <p:nvPicPr>
          <p:cNvPr id="16" name="Picture 15" descr="A house on a small island&#10;&#10;Description automatically generated">
            <a:extLst>
              <a:ext uri="{FF2B5EF4-FFF2-40B4-BE49-F238E27FC236}">
                <a16:creationId xmlns:a16="http://schemas.microsoft.com/office/drawing/2014/main" id="{0E0C55B7-D482-226E-9EC4-34C62BB1ED72}"/>
              </a:ext>
            </a:extLst>
          </p:cNvPr>
          <p:cNvPicPr>
            <a:picLocks noChangeAspect="1"/>
          </p:cNvPicPr>
          <p:nvPr/>
        </p:nvPicPr>
        <p:blipFill>
          <a:blip r:embed="rId7"/>
          <a:stretch>
            <a:fillRect/>
          </a:stretch>
        </p:blipFill>
        <p:spPr>
          <a:xfrm>
            <a:off x="2866082" y="1690689"/>
            <a:ext cx="1952380" cy="4441665"/>
          </a:xfrm>
          <a:prstGeom prst="rect">
            <a:avLst/>
          </a:prstGeom>
        </p:spPr>
      </p:pic>
      <p:sp>
        <p:nvSpPr>
          <p:cNvPr id="24" name="TextBox 23">
            <a:extLst>
              <a:ext uri="{FF2B5EF4-FFF2-40B4-BE49-F238E27FC236}">
                <a16:creationId xmlns:a16="http://schemas.microsoft.com/office/drawing/2014/main" id="{F998BAD4-BB4B-95F4-7774-94CF26DB76AA}"/>
              </a:ext>
            </a:extLst>
          </p:cNvPr>
          <p:cNvSpPr txBox="1"/>
          <p:nvPr/>
        </p:nvSpPr>
        <p:spPr>
          <a:xfrm>
            <a:off x="881608" y="1730508"/>
            <a:ext cx="13006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Weather</a:t>
            </a:r>
          </a:p>
        </p:txBody>
      </p:sp>
      <p:sp>
        <p:nvSpPr>
          <p:cNvPr id="25" name="TextBox 24">
            <a:extLst>
              <a:ext uri="{FF2B5EF4-FFF2-40B4-BE49-F238E27FC236}">
                <a16:creationId xmlns:a16="http://schemas.microsoft.com/office/drawing/2014/main" id="{F565D7B8-6FBD-DB2C-C478-805A20ADD253}"/>
              </a:ext>
            </a:extLst>
          </p:cNvPr>
          <p:cNvSpPr txBox="1"/>
          <p:nvPr/>
        </p:nvSpPr>
        <p:spPr>
          <a:xfrm>
            <a:off x="2912430" y="1730508"/>
            <a:ext cx="12248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Climate</a:t>
            </a:r>
          </a:p>
        </p:txBody>
      </p:sp>
      <p:sp>
        <p:nvSpPr>
          <p:cNvPr id="26" name="TextBox 25">
            <a:extLst>
              <a:ext uri="{FF2B5EF4-FFF2-40B4-BE49-F238E27FC236}">
                <a16:creationId xmlns:a16="http://schemas.microsoft.com/office/drawing/2014/main" id="{B07E567E-5AF8-4C3B-B049-BF9AA7CBC2C8}"/>
              </a:ext>
            </a:extLst>
          </p:cNvPr>
          <p:cNvSpPr txBox="1"/>
          <p:nvPr/>
        </p:nvSpPr>
        <p:spPr>
          <a:xfrm>
            <a:off x="4941790" y="1730508"/>
            <a:ext cx="9721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Water</a:t>
            </a:r>
          </a:p>
        </p:txBody>
      </p:sp>
      <p:sp>
        <p:nvSpPr>
          <p:cNvPr id="27" name="TextBox 26">
            <a:extLst>
              <a:ext uri="{FF2B5EF4-FFF2-40B4-BE49-F238E27FC236}">
                <a16:creationId xmlns:a16="http://schemas.microsoft.com/office/drawing/2014/main" id="{55EA917A-F0FB-B5E0-0045-A420165552B5}"/>
              </a:ext>
            </a:extLst>
          </p:cNvPr>
          <p:cNvSpPr txBox="1"/>
          <p:nvPr/>
        </p:nvSpPr>
        <p:spPr>
          <a:xfrm>
            <a:off x="6966601" y="1737598"/>
            <a:ext cx="177119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lumMod val="50000"/>
                    <a:lumOff val="50000"/>
                  </a:prstClr>
                </a:solidFill>
                <a:effectLst/>
                <a:uLnTx/>
                <a:uFillTx/>
                <a:latin typeface="Aptos Display" panose="020B0004020202020204" pitchFamily="34" charset="0"/>
                <a:ea typeface="+mn-ea"/>
                <a:cs typeface="+mn-cs"/>
              </a:rPr>
              <a:t>Related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lumMod val="50000"/>
                    <a:lumOff val="50000"/>
                  </a:prstClr>
                </a:solidFill>
                <a:effectLst/>
                <a:uLnTx/>
                <a:uFillTx/>
                <a:latin typeface="Aptos Display" panose="020B0004020202020204" pitchFamily="34" charset="0"/>
                <a:ea typeface="+mn-ea"/>
                <a:cs typeface="+mn-cs"/>
              </a:rPr>
              <a:t>Environmental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lumMod val="50000"/>
                    <a:lumOff val="50000"/>
                  </a:prstClr>
                </a:solidFill>
                <a:effectLst/>
                <a:uLnTx/>
                <a:uFillTx/>
                <a:latin typeface="Aptos Display" panose="020B0004020202020204" pitchFamily="34" charset="0"/>
                <a:ea typeface="+mn-ea"/>
                <a:cs typeface="+mn-cs"/>
              </a:rPr>
              <a:t>Services</a:t>
            </a:r>
          </a:p>
        </p:txBody>
      </p:sp>
      <p:sp>
        <p:nvSpPr>
          <p:cNvPr id="30" name="TextBox 29">
            <a:extLst>
              <a:ext uri="{FF2B5EF4-FFF2-40B4-BE49-F238E27FC236}">
                <a16:creationId xmlns:a16="http://schemas.microsoft.com/office/drawing/2014/main" id="{7A99DF1B-1189-6E40-7F35-6EBDEFC817A4}"/>
              </a:ext>
            </a:extLst>
          </p:cNvPr>
          <p:cNvSpPr txBox="1"/>
          <p:nvPr/>
        </p:nvSpPr>
        <p:spPr>
          <a:xfrm>
            <a:off x="6947610" y="5663502"/>
            <a:ext cx="19769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ptos Display" panose="020B0004020202020204" pitchFamily="34" charset="0"/>
                <a:ea typeface="+mn-ea"/>
                <a:cs typeface="+mn-cs"/>
              </a:rPr>
              <a:t>e.g., quality of air, water, soil;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ptos Display" panose="020B0004020202020204" pitchFamily="34" charset="0"/>
                <a:ea typeface="+mn-ea"/>
                <a:cs typeface="+mn-cs"/>
              </a:rPr>
              <a:t>space weather</a:t>
            </a:r>
          </a:p>
        </p:txBody>
      </p:sp>
      <p:grpSp>
        <p:nvGrpSpPr>
          <p:cNvPr id="3" name="Group 2">
            <a:extLst>
              <a:ext uri="{FF2B5EF4-FFF2-40B4-BE49-F238E27FC236}">
                <a16:creationId xmlns:a16="http://schemas.microsoft.com/office/drawing/2014/main" id="{CD4838D1-FACD-2712-7C76-425EEA3F7A1B}"/>
              </a:ext>
            </a:extLst>
          </p:cNvPr>
          <p:cNvGrpSpPr/>
          <p:nvPr/>
        </p:nvGrpSpPr>
        <p:grpSpPr>
          <a:xfrm>
            <a:off x="9135611" y="904137"/>
            <a:ext cx="2527542" cy="5884207"/>
            <a:chOff x="9135611" y="904137"/>
            <a:chExt cx="2527542" cy="5884207"/>
          </a:xfrm>
        </p:grpSpPr>
        <p:sp>
          <p:nvSpPr>
            <p:cNvPr id="17" name="TextBox 16">
              <a:extLst>
                <a:ext uri="{FF2B5EF4-FFF2-40B4-BE49-F238E27FC236}">
                  <a16:creationId xmlns:a16="http://schemas.microsoft.com/office/drawing/2014/main" id="{99BC40B6-0574-0C88-DEDA-528789A247D2}"/>
                </a:ext>
              </a:extLst>
            </p:cNvPr>
            <p:cNvSpPr txBox="1"/>
            <p:nvPr/>
          </p:nvSpPr>
          <p:spPr>
            <a:xfrm>
              <a:off x="9339403" y="2231990"/>
              <a:ext cx="2323750" cy="33590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Atmosphere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Hydrology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Cryosphere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schemeClr val="bg1"/>
                  </a:solidFill>
                  <a:effectLst/>
                  <a:uLnTx/>
                  <a:uFillTx/>
                  <a:latin typeface="Aptos Display" panose="020B0004020202020204" pitchFamily="34" charset="0"/>
                  <a:ea typeface="+mn-ea"/>
                  <a:cs typeface="+mn-cs"/>
                </a:rPr>
                <a:t>Ocean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Terrestrial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Aptos Display" panose="020B0004020202020204" pitchFamily="34" charset="0"/>
                  <a:ea typeface="+mn-ea"/>
                  <a:cs typeface="+mn-cs"/>
                </a:rPr>
                <a:t>Space weather</a:t>
              </a:r>
            </a:p>
          </p:txBody>
        </p:sp>
        <p:sp>
          <p:nvSpPr>
            <p:cNvPr id="28" name="Trapezium 27">
              <a:extLst>
                <a:ext uri="{FF2B5EF4-FFF2-40B4-BE49-F238E27FC236}">
                  <a16:creationId xmlns:a16="http://schemas.microsoft.com/office/drawing/2014/main" id="{FAD37DE3-9DA1-0471-1D76-EC9FAF6B8210}"/>
                </a:ext>
              </a:extLst>
            </p:cNvPr>
            <p:cNvSpPr/>
            <p:nvPr/>
          </p:nvSpPr>
          <p:spPr>
            <a:xfrm>
              <a:off x="9135611" y="904137"/>
              <a:ext cx="2323750" cy="786551"/>
            </a:xfrm>
            <a:prstGeom prst="trapezoid">
              <a:avLst>
                <a:gd name="adj" fmla="val 58333"/>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rapezium 28">
              <a:extLst>
                <a:ext uri="{FF2B5EF4-FFF2-40B4-BE49-F238E27FC236}">
                  <a16:creationId xmlns:a16="http://schemas.microsoft.com/office/drawing/2014/main" id="{09892BB4-9E76-75CA-9F5C-BB4419EB96F7}"/>
                </a:ext>
              </a:extLst>
            </p:cNvPr>
            <p:cNvSpPr/>
            <p:nvPr/>
          </p:nvSpPr>
          <p:spPr>
            <a:xfrm rot="10800000">
              <a:off x="9135611" y="6006395"/>
              <a:ext cx="2323750" cy="781949"/>
            </a:xfrm>
            <a:prstGeom prst="trapezoid">
              <a:avLst>
                <a:gd name="adj" fmla="val 58333"/>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A48C99F0-6F79-9800-A272-B1B6B188572D}"/>
                </a:ext>
              </a:extLst>
            </p:cNvPr>
            <p:cNvSpPr txBox="1"/>
            <p:nvPr/>
          </p:nvSpPr>
          <p:spPr>
            <a:xfrm>
              <a:off x="9622461" y="1321357"/>
              <a:ext cx="13500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space-based</a:t>
              </a:r>
            </a:p>
          </p:txBody>
        </p:sp>
        <p:sp>
          <p:nvSpPr>
            <p:cNvPr id="32" name="TextBox 31">
              <a:extLst>
                <a:ext uri="{FF2B5EF4-FFF2-40B4-BE49-F238E27FC236}">
                  <a16:creationId xmlns:a16="http://schemas.microsoft.com/office/drawing/2014/main" id="{4BE1D85B-668F-CFE4-2857-54259E883737}"/>
                </a:ext>
              </a:extLst>
            </p:cNvPr>
            <p:cNvSpPr txBox="1"/>
            <p:nvPr/>
          </p:nvSpPr>
          <p:spPr>
            <a:xfrm>
              <a:off x="9585614" y="6114176"/>
              <a:ext cx="14962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surface-based</a:t>
              </a:r>
            </a:p>
          </p:txBody>
        </p:sp>
      </p:grpSp>
      <p:sp>
        <p:nvSpPr>
          <p:cNvPr id="6" name="Slide Number Placeholder 5">
            <a:extLst>
              <a:ext uri="{FF2B5EF4-FFF2-40B4-BE49-F238E27FC236}">
                <a16:creationId xmlns:a16="http://schemas.microsoft.com/office/drawing/2014/main" id="{650AD0CF-CC0E-FDB7-173C-A920B43C81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1B117-5D75-FF4D-911A-5C22644405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46FF66-7784-3544-BAED-B6275CA739DC}"/>
              </a:ext>
            </a:extLst>
          </p:cNvPr>
          <p:cNvSpPr txBox="1"/>
          <p:nvPr/>
        </p:nvSpPr>
        <p:spPr>
          <a:xfrm>
            <a:off x="4966231" y="5829487"/>
            <a:ext cx="15067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ptos Display" panose="020B0004020202020204" pitchFamily="34" charset="0"/>
                <a:ea typeface="+mn-ea"/>
                <a:cs typeface="+mn-cs"/>
              </a:rPr>
              <a:t>Hydrological services</a:t>
            </a:r>
          </a:p>
        </p:txBody>
      </p:sp>
    </p:spTree>
    <p:extLst>
      <p:ext uri="{BB962C8B-B14F-4D97-AF65-F5344CB8AC3E}">
        <p14:creationId xmlns:p14="http://schemas.microsoft.com/office/powerpoint/2010/main" val="1186841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00D9-7078-1380-10B4-945679FAE554}"/>
              </a:ext>
            </a:extLst>
          </p:cNvPr>
          <p:cNvSpPr>
            <a:spLocks noGrp="1"/>
          </p:cNvSpPr>
          <p:nvPr>
            <p:ph type="title"/>
          </p:nvPr>
        </p:nvSpPr>
        <p:spPr/>
        <p:txBody>
          <a:bodyPr/>
          <a:lstStyle/>
          <a:p>
            <a:r>
              <a:rPr lang="en-GB" sz="3200" dirty="0"/>
              <a:t>WMO’s USPs, WIGOS processes, Impacts workshops</a:t>
            </a:r>
          </a:p>
        </p:txBody>
      </p:sp>
      <p:sp>
        <p:nvSpPr>
          <p:cNvPr id="3" name="Subtitle 2">
            <a:extLst>
              <a:ext uri="{FF2B5EF4-FFF2-40B4-BE49-F238E27FC236}">
                <a16:creationId xmlns:a16="http://schemas.microsoft.com/office/drawing/2014/main" id="{F84DDAB0-D844-4443-F9D6-EC05073AD74C}"/>
              </a:ext>
            </a:extLst>
          </p:cNvPr>
          <p:cNvSpPr>
            <a:spLocks noGrp="1"/>
          </p:cNvSpPr>
          <p:nvPr>
            <p:ph type="body" idx="1"/>
          </p:nvPr>
        </p:nvSpPr>
        <p:spPr>
          <a:xfrm>
            <a:off x="839788" y="1567543"/>
            <a:ext cx="3209699" cy="937532"/>
          </a:xfrm>
        </p:spPr>
        <p:txBody>
          <a:bodyPr/>
          <a:lstStyle/>
          <a:p>
            <a:r>
              <a:rPr lang="en-GB" sz="2400" dirty="0"/>
              <a:t>WMO USPs</a:t>
            </a:r>
          </a:p>
          <a:p>
            <a:r>
              <a:rPr lang="en-GB" sz="1600" b="0" i="1" dirty="0"/>
              <a:t>How can engaging WMO lift GOOS implementation?</a:t>
            </a:r>
            <a:endParaRPr lang="en-GB" sz="1400" b="0" i="1" dirty="0"/>
          </a:p>
        </p:txBody>
      </p:sp>
      <p:sp>
        <p:nvSpPr>
          <p:cNvPr id="4" name="Content Placeholder 3">
            <a:extLst>
              <a:ext uri="{FF2B5EF4-FFF2-40B4-BE49-F238E27FC236}">
                <a16:creationId xmlns:a16="http://schemas.microsoft.com/office/drawing/2014/main" id="{A6397BFF-EB9D-79C3-C65D-11048B9158B8}"/>
              </a:ext>
            </a:extLst>
          </p:cNvPr>
          <p:cNvSpPr>
            <a:spLocks noGrp="1"/>
          </p:cNvSpPr>
          <p:nvPr>
            <p:ph sz="half" idx="2"/>
          </p:nvPr>
        </p:nvSpPr>
        <p:spPr>
          <a:xfrm>
            <a:off x="839789" y="2699090"/>
            <a:ext cx="3209698" cy="3296557"/>
          </a:xfrm>
        </p:spPr>
        <p:txBody>
          <a:bodyPr>
            <a:normAutofit/>
          </a:bodyPr>
          <a:lstStyle/>
          <a:p>
            <a:pPr marL="342900" indent="-342900">
              <a:buFont typeface="Arial" panose="020B0604020202020204" pitchFamily="34" charset="0"/>
              <a:buChar char="•"/>
            </a:pPr>
            <a:r>
              <a:rPr lang="en-GB" sz="2000" dirty="0"/>
              <a:t>operational service delivery focus</a:t>
            </a:r>
          </a:p>
          <a:p>
            <a:pPr marL="342900" indent="-342900">
              <a:buFont typeface="Arial" panose="020B0604020202020204" pitchFamily="34" charset="0"/>
              <a:buChar char="•"/>
            </a:pPr>
            <a:r>
              <a:rPr lang="en-GB" sz="2000" i="1" dirty="0"/>
              <a:t>“shall”</a:t>
            </a:r>
            <a:r>
              <a:rPr lang="en-GB" sz="2000" dirty="0"/>
              <a:t> in Technical Regulations</a:t>
            </a:r>
          </a:p>
          <a:p>
            <a:pPr marL="342900" indent="-342900">
              <a:buFont typeface="Arial" panose="020B0604020202020204" pitchFamily="34" charset="0"/>
              <a:buChar char="•"/>
            </a:pPr>
            <a:r>
              <a:rPr lang="en-GB" sz="2000" dirty="0"/>
              <a:t>Complementary WIGOS processes</a:t>
            </a:r>
          </a:p>
          <a:p>
            <a:pPr marL="342900" indent="-342900">
              <a:buFont typeface="Arial" panose="020B0604020202020204" pitchFamily="34" charset="0"/>
              <a:buChar char="•"/>
            </a:pPr>
            <a:r>
              <a:rPr lang="en-GB" sz="2000" dirty="0"/>
              <a:t>Compliance tracking and linked financing through SOFF</a:t>
            </a:r>
          </a:p>
          <a:p>
            <a:pPr marL="342900" indent="-342900">
              <a:buFont typeface="Arial" panose="020B0604020202020204" pitchFamily="34" charset="0"/>
              <a:buChar char="•"/>
            </a:pPr>
            <a:endParaRPr lang="en-GB" sz="2000" dirty="0"/>
          </a:p>
        </p:txBody>
      </p:sp>
      <p:sp>
        <p:nvSpPr>
          <p:cNvPr id="5" name="Text Placeholder 4">
            <a:extLst>
              <a:ext uri="{FF2B5EF4-FFF2-40B4-BE49-F238E27FC236}">
                <a16:creationId xmlns:a16="http://schemas.microsoft.com/office/drawing/2014/main" id="{A1D89F50-BD67-0D32-EE86-97C229178CC1}"/>
              </a:ext>
            </a:extLst>
          </p:cNvPr>
          <p:cNvSpPr>
            <a:spLocks noGrp="1"/>
          </p:cNvSpPr>
          <p:nvPr>
            <p:ph type="body" sz="quarter" idx="3"/>
          </p:nvPr>
        </p:nvSpPr>
        <p:spPr>
          <a:xfrm>
            <a:off x="8037738" y="1567543"/>
            <a:ext cx="3314474" cy="452437"/>
          </a:xfrm>
        </p:spPr>
        <p:txBody>
          <a:bodyPr/>
          <a:lstStyle/>
          <a:p>
            <a:r>
              <a:rPr lang="en-GB" sz="2400" dirty="0"/>
              <a:t>Impact Workshops</a:t>
            </a:r>
          </a:p>
        </p:txBody>
      </p:sp>
      <p:sp>
        <p:nvSpPr>
          <p:cNvPr id="6" name="Content Placeholder 5">
            <a:extLst>
              <a:ext uri="{FF2B5EF4-FFF2-40B4-BE49-F238E27FC236}">
                <a16:creationId xmlns:a16="http://schemas.microsoft.com/office/drawing/2014/main" id="{B8F041B4-1A20-5EFA-F42B-5BE2226E3922}"/>
              </a:ext>
            </a:extLst>
          </p:cNvPr>
          <p:cNvSpPr>
            <a:spLocks noGrp="1"/>
          </p:cNvSpPr>
          <p:nvPr>
            <p:ph sz="quarter" idx="4"/>
          </p:nvPr>
        </p:nvSpPr>
        <p:spPr>
          <a:xfrm>
            <a:off x="8403770" y="2505075"/>
            <a:ext cx="2951617" cy="3684588"/>
          </a:xfrm>
        </p:spPr>
        <p:txBody>
          <a:bodyPr>
            <a:normAutofit/>
          </a:bodyPr>
          <a:lstStyle/>
          <a:p>
            <a:pPr marL="342900" indent="-342900">
              <a:buFont typeface="Arial" panose="020B0604020202020204" pitchFamily="34" charset="0"/>
              <a:buChar char="•"/>
            </a:pPr>
            <a:r>
              <a:rPr lang="en-GB" sz="2000" dirty="0"/>
              <a:t>4-year cycle</a:t>
            </a:r>
          </a:p>
          <a:p>
            <a:pPr marL="342900" indent="-342900">
              <a:buFont typeface="Arial" panose="020B0604020202020204" pitchFamily="34" charset="0"/>
              <a:buChar char="•"/>
            </a:pPr>
            <a:r>
              <a:rPr lang="en-GB" sz="2000" dirty="0"/>
              <a:t>May 2024 edition enlarged focus beyond Numerical Weather Prediction (NWP) to Earth System prediction</a:t>
            </a:r>
          </a:p>
          <a:p>
            <a:pPr marL="342900" indent="-342900">
              <a:buFont typeface="Arial" panose="020B0604020202020204" pitchFamily="34" charset="0"/>
              <a:buChar char="•"/>
            </a:pPr>
            <a:endParaRPr lang="en-GB" sz="2000" dirty="0"/>
          </a:p>
        </p:txBody>
      </p:sp>
      <p:grpSp>
        <p:nvGrpSpPr>
          <p:cNvPr id="7" name="Group 6">
            <a:extLst>
              <a:ext uri="{FF2B5EF4-FFF2-40B4-BE49-F238E27FC236}">
                <a16:creationId xmlns:a16="http://schemas.microsoft.com/office/drawing/2014/main" id="{8140A9EA-0156-B34B-1FF7-E50CA5FFAD13}"/>
              </a:ext>
            </a:extLst>
          </p:cNvPr>
          <p:cNvGrpSpPr/>
          <p:nvPr/>
        </p:nvGrpSpPr>
        <p:grpSpPr>
          <a:xfrm>
            <a:off x="4223661" y="2505075"/>
            <a:ext cx="3918854" cy="2525484"/>
            <a:chOff x="220361" y="290245"/>
            <a:chExt cx="10386929" cy="6956687"/>
          </a:xfrm>
        </p:grpSpPr>
        <p:pic>
          <p:nvPicPr>
            <p:cNvPr id="8" name="Content Placeholder 4" descr="A diagram of a process&#10;&#10;Description automatically generated">
              <a:extLst>
                <a:ext uri="{FF2B5EF4-FFF2-40B4-BE49-F238E27FC236}">
                  <a16:creationId xmlns:a16="http://schemas.microsoft.com/office/drawing/2014/main" id="{0E72DFAC-7E3E-390B-4745-0493470C5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61" y="290245"/>
              <a:ext cx="4631390" cy="6480425"/>
            </a:xfrm>
            <a:prstGeom prst="rect">
              <a:avLst/>
            </a:prstGeom>
          </p:spPr>
        </p:pic>
        <p:sp>
          <p:nvSpPr>
            <p:cNvPr id="9" name="TextBox 8">
              <a:extLst>
                <a:ext uri="{FF2B5EF4-FFF2-40B4-BE49-F238E27FC236}">
                  <a16:creationId xmlns:a16="http://schemas.microsoft.com/office/drawing/2014/main" id="{574A56D0-3200-912F-F197-4C9CA6A919F9}"/>
                </a:ext>
              </a:extLst>
            </p:cNvPr>
            <p:cNvSpPr txBox="1"/>
            <p:nvPr/>
          </p:nvSpPr>
          <p:spPr>
            <a:xfrm>
              <a:off x="4851749" y="2106202"/>
              <a:ext cx="3478205" cy="92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Requirements</a:t>
              </a:r>
            </a:p>
          </p:txBody>
        </p:sp>
        <p:sp>
          <p:nvSpPr>
            <p:cNvPr id="10" name="TextBox 9">
              <a:extLst>
                <a:ext uri="{FF2B5EF4-FFF2-40B4-BE49-F238E27FC236}">
                  <a16:creationId xmlns:a16="http://schemas.microsoft.com/office/drawing/2014/main" id="{62306441-5B5E-4A0D-1FB6-4C857795A609}"/>
                </a:ext>
              </a:extLst>
            </p:cNvPr>
            <p:cNvSpPr txBox="1"/>
            <p:nvPr/>
          </p:nvSpPr>
          <p:spPr>
            <a:xfrm>
              <a:off x="4851749" y="2587374"/>
              <a:ext cx="2018750" cy="92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Design</a:t>
              </a:r>
            </a:p>
          </p:txBody>
        </p:sp>
        <p:sp>
          <p:nvSpPr>
            <p:cNvPr id="11" name="TextBox 10">
              <a:extLst>
                <a:ext uri="{FF2B5EF4-FFF2-40B4-BE49-F238E27FC236}">
                  <a16:creationId xmlns:a16="http://schemas.microsoft.com/office/drawing/2014/main" id="{B9DD73AD-E015-EE78-1D8E-47D53B87DE20}"/>
                </a:ext>
              </a:extLst>
            </p:cNvPr>
            <p:cNvSpPr txBox="1"/>
            <p:nvPr/>
          </p:nvSpPr>
          <p:spPr>
            <a:xfrm>
              <a:off x="4851749" y="3059665"/>
              <a:ext cx="5755541" cy="92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Standards / best practice</a:t>
              </a:r>
            </a:p>
          </p:txBody>
        </p:sp>
        <p:sp>
          <p:nvSpPr>
            <p:cNvPr id="12" name="TextBox 11">
              <a:extLst>
                <a:ext uri="{FF2B5EF4-FFF2-40B4-BE49-F238E27FC236}">
                  <a16:creationId xmlns:a16="http://schemas.microsoft.com/office/drawing/2014/main" id="{48BCD054-DF50-714E-A377-B81F3DF38612}"/>
                </a:ext>
              </a:extLst>
            </p:cNvPr>
            <p:cNvSpPr txBox="1"/>
            <p:nvPr/>
          </p:nvSpPr>
          <p:spPr>
            <a:xfrm>
              <a:off x="4851749" y="3777037"/>
              <a:ext cx="3767157" cy="92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Implementation</a:t>
              </a:r>
            </a:p>
          </p:txBody>
        </p:sp>
        <p:sp>
          <p:nvSpPr>
            <p:cNvPr id="13" name="TextBox 12">
              <a:extLst>
                <a:ext uri="{FF2B5EF4-FFF2-40B4-BE49-F238E27FC236}">
                  <a16:creationId xmlns:a16="http://schemas.microsoft.com/office/drawing/2014/main" id="{3892B3F0-DCA9-3941-2026-DBF1C9E8341A}"/>
                </a:ext>
              </a:extLst>
            </p:cNvPr>
            <p:cNvSpPr txBox="1"/>
            <p:nvPr/>
          </p:nvSpPr>
          <p:spPr>
            <a:xfrm>
              <a:off x="4851749" y="4443737"/>
              <a:ext cx="2023647" cy="92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a:t>
              </a:r>
            </a:p>
          </p:txBody>
        </p:sp>
        <p:sp>
          <p:nvSpPr>
            <p:cNvPr id="14" name="TextBox 13">
              <a:extLst>
                <a:ext uri="{FF2B5EF4-FFF2-40B4-BE49-F238E27FC236}">
                  <a16:creationId xmlns:a16="http://schemas.microsoft.com/office/drawing/2014/main" id="{1B27F3EC-F457-0CEB-2A8C-A521D438F9DF}"/>
                </a:ext>
              </a:extLst>
            </p:cNvPr>
            <p:cNvSpPr txBox="1"/>
            <p:nvPr/>
          </p:nvSpPr>
          <p:spPr>
            <a:xfrm>
              <a:off x="4857597" y="4925769"/>
              <a:ext cx="2253829" cy="92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Delivery</a:t>
              </a:r>
            </a:p>
          </p:txBody>
        </p:sp>
        <p:sp>
          <p:nvSpPr>
            <p:cNvPr id="15" name="TextBox 14">
              <a:extLst>
                <a:ext uri="{FF2B5EF4-FFF2-40B4-BE49-F238E27FC236}">
                  <a16:creationId xmlns:a16="http://schemas.microsoft.com/office/drawing/2014/main" id="{026DC60E-CD00-340E-92F6-BA1816C741C7}"/>
                </a:ext>
              </a:extLst>
            </p:cNvPr>
            <p:cNvSpPr txBox="1"/>
            <p:nvPr/>
          </p:nvSpPr>
          <p:spPr>
            <a:xfrm>
              <a:off x="4864538" y="5370299"/>
              <a:ext cx="2748476" cy="92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Monitoring</a:t>
              </a:r>
            </a:p>
          </p:txBody>
        </p:sp>
        <p:sp>
          <p:nvSpPr>
            <p:cNvPr id="16" name="TextBox 15">
              <a:extLst>
                <a:ext uri="{FF2B5EF4-FFF2-40B4-BE49-F238E27FC236}">
                  <a16:creationId xmlns:a16="http://schemas.microsoft.com/office/drawing/2014/main" id="{3C5273E7-ED53-463E-BCD6-6406C297C359}"/>
                </a:ext>
              </a:extLst>
            </p:cNvPr>
            <p:cNvSpPr txBox="1"/>
            <p:nvPr/>
          </p:nvSpPr>
          <p:spPr>
            <a:xfrm>
              <a:off x="4864535" y="5848219"/>
              <a:ext cx="4320576" cy="92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Feedback/review</a:t>
              </a:r>
            </a:p>
          </p:txBody>
        </p:sp>
        <p:sp>
          <p:nvSpPr>
            <p:cNvPr id="17" name="TextBox 16">
              <a:extLst>
                <a:ext uri="{FF2B5EF4-FFF2-40B4-BE49-F238E27FC236}">
                  <a16:creationId xmlns:a16="http://schemas.microsoft.com/office/drawing/2014/main" id="{C368F049-C1C0-3182-F649-A267DD6A4D7A}"/>
                </a:ext>
              </a:extLst>
            </p:cNvPr>
            <p:cNvSpPr txBox="1"/>
            <p:nvPr/>
          </p:nvSpPr>
          <p:spPr>
            <a:xfrm>
              <a:off x="2012073" y="6319345"/>
              <a:ext cx="5197227" cy="927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Capacity development</a:t>
              </a:r>
            </a:p>
          </p:txBody>
        </p:sp>
      </p:grpSp>
      <p:pic>
        <p:nvPicPr>
          <p:cNvPr id="19" name="Picture 18" descr="A close up of a sign&#10;&#10;AI-generated content may be incorrect.">
            <a:extLst>
              <a:ext uri="{FF2B5EF4-FFF2-40B4-BE49-F238E27FC236}">
                <a16:creationId xmlns:a16="http://schemas.microsoft.com/office/drawing/2014/main" id="{E31ED48B-5A1E-9525-CB44-117812C5C320}"/>
              </a:ext>
            </a:extLst>
          </p:cNvPr>
          <p:cNvPicPr>
            <a:picLocks noChangeAspect="1"/>
          </p:cNvPicPr>
          <p:nvPr/>
        </p:nvPicPr>
        <p:blipFill>
          <a:blip r:embed="rId3"/>
          <a:stretch>
            <a:fillRect/>
          </a:stretch>
        </p:blipFill>
        <p:spPr>
          <a:xfrm>
            <a:off x="4352162" y="5572846"/>
            <a:ext cx="7571663" cy="970726"/>
          </a:xfrm>
          <a:prstGeom prst="rect">
            <a:avLst/>
          </a:prstGeom>
        </p:spPr>
      </p:pic>
    </p:spTree>
    <p:extLst>
      <p:ext uri="{BB962C8B-B14F-4D97-AF65-F5344CB8AC3E}">
        <p14:creationId xmlns:p14="http://schemas.microsoft.com/office/powerpoint/2010/main" val="230079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C35682B-B174-2D7D-B3DC-B5C81233345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055" y="1296847"/>
            <a:ext cx="7936344" cy="5422609"/>
          </a:xfrm>
          <a:prstGeom prst="rect">
            <a:avLst/>
          </a:prstGeom>
        </p:spPr>
      </p:pic>
      <p:sp>
        <p:nvSpPr>
          <p:cNvPr id="5" name="TextBox 4">
            <a:extLst>
              <a:ext uri="{FF2B5EF4-FFF2-40B4-BE49-F238E27FC236}">
                <a16:creationId xmlns:a16="http://schemas.microsoft.com/office/drawing/2014/main" id="{8E2246DD-4CE9-E6B5-E048-C1CB1B8A3741}"/>
              </a:ext>
            </a:extLst>
          </p:cNvPr>
          <p:cNvSpPr txBox="1"/>
          <p:nvPr/>
        </p:nvSpPr>
        <p:spPr>
          <a:xfrm>
            <a:off x="451263" y="6604737"/>
            <a:ext cx="2639633" cy="276999"/>
          </a:xfrm>
          <a:prstGeom prst="rect">
            <a:avLst/>
          </a:prstGeom>
          <a:noFill/>
        </p:spPr>
        <p:txBody>
          <a:bodyPr wrap="none" rtlCol="0">
            <a:spAutoFit/>
          </a:bodyPr>
          <a:lstStyle/>
          <a:p>
            <a:r>
              <a:rPr lang="en-GB" sz="1200" i="1" dirty="0">
                <a:latin typeface="Aptos" panose="020B0004020202020204" pitchFamily="34" charset="0"/>
              </a:rPr>
              <a:t>NASA GMAO </a:t>
            </a:r>
            <a:r>
              <a:rPr lang="en-US" sz="1200" i="1" dirty="0">
                <a:latin typeface="Aptos" panose="020B0004020202020204" pitchFamily="34" charset="0"/>
              </a:rPr>
              <a:t>Erica McGrath-Spangler</a:t>
            </a:r>
          </a:p>
        </p:txBody>
      </p:sp>
      <p:sp>
        <p:nvSpPr>
          <p:cNvPr id="2" name="Title 1">
            <a:extLst>
              <a:ext uri="{FF2B5EF4-FFF2-40B4-BE49-F238E27FC236}">
                <a16:creationId xmlns:a16="http://schemas.microsoft.com/office/drawing/2014/main" id="{6D3CE176-5A3D-A44E-7F7E-E2A96B8161E3}"/>
              </a:ext>
            </a:extLst>
          </p:cNvPr>
          <p:cNvSpPr>
            <a:spLocks noGrp="1"/>
          </p:cNvSpPr>
          <p:nvPr>
            <p:ph type="title"/>
          </p:nvPr>
        </p:nvSpPr>
        <p:spPr>
          <a:xfrm>
            <a:off x="451263" y="345792"/>
            <a:ext cx="10515600" cy="951055"/>
          </a:xfrm>
          <a:solidFill>
            <a:schemeClr val="bg1"/>
          </a:solidFill>
        </p:spPr>
        <p:txBody>
          <a:bodyPr>
            <a:normAutofit/>
          </a:bodyPr>
          <a:lstStyle/>
          <a:p>
            <a:pPr algn="l"/>
            <a:r>
              <a:rPr lang="en-GB" sz="3200" b="1" dirty="0">
                <a:solidFill>
                  <a:srgbClr val="0070C0"/>
                </a:solidFill>
              </a:rPr>
              <a:t>Snapshot of observations going into NWP</a:t>
            </a:r>
            <a:br>
              <a:rPr lang="en-GB" b="1" dirty="0">
                <a:solidFill>
                  <a:srgbClr val="0070C0"/>
                </a:solidFill>
              </a:rPr>
            </a:br>
            <a:r>
              <a:rPr lang="en-GB" sz="2200" b="0" i="1" dirty="0"/>
              <a:t>5-minute windows, large volume of satellite data</a:t>
            </a:r>
            <a:endParaRPr lang="en-GB" b="0" i="1" dirty="0"/>
          </a:p>
        </p:txBody>
      </p:sp>
      <p:sp>
        <p:nvSpPr>
          <p:cNvPr id="3" name="Text Placeholder 4">
            <a:extLst>
              <a:ext uri="{FF2B5EF4-FFF2-40B4-BE49-F238E27FC236}">
                <a16:creationId xmlns:a16="http://schemas.microsoft.com/office/drawing/2014/main" id="{067308A3-B1F8-8CE6-7783-C7F35631729F}"/>
              </a:ext>
            </a:extLst>
          </p:cNvPr>
          <p:cNvSpPr txBox="1">
            <a:spLocks/>
          </p:cNvSpPr>
          <p:nvPr/>
        </p:nvSpPr>
        <p:spPr>
          <a:xfrm>
            <a:off x="8444138" y="1639732"/>
            <a:ext cx="3314474" cy="452437"/>
          </a:xfrm>
          <a:prstGeom prst="rect">
            <a:avLst/>
          </a:prstGeom>
        </p:spPr>
        <p:txBody>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GB" b="1" dirty="0"/>
              <a:t>Big 5 for skill</a:t>
            </a:r>
          </a:p>
        </p:txBody>
      </p:sp>
      <p:sp>
        <p:nvSpPr>
          <p:cNvPr id="6" name="Content Placeholder 5">
            <a:extLst>
              <a:ext uri="{FF2B5EF4-FFF2-40B4-BE49-F238E27FC236}">
                <a16:creationId xmlns:a16="http://schemas.microsoft.com/office/drawing/2014/main" id="{84B245D0-0D56-E8CA-2C1A-7C4D890A9D30}"/>
              </a:ext>
            </a:extLst>
          </p:cNvPr>
          <p:cNvSpPr txBox="1">
            <a:spLocks/>
          </p:cNvSpPr>
          <p:nvPr/>
        </p:nvSpPr>
        <p:spPr>
          <a:xfrm>
            <a:off x="8810170" y="2577264"/>
            <a:ext cx="3053775" cy="3684588"/>
          </a:xfrm>
          <a:prstGeom prst="rect">
            <a:avLst/>
          </a:prstGeom>
        </p:spPr>
        <p:txBody>
          <a:bodyPr>
            <a:normAutofit lnSpcReduction="10000"/>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GB" sz="2000" dirty="0"/>
              <a:t>Satellite data provide </a:t>
            </a:r>
            <a:r>
              <a:rPr lang="en-GB" sz="2000" b="1" dirty="0"/>
              <a:t>70-80% </a:t>
            </a:r>
            <a:r>
              <a:rPr lang="en-GB" sz="2000" dirty="0"/>
              <a:t>of prediction skill</a:t>
            </a:r>
          </a:p>
          <a:p>
            <a:pPr algn="l"/>
            <a:r>
              <a:rPr lang="en-GB" sz="2000" dirty="0"/>
              <a:t>Passive microwave radiometers </a:t>
            </a:r>
            <a:r>
              <a:rPr lang="en-GB" sz="2000" i="1" dirty="0"/>
              <a:t>(sat)</a:t>
            </a:r>
          </a:p>
          <a:p>
            <a:pPr algn="l"/>
            <a:r>
              <a:rPr lang="en-GB" sz="2000" dirty="0"/>
              <a:t>Hyperspectral infrared sounders </a:t>
            </a:r>
            <a:r>
              <a:rPr lang="en-GB" sz="2000" i="1" dirty="0"/>
              <a:t>(sat)</a:t>
            </a:r>
          </a:p>
          <a:p>
            <a:pPr algn="l"/>
            <a:r>
              <a:rPr lang="en-GB" sz="2000" dirty="0"/>
              <a:t>Radio occultation sounders </a:t>
            </a:r>
            <a:r>
              <a:rPr lang="en-GB" sz="2000" i="1" dirty="0"/>
              <a:t>(sat)</a:t>
            </a:r>
          </a:p>
          <a:p>
            <a:pPr algn="l"/>
            <a:r>
              <a:rPr lang="en-GB" sz="2000" dirty="0"/>
              <a:t>Radiosondes </a:t>
            </a:r>
            <a:r>
              <a:rPr lang="en-GB" sz="2000" i="1" dirty="0"/>
              <a:t>(surface)</a:t>
            </a:r>
          </a:p>
          <a:p>
            <a:pPr algn="l"/>
            <a:r>
              <a:rPr lang="en-GB" sz="2000" dirty="0"/>
              <a:t>Aircraft-based sensors </a:t>
            </a:r>
            <a:r>
              <a:rPr lang="en-GB" sz="2000" i="1" dirty="0"/>
              <a:t>(surface)</a:t>
            </a:r>
          </a:p>
        </p:txBody>
      </p:sp>
    </p:spTree>
    <p:extLst>
      <p:ext uri="{BB962C8B-B14F-4D97-AF65-F5344CB8AC3E}">
        <p14:creationId xmlns:p14="http://schemas.microsoft.com/office/powerpoint/2010/main" val="3313987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47E49-0582-047E-CDB7-44EE60384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794" y="1481974"/>
            <a:ext cx="7407131" cy="4320827"/>
          </a:xfrm>
          <a:prstGeom prst="rect">
            <a:avLst/>
          </a:prstGeom>
        </p:spPr>
      </p:pic>
      <p:sp>
        <p:nvSpPr>
          <p:cNvPr id="5" name="TextBox 4">
            <a:extLst>
              <a:ext uri="{FF2B5EF4-FFF2-40B4-BE49-F238E27FC236}">
                <a16:creationId xmlns:a16="http://schemas.microsoft.com/office/drawing/2014/main" id="{BD229118-D149-35BE-9FA1-4E389CFD98A4}"/>
              </a:ext>
            </a:extLst>
          </p:cNvPr>
          <p:cNvSpPr txBox="1"/>
          <p:nvPr/>
        </p:nvSpPr>
        <p:spPr>
          <a:xfrm>
            <a:off x="5868559" y="1357209"/>
            <a:ext cx="32540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srgbClr val="00B0F0"/>
                </a:solidFill>
                <a:effectLst/>
                <a:uLnTx/>
                <a:uFillTx/>
                <a:latin typeface="Arial" panose="020B0604020202020204"/>
                <a:ea typeface="+mn-ea"/>
                <a:cs typeface="+mn-cs"/>
              </a:rPr>
              <a:t>Temperature RMSE: 0-1000m</a:t>
            </a:r>
          </a:p>
        </p:txBody>
      </p:sp>
      <p:sp>
        <p:nvSpPr>
          <p:cNvPr id="6" name="TextBox 5">
            <a:extLst>
              <a:ext uri="{FF2B5EF4-FFF2-40B4-BE49-F238E27FC236}">
                <a16:creationId xmlns:a16="http://schemas.microsoft.com/office/drawing/2014/main" id="{B63CAE07-6981-7FA9-F6EF-2CA8E588302F}"/>
              </a:ext>
            </a:extLst>
          </p:cNvPr>
          <p:cNvSpPr txBox="1"/>
          <p:nvPr/>
        </p:nvSpPr>
        <p:spPr>
          <a:xfrm>
            <a:off x="2155194" y="4084969"/>
            <a:ext cx="1903184" cy="1246495"/>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1" u="none" strike="noStrike" kern="1200" cap="none" spc="0" normalizeH="0" baseline="0" noProof="0">
                <a:ln>
                  <a:noFill/>
                </a:ln>
                <a:solidFill>
                  <a:srgbClr val="3C86AE"/>
                </a:solidFill>
                <a:effectLst/>
                <a:uLnTx/>
                <a:uFillTx/>
                <a:latin typeface="Arial" panose="020B0604020202020204"/>
                <a:ea typeface="+mn-ea"/>
                <a:cs typeface="+mn-cs"/>
              </a:rPr>
              <a:t>MRB: moored  buoy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1" u="none" strike="noStrike" kern="1200" cap="none" spc="0" normalizeH="0" baseline="0" noProof="0">
                <a:ln>
                  <a:noFill/>
                </a:ln>
                <a:solidFill>
                  <a:srgbClr val="3C86AE"/>
                </a:solidFill>
                <a:effectLst/>
                <a:uLnTx/>
                <a:uFillTx/>
                <a:latin typeface="Arial" panose="020B0604020202020204"/>
                <a:ea typeface="+mn-ea"/>
                <a:cs typeface="+mn-cs"/>
              </a:rPr>
              <a:t>OSD: CTD </a:t>
            </a:r>
            <a:r>
              <a:rPr kumimoji="0" lang="en-GB" sz="1500" b="0" i="1" u="none" strike="noStrike" kern="1200" cap="none" spc="0" normalizeH="0" baseline="0" noProof="0" err="1">
                <a:ln>
                  <a:noFill/>
                </a:ln>
                <a:solidFill>
                  <a:srgbClr val="3C86AE"/>
                </a:solidFill>
                <a:effectLst/>
                <a:uLnTx/>
                <a:uFillTx/>
                <a:latin typeface="Arial" panose="020B0604020202020204"/>
                <a:ea typeface="+mn-ea"/>
                <a:cs typeface="+mn-cs"/>
              </a:rPr>
              <a:t>sonde</a:t>
            </a:r>
            <a:endParaRPr kumimoji="0" lang="en-GB" sz="1500" b="0" i="1" u="none" strike="noStrike" kern="1200" cap="none" spc="0" normalizeH="0" baseline="0" noProof="0">
              <a:ln>
                <a:noFill/>
              </a:ln>
              <a:solidFill>
                <a:srgbClr val="3C86A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1" u="none" strike="noStrike" kern="1200" cap="none" spc="0" normalizeH="0" baseline="0" noProof="0">
                <a:ln>
                  <a:noFill/>
                </a:ln>
                <a:solidFill>
                  <a:srgbClr val="3C86AE"/>
                </a:solidFill>
                <a:effectLst/>
                <a:uLnTx/>
                <a:uFillTx/>
                <a:latin typeface="Arial" panose="020B0604020202020204"/>
                <a:ea typeface="+mn-ea"/>
                <a:cs typeface="+mn-cs"/>
              </a:rPr>
              <a:t>XBT: Expendable bathythermograph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1" u="none" strike="noStrike" kern="1200" cap="none" spc="0" normalizeH="0" baseline="0" noProof="0">
                <a:ln>
                  <a:noFill/>
                </a:ln>
                <a:solidFill>
                  <a:srgbClr val="3C86AE"/>
                </a:solidFill>
                <a:effectLst/>
                <a:uLnTx/>
                <a:uFillTx/>
                <a:latin typeface="Arial" panose="020B0604020202020204"/>
                <a:ea typeface="+mn-ea"/>
                <a:cs typeface="+mn-cs"/>
              </a:rPr>
              <a:t>PFL:  Argo float</a:t>
            </a:r>
          </a:p>
        </p:txBody>
      </p:sp>
      <p:sp>
        <p:nvSpPr>
          <p:cNvPr id="7" name="TextBox 6">
            <a:extLst>
              <a:ext uri="{FF2B5EF4-FFF2-40B4-BE49-F238E27FC236}">
                <a16:creationId xmlns:a16="http://schemas.microsoft.com/office/drawing/2014/main" id="{F058716F-C6E3-0FBB-18CE-B5514E101C51}"/>
              </a:ext>
            </a:extLst>
          </p:cNvPr>
          <p:cNvSpPr txBox="1"/>
          <p:nvPr/>
        </p:nvSpPr>
        <p:spPr>
          <a:xfrm>
            <a:off x="870530" y="2376341"/>
            <a:ext cx="3048395" cy="132343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a:ea typeface="+mn-ea"/>
                <a:cs typeface="+mn-cs"/>
              </a:rPr>
              <a:t>~65% of the total RMSE reduction comes from assimilating in-situ data</a:t>
            </a:r>
          </a:p>
        </p:txBody>
      </p:sp>
      <p:sp>
        <p:nvSpPr>
          <p:cNvPr id="8" name="TextBox 7">
            <a:extLst>
              <a:ext uri="{FF2B5EF4-FFF2-40B4-BE49-F238E27FC236}">
                <a16:creationId xmlns:a16="http://schemas.microsoft.com/office/drawing/2014/main" id="{676D25AD-EE09-731A-F70E-DE89E892550B}"/>
              </a:ext>
            </a:extLst>
          </p:cNvPr>
          <p:cNvSpPr txBox="1"/>
          <p:nvPr/>
        </p:nvSpPr>
        <p:spPr>
          <a:xfrm>
            <a:off x="1718042" y="5900754"/>
            <a:ext cx="95097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Assimilation of ocean observations helps to constrain the ocean, therefore providing better estimation of the ocean initial condition for the coupled forecasting system</a:t>
            </a:r>
          </a:p>
        </p:txBody>
      </p:sp>
      <p:sp>
        <p:nvSpPr>
          <p:cNvPr id="9" name="CustomShape 6">
            <a:extLst>
              <a:ext uri="{FF2B5EF4-FFF2-40B4-BE49-F238E27FC236}">
                <a16:creationId xmlns:a16="http://schemas.microsoft.com/office/drawing/2014/main" id="{8595CEA7-E3D2-26E6-CB75-870FAB59DA0E}"/>
              </a:ext>
            </a:extLst>
          </p:cNvPr>
          <p:cNvSpPr/>
          <p:nvPr/>
        </p:nvSpPr>
        <p:spPr>
          <a:xfrm>
            <a:off x="6923859" y="2515883"/>
            <a:ext cx="17568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a:ln>
                  <a:noFill/>
                </a:ln>
                <a:solidFill>
                  <a:srgbClr val="000000"/>
                </a:solidFill>
                <a:effectLst/>
                <a:uLnTx/>
                <a:uFillTx/>
                <a:latin typeface="Arial"/>
                <a:ea typeface="+mn-ea"/>
                <a:cs typeface="+mn-cs"/>
              </a:rPr>
              <a:t>Model free run</a:t>
            </a:r>
            <a:endParaRPr kumimoji="0" lang="en-GB" sz="1800" b="0" i="0" u="none" strike="noStrike" kern="1200" cap="none" spc="-1" normalizeH="0" baseline="0" noProof="0">
              <a:ln>
                <a:noFill/>
              </a:ln>
              <a:solidFill>
                <a:srgbClr val="000000"/>
              </a:solidFill>
              <a:effectLst/>
              <a:uLnTx/>
              <a:uFillTx/>
              <a:latin typeface="Arial"/>
              <a:ea typeface="+mn-ea"/>
              <a:cs typeface="+mn-cs"/>
            </a:endParaRPr>
          </a:p>
        </p:txBody>
      </p:sp>
      <p:sp>
        <p:nvSpPr>
          <p:cNvPr id="10" name="CustomShape 8">
            <a:extLst>
              <a:ext uri="{FF2B5EF4-FFF2-40B4-BE49-F238E27FC236}">
                <a16:creationId xmlns:a16="http://schemas.microsoft.com/office/drawing/2014/main" id="{2E1713EB-A5FC-54A6-3553-CBA9EDB91D13}"/>
              </a:ext>
            </a:extLst>
          </p:cNvPr>
          <p:cNvSpPr/>
          <p:nvPr/>
        </p:nvSpPr>
        <p:spPr>
          <a:xfrm>
            <a:off x="5754915" y="3902627"/>
            <a:ext cx="1168944"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a:ln>
                  <a:noFill/>
                </a:ln>
                <a:solidFill>
                  <a:srgbClr val="000000"/>
                </a:solidFill>
                <a:effectLst/>
                <a:uLnTx/>
                <a:uFillTx/>
                <a:latin typeface="Arial"/>
                <a:ea typeface="+mn-ea"/>
                <a:cs typeface="+mn-cs"/>
              </a:rPr>
              <a:t>ORAS5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a:ln>
                  <a:noFill/>
                </a:ln>
                <a:solidFill>
                  <a:srgbClr val="000000"/>
                </a:solidFill>
                <a:effectLst/>
                <a:uLnTx/>
                <a:uFillTx/>
                <a:latin typeface="Arial"/>
                <a:ea typeface="+mn-ea"/>
                <a:cs typeface="+mn-cs"/>
              </a:rPr>
              <a:t>With DA</a:t>
            </a:r>
            <a:endParaRPr kumimoji="0" lang="en-GB" sz="1800" b="0" i="0" u="none" strike="noStrike" kern="1200" cap="none" spc="-1" normalizeH="0" baseline="0" noProof="0">
              <a:ln>
                <a:noFill/>
              </a:ln>
              <a:solidFill>
                <a:srgbClr val="000000"/>
              </a:solidFill>
              <a:effectLst/>
              <a:uLnTx/>
              <a:uFillTx/>
              <a:latin typeface="Arial"/>
              <a:ea typeface="+mn-ea"/>
              <a:cs typeface="+mn-cs"/>
            </a:endParaRPr>
          </a:p>
        </p:txBody>
      </p:sp>
      <p:sp>
        <p:nvSpPr>
          <p:cNvPr id="11" name="TextBox 10">
            <a:extLst>
              <a:ext uri="{FF2B5EF4-FFF2-40B4-BE49-F238E27FC236}">
                <a16:creationId xmlns:a16="http://schemas.microsoft.com/office/drawing/2014/main" id="{F856B77F-96B3-AA04-B43A-E9AA8BD294D6}"/>
              </a:ext>
            </a:extLst>
          </p:cNvPr>
          <p:cNvSpPr txBox="1"/>
          <p:nvPr/>
        </p:nvSpPr>
        <p:spPr>
          <a:xfrm>
            <a:off x="8105591" y="5531422"/>
            <a:ext cx="39292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srgbClr val="00B0F0"/>
                </a:solidFill>
                <a:effectLst/>
                <a:uLnTx/>
                <a:uFillTx/>
                <a:latin typeface="Arial" panose="020B0604020202020204"/>
                <a:ea typeface="+mn-ea"/>
                <a:cs typeface="+mn-cs"/>
              </a:rPr>
              <a:t>Figure adapted from </a:t>
            </a:r>
            <a:r>
              <a:rPr kumimoji="0" lang="en-GB" sz="1800" b="0" i="1" u="none" strike="noStrike" kern="1200" cap="none" spc="0" normalizeH="0" baseline="0" noProof="0" err="1">
                <a:ln>
                  <a:noFill/>
                </a:ln>
                <a:solidFill>
                  <a:srgbClr val="00B0F0"/>
                </a:solidFill>
                <a:effectLst/>
                <a:uLnTx/>
                <a:uFillTx/>
                <a:latin typeface="Arial" panose="020B0604020202020204"/>
                <a:ea typeface="+mn-ea"/>
                <a:cs typeface="+mn-cs"/>
              </a:rPr>
              <a:t>Zuo</a:t>
            </a:r>
            <a:r>
              <a:rPr kumimoji="0" lang="en-GB" sz="1800" b="0" i="1" u="none" strike="noStrike" kern="1200" cap="none" spc="0" normalizeH="0" baseline="0" noProof="0">
                <a:ln>
                  <a:noFill/>
                </a:ln>
                <a:solidFill>
                  <a:srgbClr val="00B0F0"/>
                </a:solidFill>
                <a:effectLst/>
                <a:uLnTx/>
                <a:uFillTx/>
                <a:latin typeface="Arial" panose="020B0604020202020204"/>
                <a:ea typeface="+mn-ea"/>
                <a:cs typeface="+mn-cs"/>
              </a:rPr>
              <a:t> et al., 2019</a:t>
            </a:r>
          </a:p>
        </p:txBody>
      </p:sp>
      <p:pic>
        <p:nvPicPr>
          <p:cNvPr id="12" name="Picture 11" descr="ECMWF_Master_Logo_RGB_nostrap.png">
            <a:extLst>
              <a:ext uri="{FF2B5EF4-FFF2-40B4-BE49-F238E27FC236}">
                <a16:creationId xmlns:a16="http://schemas.microsoft.com/office/drawing/2014/main" id="{C0856B0D-9F8F-5493-EB6A-979061838591}"/>
              </a:ext>
            </a:extLst>
          </p:cNvPr>
          <p:cNvPicPr>
            <a:picLocks noChangeAspect="1"/>
          </p:cNvPicPr>
          <p:nvPr/>
        </p:nvPicPr>
        <p:blipFill>
          <a:blip r:embed="rId3"/>
          <a:stretch>
            <a:fillRect/>
          </a:stretch>
        </p:blipFill>
        <p:spPr>
          <a:xfrm>
            <a:off x="237699" y="6108261"/>
            <a:ext cx="1346550" cy="231315"/>
          </a:xfrm>
          <a:prstGeom prst="rect">
            <a:avLst/>
          </a:prstGeom>
        </p:spPr>
      </p:pic>
      <p:sp>
        <p:nvSpPr>
          <p:cNvPr id="4" name="Title 1">
            <a:extLst>
              <a:ext uri="{FF2B5EF4-FFF2-40B4-BE49-F238E27FC236}">
                <a16:creationId xmlns:a16="http://schemas.microsoft.com/office/drawing/2014/main" id="{FEA58A4A-74AA-9E72-D9F3-65845ABA7C67}"/>
              </a:ext>
            </a:extLst>
          </p:cNvPr>
          <p:cNvSpPr txBox="1">
            <a:spLocks/>
          </p:cNvSpPr>
          <p:nvPr/>
        </p:nvSpPr>
        <p:spPr>
          <a:xfrm>
            <a:off x="341085" y="305517"/>
            <a:ext cx="11509830" cy="847325"/>
          </a:xfrm>
          <a:prstGeom prst="rect">
            <a:avLst/>
          </a:prstGeom>
          <a:solidFill>
            <a:schemeClr val="bg1"/>
          </a:solidFill>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5"/>
                </a:solidFill>
                <a:latin typeface="Verdana Pro" panose="020B0604030504040204" pitchFamily="34" charset="0"/>
                <a:ea typeface="+mj-ea"/>
                <a:cs typeface="Arial" panose="020B0604020202020204" pitchFamily="34" charset="0"/>
              </a:defRPr>
            </a:lvl1pPr>
          </a:lstStyle>
          <a:p>
            <a:r>
              <a:rPr lang="en-GB" sz="2000" i="1" dirty="0">
                <a:solidFill>
                  <a:schemeClr val="tx1"/>
                </a:solidFill>
                <a:latin typeface="+mn-lt"/>
                <a:hlinkClick r:id="rId4">
                  <a:extLst>
                    <a:ext uri="{A12FA001-AC4F-418D-AE19-62706E023703}">
                      <ahyp:hlinkClr xmlns:ahyp="http://schemas.microsoft.com/office/drawing/2018/hyperlinkcolor" val="tx"/>
                    </a:ext>
                  </a:extLst>
                </a:hlinkClick>
              </a:rPr>
              <a:t>Zuo et al., ECMWF, 2024</a:t>
            </a:r>
            <a:endParaRPr lang="en-GB" sz="2000" i="1" dirty="0">
              <a:solidFill>
                <a:schemeClr val="tx1"/>
              </a:solidFill>
              <a:latin typeface="+mn-lt"/>
            </a:endParaRPr>
          </a:p>
          <a:p>
            <a:r>
              <a:rPr lang="en-GB" sz="3200" b="1" dirty="0">
                <a:solidFill>
                  <a:srgbClr val="0070C0"/>
                </a:solidFill>
                <a:latin typeface="+mn-lt"/>
              </a:rPr>
              <a:t>1. Ocean prediction skill largely from in situ data (65%)</a:t>
            </a:r>
            <a:endParaRPr lang="en-GB" i="1" dirty="0">
              <a:latin typeface="+mn-lt"/>
            </a:endParaRPr>
          </a:p>
        </p:txBody>
      </p:sp>
      <p:sp>
        <p:nvSpPr>
          <p:cNvPr id="2" name="Title 1">
            <a:extLst>
              <a:ext uri="{FF2B5EF4-FFF2-40B4-BE49-F238E27FC236}">
                <a16:creationId xmlns:a16="http://schemas.microsoft.com/office/drawing/2014/main" id="{1B9B05FD-80AC-FFE9-9FCF-5B4BCE2D557F}"/>
              </a:ext>
            </a:extLst>
          </p:cNvPr>
          <p:cNvSpPr>
            <a:spLocks noGrp="1"/>
          </p:cNvSpPr>
          <p:nvPr>
            <p:ph type="title"/>
          </p:nvPr>
        </p:nvSpPr>
        <p:spPr>
          <a:xfrm>
            <a:off x="575075" y="1152843"/>
            <a:ext cx="4185611" cy="479900"/>
          </a:xfrm>
        </p:spPr>
        <p:txBody>
          <a:bodyPr/>
          <a:lstStyle/>
          <a:p>
            <a:r>
              <a:rPr lang="en-GB" sz="2000" dirty="0"/>
              <a:t>Impact of ocean </a:t>
            </a:r>
            <a:r>
              <a:rPr lang="en-GB" sz="2000" dirty="0" err="1"/>
              <a:t>obs</a:t>
            </a:r>
            <a:r>
              <a:rPr lang="en-GB" sz="2000" dirty="0"/>
              <a:t> on ECMWF operational system – ORAS5</a:t>
            </a:r>
            <a:endParaRPr lang="en-CH" sz="2000" dirty="0"/>
          </a:p>
        </p:txBody>
      </p:sp>
    </p:spTree>
    <p:extLst>
      <p:ext uri="{BB962C8B-B14F-4D97-AF65-F5344CB8AC3E}">
        <p14:creationId xmlns:p14="http://schemas.microsoft.com/office/powerpoint/2010/main" val="1797810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337CC26-9B74-E0F6-AFC2-827A5C823245}"/>
              </a:ext>
            </a:extLst>
          </p:cNvPr>
          <p:cNvGraphicFramePr>
            <a:graphicFrameLocks/>
          </p:cNvGraphicFramePr>
          <p:nvPr>
            <p:extLst>
              <p:ext uri="{D42A27DB-BD31-4B8C-83A1-F6EECF244321}">
                <p14:modId xmlns:p14="http://schemas.microsoft.com/office/powerpoint/2010/main" val="1650370796"/>
              </p:ext>
            </p:extLst>
          </p:nvPr>
        </p:nvGraphicFramePr>
        <p:xfrm>
          <a:off x="5949156" y="1579564"/>
          <a:ext cx="6054807" cy="32148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F7893767-A9CC-2C71-8E32-BA703486B26A}"/>
              </a:ext>
            </a:extLst>
          </p:cNvPr>
          <p:cNvGraphicFramePr>
            <a:graphicFrameLocks/>
          </p:cNvGraphicFramePr>
          <p:nvPr>
            <p:extLst>
              <p:ext uri="{D42A27DB-BD31-4B8C-83A1-F6EECF244321}">
                <p14:modId xmlns:p14="http://schemas.microsoft.com/office/powerpoint/2010/main" val="1625720378"/>
              </p:ext>
            </p:extLst>
          </p:nvPr>
        </p:nvGraphicFramePr>
        <p:xfrm>
          <a:off x="6342965" y="2205907"/>
          <a:ext cx="5660996" cy="241068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9">
            <a:extLst>
              <a:ext uri="{FF2B5EF4-FFF2-40B4-BE49-F238E27FC236}">
                <a16:creationId xmlns:a16="http://schemas.microsoft.com/office/drawing/2014/main" id="{E5C0BBF8-7BDD-A4EE-CE70-736467DFBFD8}"/>
              </a:ext>
            </a:extLst>
          </p:cNvPr>
          <p:cNvSpPr txBox="1"/>
          <p:nvPr/>
        </p:nvSpPr>
        <p:spPr>
          <a:xfrm>
            <a:off x="2450595" y="5165552"/>
            <a:ext cx="8892357" cy="1287468"/>
          </a:xfrm>
          <a:prstGeom prst="rect">
            <a:avLst/>
          </a:prstGeom>
          <a:no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defRPr/>
            </a:pPr>
            <a:r>
              <a:rPr lang="en-GB" b="1" dirty="0">
                <a:solidFill>
                  <a:sysClr val="windowText" lastClr="000000"/>
                </a:solidFill>
                <a:latin typeface="Arial"/>
              </a:rPr>
              <a:t>Gain about 2 months in ENSO prediction</a:t>
            </a:r>
          </a:p>
          <a:p>
            <a:pPr marL="285750" indent="-285750">
              <a:lnSpc>
                <a:spcPct val="150000"/>
              </a:lnSpc>
              <a:buFont typeface="Arial" panose="020B0604020202020204" pitchFamily="34" charset="0"/>
              <a:buChar char="•"/>
              <a:defRPr/>
            </a:pPr>
            <a:r>
              <a:rPr lang="en-GB" b="1" dirty="0">
                <a:solidFill>
                  <a:sysClr val="windowText" lastClr="000000"/>
                </a:solidFill>
                <a:latin typeface="Arial"/>
              </a:rPr>
              <a:t>Without Ocean observations and DA, we would lose about 15 years of progress (from S1 to S5).</a:t>
            </a:r>
          </a:p>
        </p:txBody>
      </p:sp>
      <p:cxnSp>
        <p:nvCxnSpPr>
          <p:cNvPr id="6" name="Straight Arrow Connector 5">
            <a:extLst>
              <a:ext uri="{FF2B5EF4-FFF2-40B4-BE49-F238E27FC236}">
                <a16:creationId xmlns:a16="http://schemas.microsoft.com/office/drawing/2014/main" id="{04F1FD77-785A-1C82-72F7-66D7EB2872BE}"/>
              </a:ext>
            </a:extLst>
          </p:cNvPr>
          <p:cNvCxnSpPr/>
          <p:nvPr/>
        </p:nvCxnSpPr>
        <p:spPr>
          <a:xfrm>
            <a:off x="5949156" y="4965304"/>
            <a:ext cx="561150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45D031-C41F-3C10-740D-87F9DCA4F29A}"/>
              </a:ext>
            </a:extLst>
          </p:cNvPr>
          <p:cNvSpPr txBox="1"/>
          <p:nvPr/>
        </p:nvSpPr>
        <p:spPr>
          <a:xfrm>
            <a:off x="6421421" y="4490365"/>
            <a:ext cx="4591834" cy="369332"/>
          </a:xfrm>
          <a:prstGeom prst="rect">
            <a:avLst/>
          </a:prstGeom>
          <a:noFill/>
        </p:spPr>
        <p:txBody>
          <a:bodyPr wrap="none" rtlCol="0">
            <a:spAutoFit/>
          </a:bodyPr>
          <a:lstStyle/>
          <a:p>
            <a:r>
              <a:rPr lang="en-GB"/>
              <a:t>1997        2002       2006      2011        2017</a:t>
            </a:r>
          </a:p>
        </p:txBody>
      </p:sp>
      <p:sp>
        <p:nvSpPr>
          <p:cNvPr id="8" name="TextBox 7">
            <a:extLst>
              <a:ext uri="{FF2B5EF4-FFF2-40B4-BE49-F238E27FC236}">
                <a16:creationId xmlns:a16="http://schemas.microsoft.com/office/drawing/2014/main" id="{49102795-B53C-483A-0D67-50A1C0D9B0B3}"/>
              </a:ext>
            </a:extLst>
          </p:cNvPr>
          <p:cNvSpPr txBox="1"/>
          <p:nvPr/>
        </p:nvSpPr>
        <p:spPr>
          <a:xfrm>
            <a:off x="1357321" y="3001785"/>
            <a:ext cx="4591834" cy="1200329"/>
          </a:xfrm>
          <a:prstGeom prst="rect">
            <a:avLst/>
          </a:prstGeom>
          <a:noFill/>
        </p:spPr>
        <p:txBody>
          <a:bodyPr wrap="square" rtlCol="0">
            <a:spAutoFit/>
          </a:bodyPr>
          <a:lstStyle/>
          <a:p>
            <a:r>
              <a:rPr lang="en-GB" dirty="0"/>
              <a:t>ORAS5 provides ocean and sea-ice initial conditions for all ECMWF coupled forecasting systems since 2017, including ENS, HRES and SEAS5. </a:t>
            </a:r>
          </a:p>
        </p:txBody>
      </p:sp>
      <p:sp>
        <p:nvSpPr>
          <p:cNvPr id="12" name="Title 1">
            <a:extLst>
              <a:ext uri="{FF2B5EF4-FFF2-40B4-BE49-F238E27FC236}">
                <a16:creationId xmlns:a16="http://schemas.microsoft.com/office/drawing/2014/main" id="{F4462B65-AC1A-EC33-F696-B6F807104836}"/>
              </a:ext>
            </a:extLst>
          </p:cNvPr>
          <p:cNvSpPr>
            <a:spLocks noGrp="1"/>
          </p:cNvSpPr>
          <p:nvPr>
            <p:ph type="title"/>
          </p:nvPr>
        </p:nvSpPr>
        <p:spPr>
          <a:xfrm>
            <a:off x="1054710" y="1810775"/>
            <a:ext cx="4126889" cy="479900"/>
          </a:xfrm>
        </p:spPr>
        <p:txBody>
          <a:bodyPr/>
          <a:lstStyle/>
          <a:p>
            <a:r>
              <a:rPr lang="en-GB" sz="2000" dirty="0"/>
              <a:t>Impact of ocean </a:t>
            </a:r>
            <a:r>
              <a:rPr lang="en-GB" sz="2000" dirty="0" err="1"/>
              <a:t>obs</a:t>
            </a:r>
            <a:r>
              <a:rPr lang="en-GB" sz="2000" dirty="0"/>
              <a:t> on ECMWF operational system – SEAS5</a:t>
            </a:r>
            <a:endParaRPr lang="en-CH" sz="2000" dirty="0"/>
          </a:p>
        </p:txBody>
      </p:sp>
      <p:sp>
        <p:nvSpPr>
          <p:cNvPr id="13" name="TextBox 12">
            <a:extLst>
              <a:ext uri="{FF2B5EF4-FFF2-40B4-BE49-F238E27FC236}">
                <a16:creationId xmlns:a16="http://schemas.microsoft.com/office/drawing/2014/main" id="{97A06764-9384-A20F-5B6D-F9B970F2EAFC}"/>
              </a:ext>
            </a:extLst>
          </p:cNvPr>
          <p:cNvSpPr txBox="1"/>
          <p:nvPr/>
        </p:nvSpPr>
        <p:spPr>
          <a:xfrm>
            <a:off x="1498001" y="4340491"/>
            <a:ext cx="4183709" cy="646331"/>
          </a:xfrm>
          <a:prstGeom prst="rect">
            <a:avLst/>
          </a:prstGeom>
          <a:noFill/>
        </p:spPr>
        <p:txBody>
          <a:bodyPr wrap="none" rtlCol="0">
            <a:spAutoFit/>
          </a:bodyPr>
          <a:lstStyle/>
          <a:p>
            <a:r>
              <a:rPr lang="en-GB" i="1">
                <a:solidFill>
                  <a:srgbClr val="00B0F0"/>
                </a:solidFill>
              </a:rPr>
              <a:t>Johnson et al., 2019 GMD</a:t>
            </a:r>
          </a:p>
          <a:p>
            <a:r>
              <a:rPr lang="en-GB" i="1" err="1">
                <a:solidFill>
                  <a:srgbClr val="00B0F0"/>
                </a:solidFill>
              </a:rPr>
              <a:t>Tietsche</a:t>
            </a:r>
            <a:r>
              <a:rPr lang="en-GB" i="1">
                <a:solidFill>
                  <a:srgbClr val="00B0F0"/>
                </a:solidFill>
              </a:rPr>
              <a:t> et al., 2020 Climate Dynamics</a:t>
            </a:r>
          </a:p>
        </p:txBody>
      </p:sp>
      <p:pic>
        <p:nvPicPr>
          <p:cNvPr id="10" name="Picture 9" descr="ECMWF_Master_Logo_RGB_nostrap.png">
            <a:extLst>
              <a:ext uri="{FF2B5EF4-FFF2-40B4-BE49-F238E27FC236}">
                <a16:creationId xmlns:a16="http://schemas.microsoft.com/office/drawing/2014/main" id="{275CFC73-319E-31FE-04E9-681E56AD4E95}"/>
              </a:ext>
            </a:extLst>
          </p:cNvPr>
          <p:cNvPicPr>
            <a:picLocks noChangeAspect="1"/>
          </p:cNvPicPr>
          <p:nvPr/>
        </p:nvPicPr>
        <p:blipFill>
          <a:blip r:embed="rId4"/>
          <a:stretch>
            <a:fillRect/>
          </a:stretch>
        </p:blipFill>
        <p:spPr>
          <a:xfrm>
            <a:off x="237699" y="6108261"/>
            <a:ext cx="1346550" cy="231315"/>
          </a:xfrm>
          <a:prstGeom prst="rect">
            <a:avLst/>
          </a:prstGeom>
        </p:spPr>
      </p:pic>
      <p:sp>
        <p:nvSpPr>
          <p:cNvPr id="11" name="Title 1">
            <a:extLst>
              <a:ext uri="{FF2B5EF4-FFF2-40B4-BE49-F238E27FC236}">
                <a16:creationId xmlns:a16="http://schemas.microsoft.com/office/drawing/2014/main" id="{1D0F87A0-82D1-85DA-1A35-38FB59301B69}"/>
              </a:ext>
            </a:extLst>
          </p:cNvPr>
          <p:cNvSpPr txBox="1">
            <a:spLocks/>
          </p:cNvSpPr>
          <p:nvPr/>
        </p:nvSpPr>
        <p:spPr>
          <a:xfrm>
            <a:off x="341085" y="305517"/>
            <a:ext cx="11509830" cy="847325"/>
          </a:xfrm>
          <a:prstGeom prst="rect">
            <a:avLst/>
          </a:prstGeom>
          <a:solidFill>
            <a:schemeClr val="bg1"/>
          </a:solidFill>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5"/>
                </a:solidFill>
                <a:latin typeface="Verdana Pro" panose="020B0604030504040204" pitchFamily="34" charset="0"/>
                <a:ea typeface="+mj-ea"/>
                <a:cs typeface="Arial" panose="020B0604020202020204" pitchFamily="34" charset="0"/>
              </a:defRPr>
            </a:lvl1pPr>
          </a:lstStyle>
          <a:p>
            <a:r>
              <a:rPr lang="en-GB" sz="2000" i="1" dirty="0">
                <a:solidFill>
                  <a:schemeClr val="tx1"/>
                </a:solidFill>
                <a:latin typeface="+mn-lt"/>
                <a:hlinkClick r:id="rId5">
                  <a:extLst>
                    <a:ext uri="{A12FA001-AC4F-418D-AE19-62706E023703}">
                      <ahyp:hlinkClr xmlns:ahyp="http://schemas.microsoft.com/office/drawing/2018/hyperlinkcolor" val="tx"/>
                    </a:ext>
                  </a:extLst>
                </a:hlinkClick>
              </a:rPr>
              <a:t>Zuo et al., ECMWF, 2024</a:t>
            </a:r>
            <a:endParaRPr lang="en-GB" sz="2000" i="1" dirty="0">
              <a:solidFill>
                <a:schemeClr val="tx1"/>
              </a:solidFill>
              <a:latin typeface="+mn-lt"/>
            </a:endParaRPr>
          </a:p>
          <a:p>
            <a:r>
              <a:rPr lang="en-GB" sz="3200" b="1" dirty="0">
                <a:solidFill>
                  <a:srgbClr val="0070C0"/>
                </a:solidFill>
                <a:latin typeface="+mn-lt"/>
              </a:rPr>
              <a:t>2. Ocean data are critical in monthly to seasonal prediction</a:t>
            </a:r>
            <a:endParaRPr lang="en-GB" i="1" dirty="0">
              <a:latin typeface="+mn-lt"/>
            </a:endParaRPr>
          </a:p>
        </p:txBody>
      </p:sp>
    </p:spTree>
    <p:extLst>
      <p:ext uri="{BB962C8B-B14F-4D97-AF65-F5344CB8AC3E}">
        <p14:creationId xmlns:p14="http://schemas.microsoft.com/office/powerpoint/2010/main" val="152592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A8FBCA3-002D-F58A-B81D-A73BC1197434}"/>
              </a:ext>
            </a:extLst>
          </p:cNvPr>
          <p:cNvGrpSpPr/>
          <p:nvPr/>
        </p:nvGrpSpPr>
        <p:grpSpPr>
          <a:xfrm>
            <a:off x="9243892" y="2998000"/>
            <a:ext cx="2744484" cy="862000"/>
            <a:chOff x="2287975" y="1323506"/>
            <a:chExt cx="2744484" cy="862000"/>
          </a:xfrm>
        </p:grpSpPr>
        <p:pic>
          <p:nvPicPr>
            <p:cNvPr id="20" name="Content Placeholder 7" descr="A graph of different types of graphs&#10;&#10;Description automatically generated with medium confidence">
              <a:extLst>
                <a:ext uri="{FF2B5EF4-FFF2-40B4-BE49-F238E27FC236}">
                  <a16:creationId xmlns:a16="http://schemas.microsoft.com/office/drawing/2014/main" id="{D9B20481-F6B8-0FDE-91B3-0746E705090B}"/>
                </a:ext>
              </a:extLst>
            </p:cNvPr>
            <p:cNvPicPr>
              <a:picLocks noChangeAspect="1"/>
            </p:cNvPicPr>
            <p:nvPr/>
          </p:nvPicPr>
          <p:blipFill rotWithShape="1">
            <a:blip r:embed="rId3"/>
            <a:srcRect l="23402" t="69810" r="61291" b="10235"/>
            <a:stretch/>
          </p:blipFill>
          <p:spPr>
            <a:xfrm>
              <a:off x="2287975" y="1323506"/>
              <a:ext cx="1247706" cy="862000"/>
            </a:xfrm>
            <a:prstGeom prst="rect">
              <a:avLst/>
            </a:prstGeom>
          </p:spPr>
        </p:pic>
        <p:sp>
          <p:nvSpPr>
            <p:cNvPr id="21" name="TextBox 20">
              <a:extLst>
                <a:ext uri="{FF2B5EF4-FFF2-40B4-BE49-F238E27FC236}">
                  <a16:creationId xmlns:a16="http://schemas.microsoft.com/office/drawing/2014/main" id="{E2BED83D-DE75-FCF4-85BC-C14D524EE9F9}"/>
                </a:ext>
              </a:extLst>
            </p:cNvPr>
            <p:cNvSpPr txBox="1"/>
            <p:nvPr/>
          </p:nvSpPr>
          <p:spPr>
            <a:xfrm>
              <a:off x="3373479" y="1462118"/>
              <a:ext cx="1658980" cy="461665"/>
            </a:xfrm>
            <a:prstGeom prst="rect">
              <a:avLst/>
            </a:prstGeom>
            <a:noFill/>
          </p:spPr>
          <p:txBody>
            <a:bodyPr wrap="none" rtlCol="0">
              <a:spAutoFit/>
            </a:bodyPr>
            <a:lstStyle/>
            <a:p>
              <a:r>
                <a:rPr lang="en-GB" sz="1200" dirty="0"/>
                <a:t>+ in-situ, Alti and SST</a:t>
              </a:r>
            </a:p>
            <a:p>
              <a:r>
                <a:rPr lang="en-GB" sz="1200" dirty="0">
                  <a:solidFill>
                    <a:srgbClr val="C00000"/>
                  </a:solidFill>
                </a:rPr>
                <a:t>+ in-situ and Alti</a:t>
              </a:r>
            </a:p>
          </p:txBody>
        </p:sp>
      </p:grpSp>
      <p:pic>
        <p:nvPicPr>
          <p:cNvPr id="3" name="Content Placeholder 7">
            <a:extLst>
              <a:ext uri="{FF2B5EF4-FFF2-40B4-BE49-F238E27FC236}">
                <a16:creationId xmlns:a16="http://schemas.microsoft.com/office/drawing/2014/main" id="{3BEA0EDE-8BF6-15AD-A0E7-D194017012D2}"/>
              </a:ext>
            </a:extLst>
          </p:cNvPr>
          <p:cNvPicPr>
            <a:picLocks noChangeAspect="1"/>
          </p:cNvPicPr>
          <p:nvPr/>
        </p:nvPicPr>
        <p:blipFill rotWithShape="1">
          <a:blip r:embed="rId4"/>
          <a:srcRect b="29741"/>
          <a:stretch/>
        </p:blipFill>
        <p:spPr>
          <a:xfrm>
            <a:off x="1917571" y="4779566"/>
            <a:ext cx="4703125" cy="1751135"/>
          </a:xfrm>
          <a:prstGeom prst="rect">
            <a:avLst/>
          </a:prstGeom>
        </p:spPr>
      </p:pic>
      <p:pic>
        <p:nvPicPr>
          <p:cNvPr id="4" name="Content Placeholder 7" descr="A graph of different types of graphs&#10;&#10;Description automatically generated with medium confidence">
            <a:extLst>
              <a:ext uri="{FF2B5EF4-FFF2-40B4-BE49-F238E27FC236}">
                <a16:creationId xmlns:a16="http://schemas.microsoft.com/office/drawing/2014/main" id="{5389D887-56D6-7CA2-7138-5EED2C890E50}"/>
              </a:ext>
            </a:extLst>
          </p:cNvPr>
          <p:cNvPicPr>
            <a:picLocks noChangeAspect="1"/>
          </p:cNvPicPr>
          <p:nvPr/>
        </p:nvPicPr>
        <p:blipFill rotWithShape="1">
          <a:blip r:embed="rId3"/>
          <a:srcRect b="25604"/>
          <a:stretch/>
        </p:blipFill>
        <p:spPr>
          <a:xfrm>
            <a:off x="1917570" y="2925336"/>
            <a:ext cx="4703126" cy="1854230"/>
          </a:xfrm>
          <a:prstGeom prst="rect">
            <a:avLst/>
          </a:prstGeom>
        </p:spPr>
      </p:pic>
      <p:sp>
        <p:nvSpPr>
          <p:cNvPr id="6" name="TextBox 5">
            <a:extLst>
              <a:ext uri="{FF2B5EF4-FFF2-40B4-BE49-F238E27FC236}">
                <a16:creationId xmlns:a16="http://schemas.microsoft.com/office/drawing/2014/main" id="{5529607C-3C37-ABDD-1A2F-792271E4627E}"/>
              </a:ext>
            </a:extLst>
          </p:cNvPr>
          <p:cNvSpPr txBox="1"/>
          <p:nvPr/>
        </p:nvSpPr>
        <p:spPr>
          <a:xfrm>
            <a:off x="6832497" y="2828835"/>
            <a:ext cx="3029997" cy="307777"/>
          </a:xfrm>
          <a:prstGeom prst="rect">
            <a:avLst/>
          </a:prstGeom>
          <a:noFill/>
        </p:spPr>
        <p:txBody>
          <a:bodyPr wrap="none" rtlCol="0">
            <a:spAutoFit/>
          </a:bodyPr>
          <a:lstStyle/>
          <a:p>
            <a:r>
              <a:rPr lang="en-GB" sz="1400" i="1" dirty="0">
                <a:solidFill>
                  <a:srgbClr val="00B0F0"/>
                </a:solidFill>
              </a:rPr>
              <a:t>Changes in normalized RMS errors </a:t>
            </a:r>
          </a:p>
        </p:txBody>
      </p:sp>
      <p:sp>
        <p:nvSpPr>
          <p:cNvPr id="7" name="TextBox 6">
            <a:extLst>
              <a:ext uri="{FF2B5EF4-FFF2-40B4-BE49-F238E27FC236}">
                <a16:creationId xmlns:a16="http://schemas.microsoft.com/office/drawing/2014/main" id="{95DB77B7-175D-EEF3-48A2-42E1F2ADA7BB}"/>
              </a:ext>
            </a:extLst>
          </p:cNvPr>
          <p:cNvSpPr txBox="1"/>
          <p:nvPr/>
        </p:nvSpPr>
        <p:spPr>
          <a:xfrm>
            <a:off x="1258415" y="3719553"/>
            <a:ext cx="659155" cy="369332"/>
          </a:xfrm>
          <a:prstGeom prst="rect">
            <a:avLst/>
          </a:prstGeom>
          <a:noFill/>
        </p:spPr>
        <p:txBody>
          <a:bodyPr wrap="none" rtlCol="0">
            <a:spAutoFit/>
          </a:bodyPr>
          <a:lstStyle/>
          <a:p>
            <a:r>
              <a:rPr lang="en-GB" dirty="0"/>
              <a:t>MSL</a:t>
            </a:r>
          </a:p>
        </p:txBody>
      </p:sp>
      <p:sp>
        <p:nvSpPr>
          <p:cNvPr id="18" name="TextBox 17">
            <a:extLst>
              <a:ext uri="{FF2B5EF4-FFF2-40B4-BE49-F238E27FC236}">
                <a16:creationId xmlns:a16="http://schemas.microsoft.com/office/drawing/2014/main" id="{6D099216-A555-7D55-7ABD-727013354D7F}"/>
              </a:ext>
            </a:extLst>
          </p:cNvPr>
          <p:cNvSpPr txBox="1"/>
          <p:nvPr/>
        </p:nvSpPr>
        <p:spPr>
          <a:xfrm>
            <a:off x="571019" y="5361412"/>
            <a:ext cx="1346551" cy="646331"/>
          </a:xfrm>
          <a:prstGeom prst="rect">
            <a:avLst/>
          </a:prstGeom>
          <a:noFill/>
        </p:spPr>
        <p:txBody>
          <a:bodyPr wrap="square" rtlCol="0">
            <a:spAutoFit/>
          </a:bodyPr>
          <a:lstStyle/>
          <a:p>
            <a:r>
              <a:rPr lang="en-GB" dirty="0"/>
              <a:t>Zonal wind at 10m</a:t>
            </a:r>
          </a:p>
        </p:txBody>
      </p:sp>
      <p:sp>
        <p:nvSpPr>
          <p:cNvPr id="22" name="TextBox 21">
            <a:extLst>
              <a:ext uri="{FF2B5EF4-FFF2-40B4-BE49-F238E27FC236}">
                <a16:creationId xmlns:a16="http://schemas.microsoft.com/office/drawing/2014/main" id="{5D2A8CE1-7701-948E-3560-CBF136E5B9F1}"/>
              </a:ext>
            </a:extLst>
          </p:cNvPr>
          <p:cNvSpPr txBox="1"/>
          <p:nvPr/>
        </p:nvSpPr>
        <p:spPr>
          <a:xfrm>
            <a:off x="7830775" y="3582228"/>
            <a:ext cx="3595856" cy="646331"/>
          </a:xfrm>
          <a:prstGeom prst="rect">
            <a:avLst/>
          </a:prstGeom>
          <a:noFill/>
        </p:spPr>
        <p:txBody>
          <a:bodyPr wrap="none" rtlCol="0">
            <a:spAutoFit/>
          </a:bodyPr>
          <a:lstStyle/>
          <a:p>
            <a:pPr algn="ctr"/>
            <a:r>
              <a:rPr lang="en-GB" dirty="0"/>
              <a:t>Temperature </a:t>
            </a:r>
          </a:p>
          <a:p>
            <a:pPr algn="ctr"/>
            <a:r>
              <a:rPr lang="en-GB" dirty="0"/>
              <a:t>(</a:t>
            </a:r>
            <a:r>
              <a:rPr lang="en-GB" sz="1800" dirty="0"/>
              <a:t>Lower troposphere and surface)</a:t>
            </a:r>
            <a:r>
              <a:rPr lang="en-GB" dirty="0"/>
              <a:t> </a:t>
            </a:r>
          </a:p>
        </p:txBody>
      </p:sp>
      <p:pic>
        <p:nvPicPr>
          <p:cNvPr id="23" name="Picture 22" descr="ECMWF_Master_Logo_RGB_nostrap.png">
            <a:extLst>
              <a:ext uri="{FF2B5EF4-FFF2-40B4-BE49-F238E27FC236}">
                <a16:creationId xmlns:a16="http://schemas.microsoft.com/office/drawing/2014/main" id="{150326DD-D82B-1828-2E34-E958FC7181D3}"/>
              </a:ext>
            </a:extLst>
          </p:cNvPr>
          <p:cNvPicPr>
            <a:picLocks noChangeAspect="1"/>
          </p:cNvPicPr>
          <p:nvPr/>
        </p:nvPicPr>
        <p:blipFill>
          <a:blip r:embed="rId5"/>
          <a:stretch>
            <a:fillRect/>
          </a:stretch>
        </p:blipFill>
        <p:spPr>
          <a:xfrm>
            <a:off x="797853" y="6310135"/>
            <a:ext cx="1346550" cy="231315"/>
          </a:xfrm>
          <a:prstGeom prst="rect">
            <a:avLst/>
          </a:prstGeom>
        </p:spPr>
      </p:pic>
      <p:sp>
        <p:nvSpPr>
          <p:cNvPr id="8" name="TextBox 7">
            <a:extLst>
              <a:ext uri="{FF2B5EF4-FFF2-40B4-BE49-F238E27FC236}">
                <a16:creationId xmlns:a16="http://schemas.microsoft.com/office/drawing/2014/main" id="{AE054A73-22D6-B0E9-8E25-26F2BA936412}"/>
              </a:ext>
            </a:extLst>
          </p:cNvPr>
          <p:cNvSpPr txBox="1"/>
          <p:nvPr/>
        </p:nvSpPr>
        <p:spPr>
          <a:xfrm>
            <a:off x="6808575" y="3147435"/>
            <a:ext cx="1977811" cy="461665"/>
          </a:xfrm>
          <a:prstGeom prst="rect">
            <a:avLst/>
          </a:prstGeom>
          <a:noFill/>
        </p:spPr>
        <p:txBody>
          <a:bodyPr wrap="square" rtlCol="0">
            <a:spAutoFit/>
          </a:bodyPr>
          <a:lstStyle/>
          <a:p>
            <a:r>
              <a:rPr lang="en-GB" sz="1200" dirty="0"/>
              <a:t>Reference is Free run without data assimilation  </a:t>
            </a:r>
          </a:p>
        </p:txBody>
      </p:sp>
      <p:grpSp>
        <p:nvGrpSpPr>
          <p:cNvPr id="11" name="Group 10">
            <a:extLst>
              <a:ext uri="{FF2B5EF4-FFF2-40B4-BE49-F238E27FC236}">
                <a16:creationId xmlns:a16="http://schemas.microsoft.com/office/drawing/2014/main" id="{4B0B43FF-00FA-254D-A343-E5D5587CFDE7}"/>
              </a:ext>
            </a:extLst>
          </p:cNvPr>
          <p:cNvGrpSpPr/>
          <p:nvPr/>
        </p:nvGrpSpPr>
        <p:grpSpPr>
          <a:xfrm>
            <a:off x="7539701" y="4265621"/>
            <a:ext cx="3886930" cy="2306633"/>
            <a:chOff x="6402252" y="3683169"/>
            <a:chExt cx="3886930" cy="2306633"/>
          </a:xfrm>
        </p:grpSpPr>
        <p:pic>
          <p:nvPicPr>
            <p:cNvPr id="5" name="Content Placeholder 7">
              <a:extLst>
                <a:ext uri="{FF2B5EF4-FFF2-40B4-BE49-F238E27FC236}">
                  <a16:creationId xmlns:a16="http://schemas.microsoft.com/office/drawing/2014/main" id="{5D3509A9-E073-2817-B15A-96EE8159478B}"/>
                </a:ext>
              </a:extLst>
            </p:cNvPr>
            <p:cNvPicPr>
              <a:picLocks noChangeAspect="1"/>
            </p:cNvPicPr>
            <p:nvPr/>
          </p:nvPicPr>
          <p:blipFill rotWithShape="1">
            <a:blip r:embed="rId6"/>
            <a:srcRect b="94094"/>
            <a:stretch/>
          </p:blipFill>
          <p:spPr>
            <a:xfrm>
              <a:off x="6402252" y="3683169"/>
              <a:ext cx="3886930" cy="324627"/>
            </a:xfrm>
            <a:prstGeom prst="rect">
              <a:avLst/>
            </a:prstGeom>
          </p:spPr>
        </p:pic>
        <p:pic>
          <p:nvPicPr>
            <p:cNvPr id="10" name="Content Placeholder 7">
              <a:extLst>
                <a:ext uri="{FF2B5EF4-FFF2-40B4-BE49-F238E27FC236}">
                  <a16:creationId xmlns:a16="http://schemas.microsoft.com/office/drawing/2014/main" id="{565A3D8D-C641-7BAC-FF32-B2DB46E331D4}"/>
                </a:ext>
              </a:extLst>
            </p:cNvPr>
            <p:cNvPicPr>
              <a:picLocks noChangeAspect="1"/>
            </p:cNvPicPr>
            <p:nvPr/>
          </p:nvPicPr>
          <p:blipFill rotWithShape="1">
            <a:blip r:embed="rId6"/>
            <a:srcRect t="59532" b="4410"/>
            <a:stretch/>
          </p:blipFill>
          <p:spPr>
            <a:xfrm>
              <a:off x="6402252" y="4007796"/>
              <a:ext cx="3886930" cy="1982006"/>
            </a:xfrm>
            <a:prstGeom prst="rect">
              <a:avLst/>
            </a:prstGeom>
          </p:spPr>
        </p:pic>
      </p:grpSp>
      <p:sp>
        <p:nvSpPr>
          <p:cNvPr id="12" name="TextBox 11">
            <a:extLst>
              <a:ext uri="{FF2B5EF4-FFF2-40B4-BE49-F238E27FC236}">
                <a16:creationId xmlns:a16="http://schemas.microsoft.com/office/drawing/2014/main" id="{10E8715B-62D5-750F-8A8C-A5F8E26A6A41}"/>
              </a:ext>
            </a:extLst>
          </p:cNvPr>
          <p:cNvSpPr txBox="1"/>
          <p:nvPr/>
        </p:nvSpPr>
        <p:spPr>
          <a:xfrm>
            <a:off x="1629687" y="1682725"/>
            <a:ext cx="9796944" cy="1000274"/>
          </a:xfrm>
          <a:prstGeom prst="rect">
            <a:avLst/>
          </a:prstGeom>
          <a:noFill/>
          <a:ln>
            <a:solidFill>
              <a:schemeClr val="tx1"/>
            </a:solidFill>
          </a:ln>
        </p:spPr>
        <p:txBody>
          <a:bodyPr wrap="square" rtlCol="0">
            <a:spAutoFit/>
          </a:bodyPr>
          <a:lstStyle/>
          <a:p>
            <a:pPr marL="285750" indent="-285750">
              <a:spcAft>
                <a:spcPts val="600"/>
              </a:spcAft>
              <a:buFont typeface="Arial" panose="020B0604020202020204" pitchFamily="34" charset="0"/>
              <a:buChar char="•"/>
            </a:pPr>
            <a:r>
              <a:rPr lang="en-GB" b="1" dirty="0"/>
              <a:t>Assimilation of In-situ and altimeter observations has sizable impact (positive) on forecasting atmospheric variables in the medium-range</a:t>
            </a:r>
          </a:p>
          <a:p>
            <a:pPr marL="285750" indent="-285750">
              <a:spcAft>
                <a:spcPts val="600"/>
              </a:spcAft>
              <a:buFont typeface="Arial" panose="020B0604020202020204" pitchFamily="34" charset="0"/>
              <a:buChar char="•"/>
            </a:pPr>
            <a:r>
              <a:rPr lang="en-GB" b="1" dirty="0"/>
              <a:t>Impact from ocean observations lasts longer in the tropics </a:t>
            </a:r>
          </a:p>
        </p:txBody>
      </p:sp>
      <p:sp>
        <p:nvSpPr>
          <p:cNvPr id="14" name="Title 1">
            <a:extLst>
              <a:ext uri="{FF2B5EF4-FFF2-40B4-BE49-F238E27FC236}">
                <a16:creationId xmlns:a16="http://schemas.microsoft.com/office/drawing/2014/main" id="{786387B0-FB87-7182-6D23-461D3403D8F9}"/>
              </a:ext>
            </a:extLst>
          </p:cNvPr>
          <p:cNvSpPr txBox="1">
            <a:spLocks/>
          </p:cNvSpPr>
          <p:nvPr/>
        </p:nvSpPr>
        <p:spPr>
          <a:xfrm>
            <a:off x="341085" y="305517"/>
            <a:ext cx="11509830" cy="1366480"/>
          </a:xfrm>
          <a:prstGeom prst="rect">
            <a:avLst/>
          </a:prstGeom>
          <a:solidFill>
            <a:schemeClr val="bg1"/>
          </a:solidFill>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5"/>
                </a:solidFill>
                <a:latin typeface="Verdana Pro" panose="020B0604030504040204" pitchFamily="34" charset="0"/>
                <a:ea typeface="+mj-ea"/>
                <a:cs typeface="Arial" panose="020B0604020202020204" pitchFamily="34" charset="0"/>
              </a:defRPr>
            </a:lvl1pPr>
          </a:lstStyle>
          <a:p>
            <a:r>
              <a:rPr lang="en-GB" sz="2000" i="1" dirty="0">
                <a:solidFill>
                  <a:schemeClr val="tx1"/>
                </a:solidFill>
                <a:latin typeface="+mn-lt"/>
                <a:hlinkClick r:id="rId7">
                  <a:extLst>
                    <a:ext uri="{A12FA001-AC4F-418D-AE19-62706E023703}">
                      <ahyp:hlinkClr xmlns:ahyp="http://schemas.microsoft.com/office/drawing/2018/hyperlinkcolor" val="tx"/>
                    </a:ext>
                  </a:extLst>
                </a:hlinkClick>
              </a:rPr>
              <a:t>Zuo et al., ECMWF, 2024</a:t>
            </a:r>
            <a:endParaRPr lang="en-GB" sz="2000" i="1" dirty="0">
              <a:solidFill>
                <a:schemeClr val="tx1"/>
              </a:solidFill>
              <a:latin typeface="+mn-lt"/>
            </a:endParaRPr>
          </a:p>
          <a:p>
            <a:r>
              <a:rPr lang="en-GB" sz="3200" b="1" dirty="0">
                <a:solidFill>
                  <a:srgbClr val="0070C0"/>
                </a:solidFill>
                <a:latin typeface="+mn-lt"/>
              </a:rPr>
              <a:t>3. Ocean subsurface data increase medium-range (3-10 day) weather forecast skill, particularly in the tropics</a:t>
            </a:r>
            <a:endParaRPr lang="en-GB" i="1" dirty="0">
              <a:latin typeface="+mn-lt"/>
            </a:endParaRPr>
          </a:p>
        </p:txBody>
      </p:sp>
    </p:spTree>
    <p:extLst>
      <p:ext uri="{BB962C8B-B14F-4D97-AF65-F5344CB8AC3E}">
        <p14:creationId xmlns:p14="http://schemas.microsoft.com/office/powerpoint/2010/main" val="4191077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58CE-9000-4D11-8FAA-EFA844B7C250}"/>
              </a:ext>
            </a:extLst>
          </p:cNvPr>
          <p:cNvSpPr>
            <a:spLocks noGrp="1"/>
          </p:cNvSpPr>
          <p:nvPr>
            <p:ph type="ctrTitle"/>
          </p:nvPr>
        </p:nvSpPr>
        <p:spPr>
          <a:xfrm>
            <a:off x="519446" y="351577"/>
            <a:ext cx="11167031" cy="685172"/>
          </a:xfrm>
        </p:spPr>
        <p:txBody>
          <a:bodyPr/>
          <a:lstStyle/>
          <a:p>
            <a:r>
              <a:rPr lang="en-GB" sz="4000" dirty="0"/>
              <a:t>Impacts of ocean observations for weather</a:t>
            </a:r>
          </a:p>
        </p:txBody>
      </p:sp>
      <p:sp>
        <p:nvSpPr>
          <p:cNvPr id="3" name="Subtitle 2">
            <a:extLst>
              <a:ext uri="{FF2B5EF4-FFF2-40B4-BE49-F238E27FC236}">
                <a16:creationId xmlns:a16="http://schemas.microsoft.com/office/drawing/2014/main" id="{F91AB0B1-AA2F-54AB-4991-C84605C92298}"/>
              </a:ext>
            </a:extLst>
          </p:cNvPr>
          <p:cNvSpPr>
            <a:spLocks noGrp="1"/>
          </p:cNvSpPr>
          <p:nvPr>
            <p:ph type="subTitle" idx="1"/>
          </p:nvPr>
        </p:nvSpPr>
        <p:spPr>
          <a:xfrm>
            <a:off x="1227786" y="1329537"/>
            <a:ext cx="9989713" cy="4697776"/>
          </a:xfrm>
        </p:spPr>
        <p:txBody>
          <a:bodyPr/>
          <a:lstStyle/>
          <a:p>
            <a:r>
              <a:rPr lang="en-GB" sz="2000" dirty="0"/>
              <a:t>All 10 of WMO’s Global Meteorological (prediction) Centres assimilate ocean surface and subsurface physical data </a:t>
            </a:r>
          </a:p>
          <a:p>
            <a:pPr marL="342900" indent="-342900">
              <a:buFont typeface="Arial" panose="020B0604020202020204" pitchFamily="34" charset="0"/>
              <a:buChar char="•"/>
            </a:pPr>
            <a:r>
              <a:rPr lang="en-GB" sz="2000" dirty="0"/>
              <a:t>The majority of predictive skill in the ocean comes from in situ data, in contrast to the atmosphere</a:t>
            </a:r>
          </a:p>
          <a:p>
            <a:pPr marL="342900" indent="-342900">
              <a:buFont typeface="Arial" panose="020B0604020202020204" pitchFamily="34" charset="0"/>
              <a:buChar char="•"/>
            </a:pPr>
            <a:r>
              <a:rPr lang="en-GB" sz="2000" dirty="0"/>
              <a:t>Ocean data are critical to monthly to seasonal prediction</a:t>
            </a:r>
          </a:p>
          <a:p>
            <a:pPr marL="342900" indent="-342900">
              <a:buFont typeface="Arial" panose="020B0604020202020204" pitchFamily="34" charset="0"/>
              <a:buChar char="•"/>
            </a:pPr>
            <a:r>
              <a:rPr lang="en-GB" sz="2000" dirty="0"/>
              <a:t>In the latest tightly-coupled prediction systems, subsurface ocean data significantly improves atmospheric skill in the medium-range (3-10 days), particularly in the tropics</a:t>
            </a:r>
          </a:p>
          <a:p>
            <a:pPr marL="342900" indent="-342900">
              <a:buFont typeface="Arial" panose="020B0604020202020204" pitchFamily="34" charset="0"/>
              <a:buChar char="•"/>
            </a:pPr>
            <a:endParaRPr lang="en-GB" sz="2000" dirty="0"/>
          </a:p>
          <a:p>
            <a:r>
              <a:rPr lang="en-GB" sz="2000" dirty="0"/>
              <a:t>WMO’s NMHSs increasingly depend on ocean surface / subsurface data to deliver weather and climate services, but studies on the impact of in situ observations are rare</a:t>
            </a:r>
          </a:p>
          <a:p>
            <a:pPr marL="342900" indent="-342900">
              <a:buFont typeface="Arial" panose="020B0604020202020204" pitchFamily="34" charset="0"/>
              <a:buChar char="•"/>
            </a:pPr>
            <a:endParaRPr lang="en-GB" sz="2000" dirty="0"/>
          </a:p>
          <a:p>
            <a:r>
              <a:rPr lang="en-GB" sz="2000" dirty="0"/>
              <a:t>AI / ML techniques are very quickly changing how data are used in prediction</a:t>
            </a:r>
          </a:p>
        </p:txBody>
      </p:sp>
    </p:spTree>
    <p:extLst>
      <p:ext uri="{BB962C8B-B14F-4D97-AF65-F5344CB8AC3E}">
        <p14:creationId xmlns:p14="http://schemas.microsoft.com/office/powerpoint/2010/main" val="3137525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7BDEB-1DF8-F12F-C768-5B818370C27E}"/>
              </a:ext>
            </a:extLst>
          </p:cNvPr>
          <p:cNvSpPr>
            <a:spLocks noGrp="1"/>
          </p:cNvSpPr>
          <p:nvPr>
            <p:ph type="title"/>
          </p:nvPr>
        </p:nvSpPr>
        <p:spPr>
          <a:xfrm>
            <a:off x="128953" y="113767"/>
            <a:ext cx="7678616" cy="701731"/>
          </a:xfrm>
        </p:spPr>
        <p:txBody>
          <a:bodyPr/>
          <a:lstStyle/>
          <a:p>
            <a:r>
              <a:rPr lang="en-US" dirty="0"/>
              <a:t>WIGOS 2040 Vision update</a:t>
            </a:r>
          </a:p>
        </p:txBody>
      </p:sp>
      <p:sp>
        <p:nvSpPr>
          <p:cNvPr id="3" name="Text Placeholder 2">
            <a:extLst>
              <a:ext uri="{FF2B5EF4-FFF2-40B4-BE49-F238E27FC236}">
                <a16:creationId xmlns:a16="http://schemas.microsoft.com/office/drawing/2014/main" id="{F50208B5-56DC-DCC2-9F15-90569AF3E29A}"/>
              </a:ext>
            </a:extLst>
          </p:cNvPr>
          <p:cNvSpPr>
            <a:spLocks noGrp="1"/>
          </p:cNvSpPr>
          <p:nvPr>
            <p:ph type="body" sz="quarter" idx="10"/>
          </p:nvPr>
        </p:nvSpPr>
        <p:spPr>
          <a:xfrm>
            <a:off x="292099" y="1030764"/>
            <a:ext cx="9804401" cy="5827236"/>
          </a:xfrm>
        </p:spPr>
        <p:txBody>
          <a:bodyPr/>
          <a:lstStyle/>
          <a:p>
            <a:r>
              <a:rPr lang="en-US" dirty="0"/>
              <a:t>- An effort has been kick started (January 2025) to update the WMO</a:t>
            </a:r>
            <a:br>
              <a:rPr lang="en-US" dirty="0"/>
            </a:br>
            <a:r>
              <a:rPr lang="en-US" dirty="0"/>
              <a:t> Integrated Global Observing System (WIGOS) vision for the 2050 </a:t>
            </a:r>
            <a:br>
              <a:rPr lang="en-US" dirty="0"/>
            </a:br>
            <a:r>
              <a:rPr lang="en-US" dirty="0"/>
              <a:t>timeframe.</a:t>
            </a:r>
          </a:p>
          <a:p>
            <a:r>
              <a:rPr lang="en-US" dirty="0"/>
              <a:t>- A representative (but small-enough to be agile) core team was put </a:t>
            </a:r>
            <a:br>
              <a:rPr lang="en-US" dirty="0"/>
            </a:br>
            <a:r>
              <a:rPr lang="en-US" dirty="0"/>
              <a:t>together by WMO to this end, with the purpose of finalizing the product</a:t>
            </a:r>
            <a:br>
              <a:rPr lang="en-US" dirty="0"/>
            </a:br>
            <a:r>
              <a:rPr lang="en-US" dirty="0"/>
              <a:t> in 2026.</a:t>
            </a:r>
          </a:p>
          <a:p>
            <a:r>
              <a:rPr lang="en-US" dirty="0"/>
              <a:t>- The scope will include space- and surface-based components and </a:t>
            </a:r>
            <a:br>
              <a:rPr lang="en-US" dirty="0"/>
            </a:br>
            <a:r>
              <a:rPr lang="en-US" dirty="0"/>
              <a:t>will envision a global system to measure the Earth, and address </a:t>
            </a:r>
            <a:br>
              <a:rPr lang="en-US" dirty="0"/>
            </a:br>
            <a:r>
              <a:rPr lang="en-US" dirty="0"/>
              <a:t>WMO-relevant applications</a:t>
            </a:r>
          </a:p>
          <a:p>
            <a:r>
              <a:rPr lang="en-US" dirty="0"/>
              <a:t>- Many driving factors are expected to influence this vision including technology </a:t>
            </a:r>
            <a:br>
              <a:rPr lang="en-US" dirty="0"/>
            </a:br>
            <a:r>
              <a:rPr lang="en-US" dirty="0"/>
              <a:t>evolution, applications/users needs, the future landscape of observing systems </a:t>
            </a:r>
            <a:br>
              <a:rPr lang="en-US" dirty="0"/>
            </a:br>
            <a:r>
              <a:rPr lang="en-US" dirty="0"/>
              <a:t>providers including non-traditional systems and commercial providers, etc.</a:t>
            </a:r>
          </a:p>
          <a:p>
            <a:r>
              <a:rPr lang="en-US" dirty="0"/>
              <a:t>- This effort is expected to provide the community with a vision that will help coalesce efforts toward a cohesive, complementary global observing system.</a:t>
            </a:r>
            <a:endParaRPr lang="en-US" b="1" dirty="0"/>
          </a:p>
          <a:p>
            <a:r>
              <a:rPr lang="en-US" b="1" dirty="0"/>
              <a:t>- </a:t>
            </a:r>
            <a:r>
              <a:rPr lang="en-US" dirty="0"/>
              <a:t>The vision, should be as well-informed and technically accurate as possible, and should inspire the community to design, evolve and deploy a complementary global observing system that addresses the needs of the future, and leverages the emerging opportunities</a:t>
            </a:r>
          </a:p>
        </p:txBody>
      </p:sp>
    </p:spTree>
    <p:extLst>
      <p:ext uri="{BB962C8B-B14F-4D97-AF65-F5344CB8AC3E}">
        <p14:creationId xmlns:p14="http://schemas.microsoft.com/office/powerpoint/2010/main" val="410005446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Custom 16">
      <a:dk1>
        <a:srgbClr val="000000"/>
      </a:dk1>
      <a:lt1>
        <a:srgbClr val="FFFFFF"/>
      </a:lt1>
      <a:dk2>
        <a:srgbClr val="574512"/>
      </a:dk2>
      <a:lt2>
        <a:srgbClr val="6C3C0D"/>
      </a:lt2>
      <a:accent1>
        <a:srgbClr val="DDDDDD"/>
      </a:accent1>
      <a:accent2>
        <a:srgbClr val="616A78"/>
      </a:accent2>
      <a:accent3>
        <a:srgbClr val="B18A2C"/>
      </a:accent3>
      <a:accent4>
        <a:srgbClr val="D87C1B"/>
      </a:accent4>
      <a:accent5>
        <a:srgbClr val="2E515E"/>
      </a:accent5>
      <a:accent6>
        <a:srgbClr val="1D7CB8"/>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rtion-Evidence-Template_Win32_CP_v19" id="{FB9C8157-6D3B-4DB5-9A1F-5CF7F9024E95}" vid="{69ABE18A-F567-4E4B-99A7-394FD3ECC3CF}"/>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D Dark Template Internal_150ppi" id="{05FD52B5-2A12-1740-B35F-4EF00CCDE725}" vid="{0650EECB-AF94-324D-9301-9C116B502DE1}"/>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D Dark Template External  -  Read-Only" id="{26595E53-EE76-4BF1-BADC-A5AE233A9037}" vid="{DB664905-C0F1-41FB-A84D-B663174720FE}"/>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2F777A3B37C245853E6762AE9D7153" ma:contentTypeVersion="4" ma:contentTypeDescription="Create a new document." ma:contentTypeScope="" ma:versionID="fff048c639c07f6f66b46547c4896492">
  <xsd:schema xmlns:xsd="http://www.w3.org/2001/XMLSchema" xmlns:xs="http://www.w3.org/2001/XMLSchema" xmlns:p="http://schemas.microsoft.com/office/2006/metadata/properties" xmlns:ns2="4dabbe4a-f4cb-4707-b1e1-3d3725ff8567" targetNamespace="http://schemas.microsoft.com/office/2006/metadata/properties" ma:root="true" ma:fieldsID="cec4cdae9b9efc94d6fb9e548f1f33ea" ns2:_="">
    <xsd:import namespace="4dabbe4a-f4cb-4707-b1e1-3d3725ff85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abbe4a-f4cb-4707-b1e1-3d3725ff85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B99E29-78BC-43F0-98FF-DA9DAFFFF3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abbe4a-f4cb-4707-b1e1-3d3725ff85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EAFFEE-5F5C-4084-82CF-BA64B4593A72}">
  <ds:schemaRefs>
    <ds:schemaRef ds:uri="http://schemas.microsoft.com/sharepoint/v3/contenttype/forms"/>
  </ds:schemaRefs>
</ds:datastoreItem>
</file>

<file path=customXml/itemProps3.xml><?xml version="1.0" encoding="utf-8"?>
<ds:datastoreItem xmlns:ds="http://schemas.openxmlformats.org/officeDocument/2006/customXml" ds:itemID="{F9995722-7EE4-43F0-BFD1-A4A9177742E2}">
  <ds:schemaRefs>
    <ds:schemaRef ds:uri="http://www.w3.org/XML/1998/namespace"/>
    <ds:schemaRef ds:uri="http://purl.org/dc/dcmitype/"/>
    <ds:schemaRef ds:uri="http://purl.org/dc/elements/1.1/"/>
    <ds:schemaRef ds:uri="http://schemas.microsoft.com/office/infopath/2007/PartnerControls"/>
    <ds:schemaRef ds:uri="http://schemas.microsoft.com/office/2006/documentManagement/types"/>
    <ds:schemaRef ds:uri="4dabbe4a-f4cb-4707-b1e1-3d3725ff8567"/>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7510</TotalTime>
  <Words>1300</Words>
  <Application>Microsoft Macintosh PowerPoint</Application>
  <PresentationFormat>Widescreen</PresentationFormat>
  <Paragraphs>131</Paragraphs>
  <Slides>12</Slides>
  <Notes>3</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12</vt:i4>
      </vt:variant>
    </vt:vector>
  </HeadingPairs>
  <TitlesOfParts>
    <vt:vector size="30" baseType="lpstr">
      <vt:lpstr>Aptos</vt:lpstr>
      <vt:lpstr>Aptos Display</vt:lpstr>
      <vt:lpstr>Arial</vt:lpstr>
      <vt:lpstr>Arial Narrow</vt:lpstr>
      <vt:lpstr>Calibri</vt:lpstr>
      <vt:lpstr>Calibri Light</vt:lpstr>
      <vt:lpstr>Helvetica</vt:lpstr>
      <vt:lpstr>opregular</vt:lpstr>
      <vt:lpstr>Verdana Pro</vt:lpstr>
      <vt:lpstr>Verdana Pro Light</vt:lpstr>
      <vt:lpstr>Custom Design</vt:lpstr>
      <vt:lpstr>1_Custom Design</vt:lpstr>
      <vt:lpstr>2_Custom Design</vt:lpstr>
      <vt:lpstr>Office Theme</vt:lpstr>
      <vt:lpstr>1_Office Theme</vt:lpstr>
      <vt:lpstr>3_Office Theme</vt:lpstr>
      <vt:lpstr>2_Office Theme</vt:lpstr>
      <vt:lpstr>4_Office Theme</vt:lpstr>
      <vt:lpstr>WMO update for OCG</vt:lpstr>
      <vt:lpstr>Why WMO thinks anything matters: Weather, climate, water service delivery</vt:lpstr>
      <vt:lpstr>WMO’s USPs, WIGOS processes, Impacts workshops</vt:lpstr>
      <vt:lpstr>Snapshot of observations going into NWP 5-minute windows, large volume of satellite data</vt:lpstr>
      <vt:lpstr>Impact of ocean obs on ECMWF operational system – ORAS5</vt:lpstr>
      <vt:lpstr>Impact of ocean obs on ECMWF operational system – SEAS5</vt:lpstr>
      <vt:lpstr>PowerPoint Presentation</vt:lpstr>
      <vt:lpstr>Impacts of ocean observations for weather</vt:lpstr>
      <vt:lpstr>WIGOS 2040 Vision update</vt:lpstr>
      <vt:lpstr>PowerPoint Presentation</vt:lpstr>
      <vt:lpstr>Joint WMO-IOC Collaborative Board Subgroup on Basic Observing Networks</vt:lpstr>
      <vt:lpstr>OCG and WMO through GOOS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Klara Josipovic</dc:creator>
  <cp:lastModifiedBy>Albert Fischer</cp:lastModifiedBy>
  <cp:revision>14</cp:revision>
  <dcterms:created xsi:type="dcterms:W3CDTF">2024-04-23T12:25:23Z</dcterms:created>
  <dcterms:modified xsi:type="dcterms:W3CDTF">2025-04-07T05:27:03Z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0x010100752F777A3B37C245853E6762AE9D7153</vt:lpwstr>
  </property>
  <property fmtid="{D5CDD505-2E9C-101B-9397-08002B2CF9AE}" pid="3" name="_dlc_DocIdItemGuid">
    <vt:lpwstr>770e6ac8-842c-40d0-bc92-2c589e2b3feb</vt:lpwstr>
  </property>
  <property fmtid="{D5CDD505-2E9C-101B-9397-08002B2CF9AE}" pid="4" name="MediaServiceImageTags">
    <vt:lpwstr/>
  </property>
</Properties>
</file>