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en-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6"/>
  </p:normalViewPr>
  <p:slideViewPr>
    <p:cSldViewPr snapToGrid="0">
      <p:cViewPr varScale="1">
        <p:scale>
          <a:sx n="112" d="100"/>
          <a:sy n="11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F5F2D-CE5D-7FE4-CD27-2B9B816BC24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IT"/>
          </a:p>
        </p:txBody>
      </p:sp>
      <p:sp>
        <p:nvSpPr>
          <p:cNvPr id="3" name="Subtitle 2">
            <a:extLst>
              <a:ext uri="{FF2B5EF4-FFF2-40B4-BE49-F238E27FC236}">
                <a16:creationId xmlns:a16="http://schemas.microsoft.com/office/drawing/2014/main" id="{2BAFF5BE-081E-ECAA-B15F-626D39AF4F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IT"/>
          </a:p>
        </p:txBody>
      </p:sp>
      <p:sp>
        <p:nvSpPr>
          <p:cNvPr id="4" name="Date Placeholder 3">
            <a:extLst>
              <a:ext uri="{FF2B5EF4-FFF2-40B4-BE49-F238E27FC236}">
                <a16:creationId xmlns:a16="http://schemas.microsoft.com/office/drawing/2014/main" id="{F51C980D-7624-08D8-0A4B-6A99832A9BF3}"/>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AB69A6A7-53E2-2337-C1AB-C6ACFB5AC47B}"/>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B73C06F9-495F-AB9F-1159-92DACF5DF847}"/>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4064133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D1AC8-1A40-B67F-568E-8B2A723E6EDF}"/>
              </a:ext>
            </a:extLst>
          </p:cNvPr>
          <p:cNvSpPr>
            <a:spLocks noGrp="1"/>
          </p:cNvSpPr>
          <p:nvPr>
            <p:ph type="title"/>
          </p:nvPr>
        </p:nvSpPr>
        <p:spPr/>
        <p:txBody>
          <a:bodyPr/>
          <a:lstStyle/>
          <a:p>
            <a:r>
              <a:rPr lang="en-GB"/>
              <a:t>Click to edit Master title style</a:t>
            </a:r>
            <a:endParaRPr lang="en-IT"/>
          </a:p>
        </p:txBody>
      </p:sp>
      <p:sp>
        <p:nvSpPr>
          <p:cNvPr id="3" name="Vertical Text Placeholder 2">
            <a:extLst>
              <a:ext uri="{FF2B5EF4-FFF2-40B4-BE49-F238E27FC236}">
                <a16:creationId xmlns:a16="http://schemas.microsoft.com/office/drawing/2014/main" id="{F1C4DCA4-536B-AEB3-BD24-1917EC264B2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49A4BE2E-6093-84CD-5DEE-16107C11E7E8}"/>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6C1E9DB1-CAB1-A30C-28D4-2D3517CD570B}"/>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D62B2503-9233-3BB5-5494-8EDFDEB349BF}"/>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047037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803C64-3A65-4B78-4193-10781A05ED5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IT"/>
          </a:p>
        </p:txBody>
      </p:sp>
      <p:sp>
        <p:nvSpPr>
          <p:cNvPr id="3" name="Vertical Text Placeholder 2">
            <a:extLst>
              <a:ext uri="{FF2B5EF4-FFF2-40B4-BE49-F238E27FC236}">
                <a16:creationId xmlns:a16="http://schemas.microsoft.com/office/drawing/2014/main" id="{0581C727-9DE7-F98F-A2CA-7BDCB830232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4CC0B23D-DACD-0087-1929-67DC49F6D80C}"/>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7CB650AA-7865-5D16-F024-A7B2A5FD3BC6}"/>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5DC50A24-D240-52F8-52A0-275026C027E4}"/>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3459364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BF710-0444-535D-6F5F-43ADB01343B4}"/>
              </a:ext>
            </a:extLst>
          </p:cNvPr>
          <p:cNvSpPr>
            <a:spLocks noGrp="1"/>
          </p:cNvSpPr>
          <p:nvPr>
            <p:ph type="title"/>
          </p:nvPr>
        </p:nvSpPr>
        <p:spPr/>
        <p:txBody>
          <a:bodyPr/>
          <a:lstStyle/>
          <a:p>
            <a:r>
              <a:rPr lang="en-GB"/>
              <a:t>Click to edit Master title style</a:t>
            </a:r>
            <a:endParaRPr lang="en-IT"/>
          </a:p>
        </p:txBody>
      </p:sp>
      <p:sp>
        <p:nvSpPr>
          <p:cNvPr id="3" name="Content Placeholder 2">
            <a:extLst>
              <a:ext uri="{FF2B5EF4-FFF2-40B4-BE49-F238E27FC236}">
                <a16:creationId xmlns:a16="http://schemas.microsoft.com/office/drawing/2014/main" id="{0B2D35D5-D442-ED3A-0009-358C33308F1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BA38EE9A-E307-C2F0-1C8D-A9C854D380B8}"/>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2C5EE83E-0249-7F11-BCC9-E6387792380D}"/>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DA678714-0D65-CADA-CA7B-35AEEE2D7C37}"/>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274037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26C2D-92BD-9C34-C23A-C3DA11C46C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IT"/>
          </a:p>
        </p:txBody>
      </p:sp>
      <p:sp>
        <p:nvSpPr>
          <p:cNvPr id="3" name="Text Placeholder 2">
            <a:extLst>
              <a:ext uri="{FF2B5EF4-FFF2-40B4-BE49-F238E27FC236}">
                <a16:creationId xmlns:a16="http://schemas.microsoft.com/office/drawing/2014/main" id="{6FDB176F-E133-3CD0-B713-3497ECCB90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FD2F016-43C2-2280-3704-D40FAE2417B6}"/>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8C09BFEA-F18A-7657-A365-74F22CE16E0F}"/>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EFB8DD75-0349-3CEC-CF1A-9AFB0C6CEE1A}"/>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749325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4F9D6-BB09-E0D4-73E8-A9E650B5BA01}"/>
              </a:ext>
            </a:extLst>
          </p:cNvPr>
          <p:cNvSpPr>
            <a:spLocks noGrp="1"/>
          </p:cNvSpPr>
          <p:nvPr>
            <p:ph type="title"/>
          </p:nvPr>
        </p:nvSpPr>
        <p:spPr/>
        <p:txBody>
          <a:bodyPr/>
          <a:lstStyle/>
          <a:p>
            <a:r>
              <a:rPr lang="en-GB"/>
              <a:t>Click to edit Master title style</a:t>
            </a:r>
            <a:endParaRPr lang="en-IT"/>
          </a:p>
        </p:txBody>
      </p:sp>
      <p:sp>
        <p:nvSpPr>
          <p:cNvPr id="3" name="Content Placeholder 2">
            <a:extLst>
              <a:ext uri="{FF2B5EF4-FFF2-40B4-BE49-F238E27FC236}">
                <a16:creationId xmlns:a16="http://schemas.microsoft.com/office/drawing/2014/main" id="{2346A7E6-9D2F-8235-BBA2-70E73BD2E52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Content Placeholder 3">
            <a:extLst>
              <a:ext uri="{FF2B5EF4-FFF2-40B4-BE49-F238E27FC236}">
                <a16:creationId xmlns:a16="http://schemas.microsoft.com/office/drawing/2014/main" id="{D8CB742F-7C56-E1E7-A45F-E36BAF48E5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5" name="Date Placeholder 4">
            <a:extLst>
              <a:ext uri="{FF2B5EF4-FFF2-40B4-BE49-F238E27FC236}">
                <a16:creationId xmlns:a16="http://schemas.microsoft.com/office/drawing/2014/main" id="{154EE871-182A-BAAB-5965-DF55B73A455D}"/>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6" name="Footer Placeholder 5">
            <a:extLst>
              <a:ext uri="{FF2B5EF4-FFF2-40B4-BE49-F238E27FC236}">
                <a16:creationId xmlns:a16="http://schemas.microsoft.com/office/drawing/2014/main" id="{4209EC33-B801-00AD-161D-674F1E25D5CD}"/>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FB6A3E25-F2BA-01EE-29E3-A59E1B14F09A}"/>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401564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8FA7D-E32C-77C3-559F-C75F20D4C22B}"/>
              </a:ext>
            </a:extLst>
          </p:cNvPr>
          <p:cNvSpPr>
            <a:spLocks noGrp="1"/>
          </p:cNvSpPr>
          <p:nvPr>
            <p:ph type="title"/>
          </p:nvPr>
        </p:nvSpPr>
        <p:spPr>
          <a:xfrm>
            <a:off x="839788" y="365125"/>
            <a:ext cx="10515600" cy="1325563"/>
          </a:xfrm>
        </p:spPr>
        <p:txBody>
          <a:bodyPr/>
          <a:lstStyle/>
          <a:p>
            <a:r>
              <a:rPr lang="en-GB"/>
              <a:t>Click to edit Master title style</a:t>
            </a:r>
            <a:endParaRPr lang="en-IT"/>
          </a:p>
        </p:txBody>
      </p:sp>
      <p:sp>
        <p:nvSpPr>
          <p:cNvPr id="3" name="Text Placeholder 2">
            <a:extLst>
              <a:ext uri="{FF2B5EF4-FFF2-40B4-BE49-F238E27FC236}">
                <a16:creationId xmlns:a16="http://schemas.microsoft.com/office/drawing/2014/main" id="{4D1831D5-9197-DC31-9FD9-C958D24180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64E6CA-1781-99B3-7B66-4004264C7B0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5" name="Text Placeholder 4">
            <a:extLst>
              <a:ext uri="{FF2B5EF4-FFF2-40B4-BE49-F238E27FC236}">
                <a16:creationId xmlns:a16="http://schemas.microsoft.com/office/drawing/2014/main" id="{58335B96-9C96-A719-2E23-78CF39AB3A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50200A1-B3F3-9E40-5398-BF3B7E3BD51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7" name="Date Placeholder 6">
            <a:extLst>
              <a:ext uri="{FF2B5EF4-FFF2-40B4-BE49-F238E27FC236}">
                <a16:creationId xmlns:a16="http://schemas.microsoft.com/office/drawing/2014/main" id="{046C360B-6210-2BB4-7E76-7F96F9B94998}"/>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8" name="Footer Placeholder 7">
            <a:extLst>
              <a:ext uri="{FF2B5EF4-FFF2-40B4-BE49-F238E27FC236}">
                <a16:creationId xmlns:a16="http://schemas.microsoft.com/office/drawing/2014/main" id="{E28A1D08-4E4F-7A94-BDF8-DE23276FE1DB}"/>
              </a:ext>
            </a:extLst>
          </p:cNvPr>
          <p:cNvSpPr>
            <a:spLocks noGrp="1"/>
          </p:cNvSpPr>
          <p:nvPr>
            <p:ph type="ftr" sz="quarter" idx="11"/>
          </p:nvPr>
        </p:nvSpPr>
        <p:spPr/>
        <p:txBody>
          <a:bodyPr/>
          <a:lstStyle/>
          <a:p>
            <a:endParaRPr lang="en-IT"/>
          </a:p>
        </p:txBody>
      </p:sp>
      <p:sp>
        <p:nvSpPr>
          <p:cNvPr id="9" name="Slide Number Placeholder 8">
            <a:extLst>
              <a:ext uri="{FF2B5EF4-FFF2-40B4-BE49-F238E27FC236}">
                <a16:creationId xmlns:a16="http://schemas.microsoft.com/office/drawing/2014/main" id="{D28C119B-8E44-3C66-65C0-2895D8FEE957}"/>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794338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E9B60-2A2B-58A1-7598-96FBA29796A6}"/>
              </a:ext>
            </a:extLst>
          </p:cNvPr>
          <p:cNvSpPr>
            <a:spLocks noGrp="1"/>
          </p:cNvSpPr>
          <p:nvPr>
            <p:ph type="title"/>
          </p:nvPr>
        </p:nvSpPr>
        <p:spPr/>
        <p:txBody>
          <a:bodyPr/>
          <a:lstStyle/>
          <a:p>
            <a:r>
              <a:rPr lang="en-GB"/>
              <a:t>Click to edit Master title style</a:t>
            </a:r>
            <a:endParaRPr lang="en-IT"/>
          </a:p>
        </p:txBody>
      </p:sp>
      <p:sp>
        <p:nvSpPr>
          <p:cNvPr id="3" name="Date Placeholder 2">
            <a:extLst>
              <a:ext uri="{FF2B5EF4-FFF2-40B4-BE49-F238E27FC236}">
                <a16:creationId xmlns:a16="http://schemas.microsoft.com/office/drawing/2014/main" id="{4F008610-3612-49D8-C257-31122E4FC406}"/>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4" name="Footer Placeholder 3">
            <a:extLst>
              <a:ext uri="{FF2B5EF4-FFF2-40B4-BE49-F238E27FC236}">
                <a16:creationId xmlns:a16="http://schemas.microsoft.com/office/drawing/2014/main" id="{170F956D-2403-8F31-BE9D-8ACBDBC2EAE3}"/>
              </a:ext>
            </a:extLst>
          </p:cNvPr>
          <p:cNvSpPr>
            <a:spLocks noGrp="1"/>
          </p:cNvSpPr>
          <p:nvPr>
            <p:ph type="ftr" sz="quarter" idx="11"/>
          </p:nvPr>
        </p:nvSpPr>
        <p:spPr/>
        <p:txBody>
          <a:bodyPr/>
          <a:lstStyle/>
          <a:p>
            <a:endParaRPr lang="en-IT"/>
          </a:p>
        </p:txBody>
      </p:sp>
      <p:sp>
        <p:nvSpPr>
          <p:cNvPr id="5" name="Slide Number Placeholder 4">
            <a:extLst>
              <a:ext uri="{FF2B5EF4-FFF2-40B4-BE49-F238E27FC236}">
                <a16:creationId xmlns:a16="http://schemas.microsoft.com/office/drawing/2014/main" id="{6FA9251A-F01A-FD28-3F04-FC785B327F2B}"/>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112705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EEC0A2-3805-C8F8-8F40-5EF08CB184B3}"/>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3" name="Footer Placeholder 2">
            <a:extLst>
              <a:ext uri="{FF2B5EF4-FFF2-40B4-BE49-F238E27FC236}">
                <a16:creationId xmlns:a16="http://schemas.microsoft.com/office/drawing/2014/main" id="{9D67B5C3-DD7B-08DF-5C19-47986FC9C969}"/>
              </a:ext>
            </a:extLst>
          </p:cNvPr>
          <p:cNvSpPr>
            <a:spLocks noGrp="1"/>
          </p:cNvSpPr>
          <p:nvPr>
            <p:ph type="ftr" sz="quarter" idx="11"/>
          </p:nvPr>
        </p:nvSpPr>
        <p:spPr/>
        <p:txBody>
          <a:bodyPr/>
          <a:lstStyle/>
          <a:p>
            <a:endParaRPr lang="en-IT"/>
          </a:p>
        </p:txBody>
      </p:sp>
      <p:sp>
        <p:nvSpPr>
          <p:cNvPr id="4" name="Slide Number Placeholder 3">
            <a:extLst>
              <a:ext uri="{FF2B5EF4-FFF2-40B4-BE49-F238E27FC236}">
                <a16:creationId xmlns:a16="http://schemas.microsoft.com/office/drawing/2014/main" id="{E66B548A-4A6C-1935-A0E0-EEDD465F0C18}"/>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5912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96BDA-22BC-8E98-344C-4501BE29317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T"/>
          </a:p>
        </p:txBody>
      </p:sp>
      <p:sp>
        <p:nvSpPr>
          <p:cNvPr id="3" name="Content Placeholder 2">
            <a:extLst>
              <a:ext uri="{FF2B5EF4-FFF2-40B4-BE49-F238E27FC236}">
                <a16:creationId xmlns:a16="http://schemas.microsoft.com/office/drawing/2014/main" id="{CBA1A6FE-488C-3754-B7CE-9E634E6F86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Text Placeholder 3">
            <a:extLst>
              <a:ext uri="{FF2B5EF4-FFF2-40B4-BE49-F238E27FC236}">
                <a16:creationId xmlns:a16="http://schemas.microsoft.com/office/drawing/2014/main" id="{5A0E8C62-CABB-398F-8CF9-3DD0EB4748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0DBE645-4747-1244-A94F-FFDE3B0FA8B6}"/>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6" name="Footer Placeholder 5">
            <a:extLst>
              <a:ext uri="{FF2B5EF4-FFF2-40B4-BE49-F238E27FC236}">
                <a16:creationId xmlns:a16="http://schemas.microsoft.com/office/drawing/2014/main" id="{FBC1B59B-0E79-BFF0-8424-68BD7DDEA125}"/>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A4A225A8-7231-092B-9B32-05790C50E1CF}"/>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255916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02B9-CFE3-C066-70EC-8FD3E0356E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T"/>
          </a:p>
        </p:txBody>
      </p:sp>
      <p:sp>
        <p:nvSpPr>
          <p:cNvPr id="3" name="Picture Placeholder 2">
            <a:extLst>
              <a:ext uri="{FF2B5EF4-FFF2-40B4-BE49-F238E27FC236}">
                <a16:creationId xmlns:a16="http://schemas.microsoft.com/office/drawing/2014/main" id="{F04BAD80-BA8F-4346-BAE3-A0F72D3A9F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T"/>
          </a:p>
        </p:txBody>
      </p:sp>
      <p:sp>
        <p:nvSpPr>
          <p:cNvPr id="4" name="Text Placeholder 3">
            <a:extLst>
              <a:ext uri="{FF2B5EF4-FFF2-40B4-BE49-F238E27FC236}">
                <a16:creationId xmlns:a16="http://schemas.microsoft.com/office/drawing/2014/main" id="{5E2FEA58-DB9E-69CC-4CDF-F20B372E3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FDCD21-8EBF-1B7B-6B48-81B63C950C7A}"/>
              </a:ext>
            </a:extLst>
          </p:cNvPr>
          <p:cNvSpPr>
            <a:spLocks noGrp="1"/>
          </p:cNvSpPr>
          <p:nvPr>
            <p:ph type="dt" sz="half" idx="10"/>
          </p:nvPr>
        </p:nvSpPr>
        <p:spPr/>
        <p:txBody>
          <a:bodyPr/>
          <a:lstStyle/>
          <a:p>
            <a:fld id="{61B95D8E-A6F7-504E-9359-DC1C93265235}" type="datetimeFigureOut">
              <a:rPr lang="en-IT" smtClean="0"/>
              <a:t>29/11/24</a:t>
            </a:fld>
            <a:endParaRPr lang="en-IT"/>
          </a:p>
        </p:txBody>
      </p:sp>
      <p:sp>
        <p:nvSpPr>
          <p:cNvPr id="6" name="Footer Placeholder 5">
            <a:extLst>
              <a:ext uri="{FF2B5EF4-FFF2-40B4-BE49-F238E27FC236}">
                <a16:creationId xmlns:a16="http://schemas.microsoft.com/office/drawing/2014/main" id="{00BFF21C-6D68-5803-ABA1-C45A338BE918}"/>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5D9AE3AE-FD7A-36B6-9497-216E828B18C2}"/>
              </a:ext>
            </a:extLst>
          </p:cNvPr>
          <p:cNvSpPr>
            <a:spLocks noGrp="1"/>
          </p:cNvSpPr>
          <p:nvPr>
            <p:ph type="sldNum" sz="quarter" idx="12"/>
          </p:nvPr>
        </p:nvSpPr>
        <p:spPr/>
        <p:txBody>
          <a:bodyPr/>
          <a:lstStyle/>
          <a:p>
            <a:fld id="{EDA22027-C2D1-954C-B734-0AED8AAC6F49}" type="slidenum">
              <a:rPr lang="en-IT" smtClean="0"/>
              <a:t>‹#›</a:t>
            </a:fld>
            <a:endParaRPr lang="en-IT"/>
          </a:p>
        </p:txBody>
      </p:sp>
    </p:spTree>
    <p:extLst>
      <p:ext uri="{BB962C8B-B14F-4D97-AF65-F5344CB8AC3E}">
        <p14:creationId xmlns:p14="http://schemas.microsoft.com/office/powerpoint/2010/main" val="46767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24D30D-CBAE-D12D-AE9D-B26B38F28F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IT"/>
          </a:p>
        </p:txBody>
      </p:sp>
      <p:sp>
        <p:nvSpPr>
          <p:cNvPr id="3" name="Text Placeholder 2">
            <a:extLst>
              <a:ext uri="{FF2B5EF4-FFF2-40B4-BE49-F238E27FC236}">
                <a16:creationId xmlns:a16="http://schemas.microsoft.com/office/drawing/2014/main" id="{C7049C0D-E1D8-1110-2DB2-9881EED00E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C653EB1D-3D62-2A78-F059-8ACCFAA1A9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B95D8E-A6F7-504E-9359-DC1C93265235}" type="datetimeFigureOut">
              <a:rPr lang="en-IT" smtClean="0"/>
              <a:t>29/11/24</a:t>
            </a:fld>
            <a:endParaRPr lang="en-IT"/>
          </a:p>
        </p:txBody>
      </p:sp>
      <p:sp>
        <p:nvSpPr>
          <p:cNvPr id="5" name="Footer Placeholder 4">
            <a:extLst>
              <a:ext uri="{FF2B5EF4-FFF2-40B4-BE49-F238E27FC236}">
                <a16:creationId xmlns:a16="http://schemas.microsoft.com/office/drawing/2014/main" id="{C7A0401C-A20D-6EAD-9BF1-AEDF56FFD4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T"/>
          </a:p>
        </p:txBody>
      </p:sp>
      <p:sp>
        <p:nvSpPr>
          <p:cNvPr id="6" name="Slide Number Placeholder 5">
            <a:extLst>
              <a:ext uri="{FF2B5EF4-FFF2-40B4-BE49-F238E27FC236}">
                <a16:creationId xmlns:a16="http://schemas.microsoft.com/office/drawing/2014/main" id="{DB44FD29-53E3-0298-42B9-E00530A6D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A22027-C2D1-954C-B734-0AED8AAC6F49}" type="slidenum">
              <a:rPr lang="en-IT" smtClean="0"/>
              <a:t>‹#›</a:t>
            </a:fld>
            <a:endParaRPr lang="en-IT"/>
          </a:p>
        </p:txBody>
      </p:sp>
    </p:spTree>
    <p:extLst>
      <p:ext uri="{BB962C8B-B14F-4D97-AF65-F5344CB8AC3E}">
        <p14:creationId xmlns:p14="http://schemas.microsoft.com/office/powerpoint/2010/main" val="141584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4844E5A-147B-4878-89F1-2C1C23112E47}"/>
              </a:ext>
            </a:extLst>
          </p:cNvPr>
          <p:cNvSpPr>
            <a:spLocks noGrp="1"/>
          </p:cNvSpPr>
          <p:nvPr>
            <p:ph idx="1"/>
          </p:nvPr>
        </p:nvSpPr>
        <p:spPr/>
        <p:txBody>
          <a:bodyPr>
            <a:normAutofit lnSpcReduction="10000"/>
          </a:bodyPr>
          <a:lstStyle/>
          <a:p>
            <a:pPr marL="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TT OP + TT DOC sessional meeting ICG XIX sessional report</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TTs provided information to Tunisia and Lebanon about operational procedures in general, and about plans for the new OUG</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TTs decided to hold a TSP/NTWC meeting in January in Lisbon to discuss about operational tsunami forecasting methods</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TTs will prepare a template for the implementation of the threat levels in the TSP messages until December for consideration and feedback of the WG4 which agreed – feedback will be provided during an online meeting</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TTs confirmed the intention to hold another TSP/NTWC meeting in Istanbul in May towards finalization of the OUG</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T" dirty="0"/>
          </a:p>
        </p:txBody>
      </p:sp>
      <p:sp>
        <p:nvSpPr>
          <p:cNvPr id="9" name="Title 3">
            <a:extLst>
              <a:ext uri="{FF2B5EF4-FFF2-40B4-BE49-F238E27FC236}">
                <a16:creationId xmlns:a16="http://schemas.microsoft.com/office/drawing/2014/main" id="{CB5B2BB0-B9B7-D1B0-F941-A8E6058BE669}"/>
              </a:ext>
            </a:extLst>
          </p:cNvPr>
          <p:cNvSpPr>
            <a:spLocks noGrp="1"/>
          </p:cNvSpPr>
          <p:nvPr>
            <p:ph type="title"/>
          </p:nvPr>
        </p:nvSpPr>
        <p:spPr>
          <a:xfrm>
            <a:off x="838200" y="365125"/>
            <a:ext cx="10515600" cy="1325563"/>
          </a:xfrm>
        </p:spPr>
        <p:txBody>
          <a:bodyPr>
            <a:normAutofit/>
          </a:bodyPr>
          <a:lstStyle/>
          <a:p>
            <a:r>
              <a:rPr lang="en-IT" sz="2400" b="1" dirty="0"/>
              <a:t>Report from TT-OP and TT-DOC joint sessional meeting at XIX ICG/NEAMTWS</a:t>
            </a:r>
          </a:p>
        </p:txBody>
      </p:sp>
    </p:spTree>
    <p:extLst>
      <p:ext uri="{BB962C8B-B14F-4D97-AF65-F5344CB8AC3E}">
        <p14:creationId xmlns:p14="http://schemas.microsoft.com/office/powerpoint/2010/main" val="3022728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D943D-4388-7CED-137B-6C92FAA0045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9D61234-2B1F-E8E5-38B6-7C1DF20A44D7}"/>
              </a:ext>
            </a:extLst>
          </p:cNvPr>
          <p:cNvSpPr>
            <a:spLocks noGrp="1"/>
          </p:cNvSpPr>
          <p:nvPr>
            <p:ph type="title"/>
          </p:nvPr>
        </p:nvSpPr>
        <p:spPr/>
        <p:txBody>
          <a:bodyPr>
            <a:normAutofit/>
          </a:bodyPr>
          <a:lstStyle/>
          <a:p>
            <a:r>
              <a:rPr lang="en-IT" sz="2400" b="1" dirty="0"/>
              <a:t>Report from TT-OP and TT-DOC joint sessional meeting at XIX ICG/NEAMTWS</a:t>
            </a:r>
          </a:p>
        </p:txBody>
      </p:sp>
      <p:sp>
        <p:nvSpPr>
          <p:cNvPr id="5" name="Content Placeholder 4">
            <a:extLst>
              <a:ext uri="{FF2B5EF4-FFF2-40B4-BE49-F238E27FC236}">
                <a16:creationId xmlns:a16="http://schemas.microsoft.com/office/drawing/2014/main" id="{E87041B0-17B4-2E7F-54F4-ABE5E7852F65}"/>
              </a:ext>
            </a:extLst>
          </p:cNvPr>
          <p:cNvSpPr>
            <a:spLocks noGrp="1"/>
          </p:cNvSpPr>
          <p:nvPr>
            <p:ph idx="1"/>
          </p:nvPr>
        </p:nvSpPr>
        <p:spPr/>
        <p:txBody>
          <a:bodyPr>
            <a:normAutofit/>
          </a:bodyPr>
          <a:lstStyle/>
          <a:p>
            <a:pPr marL="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Suggestions </a:t>
            </a:r>
            <a:r>
              <a:rPr lang="en-US" sz="1800" kern="100" dirty="0">
                <a:latin typeface="Aptos" panose="020B0004020202020204" pitchFamily="34" charset="0"/>
                <a:ea typeface="Aptos" panose="020B0004020202020204" pitchFamily="34" charset="0"/>
                <a:cs typeface="Times New Roman" panose="02020603050405020304" pitchFamily="18" charset="0"/>
              </a:rPr>
              <a:t>f</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or inclusion in ICG recommendations</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emphasize in all possible ways the need to receive seismic and sea level data from the North African Coast to reduce the seismic and sea level observational gap to the South Mediterranean Sea </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that </a:t>
            </a:r>
            <a:r>
              <a:rPr lang="en-IT" sz="1800" kern="100" dirty="0">
                <a:effectLst/>
                <a:latin typeface="Aptos" panose="020B0004020202020204" pitchFamily="34" charset="0"/>
                <a:ea typeface="Aptos" panose="020B0004020202020204" pitchFamily="34" charset="0"/>
                <a:cs typeface="Times New Roman" panose="02020603050405020304" pitchFamily="18" charset="0"/>
              </a:rPr>
              <a:t>TSP and NTWC address respective NAVAREA providers in order to understand the characteristics and expectations of maritime products provision</a:t>
            </a:r>
          </a:p>
          <a:p>
            <a:pPr marL="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Suggestion for inclusion in ICG Decisions</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to adopt the threat levels according to the request by the TT-TWO which is reflected in the new Global Service Definition Document (GSDD).</a:t>
            </a:r>
            <a:endParaRPr lang="en-IT"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T" dirty="0"/>
          </a:p>
        </p:txBody>
      </p:sp>
    </p:spTree>
    <p:extLst>
      <p:ext uri="{BB962C8B-B14F-4D97-AF65-F5344CB8AC3E}">
        <p14:creationId xmlns:p14="http://schemas.microsoft.com/office/powerpoint/2010/main" val="807405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227</Words>
  <Application>Microsoft Macintosh PowerPoint</Application>
  <PresentationFormat>Widescreen</PresentationFormat>
  <Paragraphs>13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Report from TT-OP and TT-DOC joint sessional meeting at XIX ICG/NEAMTWS</vt:lpstr>
      <vt:lpstr>Report from TT-OP and TT-DOC joint sessional meeting at XIX ICG/NEAMTWS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Stefano Lorito</dc:creator>
  <cp:lastModifiedBy>Stefano Lorito</cp:lastModifiedBy>
  <cp:revision>1</cp:revision>
  <dcterms:created xsi:type="dcterms:W3CDTF">2024-11-29T08:18:37Z</dcterms:created>
  <dcterms:modified xsi:type="dcterms:W3CDTF">2024-11-29T08:22:12Z</dcterms:modified>
</cp:coreProperties>
</file>