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248d2674a5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248d2674a5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248d2674a5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248d2674a5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248d2674a5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248d2674a5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248d2674a5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248d2674a5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248d2674a5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248d2674a5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248d2674a5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248d2674a5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0"/>
            <a:ext cx="8506200" cy="44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•</a:t>
            </a: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Identify</a:t>
            </a:r>
            <a:endParaRPr b="1" sz="17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Priorities</a:t>
            </a:r>
            <a:endParaRPr b="1" sz="17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Responsibilities and champions</a:t>
            </a:r>
            <a:endParaRPr b="1" sz="17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Actions</a:t>
            </a:r>
            <a:b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</a:t>
            </a:r>
            <a:r>
              <a:rPr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(setting up of joint advisory groups, participation in existing structures etc)</a:t>
            </a:r>
            <a:endParaRPr sz="17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Advice to technical bodies</a:t>
            </a:r>
            <a:endParaRPr b="1" sz="17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Set timelines and KPI</a:t>
            </a:r>
            <a:endParaRPr b="1" sz="17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•</a:t>
            </a: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Identify strategic advice to WMO/IOC governing bodies</a:t>
            </a:r>
            <a:endParaRPr b="1" sz="17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•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•</a:t>
            </a: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Work on a joint power point presentation</a:t>
            </a:r>
            <a:endParaRPr b="1" sz="17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•</a:t>
            </a:r>
            <a:r>
              <a:rPr b="1" lang="en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Dial in colleagues online</a:t>
            </a:r>
            <a:endParaRPr b="1" sz="17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Priorities for Capacity Development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Developing joint training centres/resources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Cooperate between WMO Regional Training Centers and IOC Training Centers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Cross pollination of existing groups (David Farrell)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Arial"/>
              <a:buNone/>
            </a:pPr>
            <a:r>
              <a:rPr b="1" lang="en" sz="1700">
                <a:latin typeface="Verdana"/>
                <a:ea typeface="Verdana"/>
                <a:cs typeface="Verdana"/>
                <a:sym typeface="Verdana"/>
              </a:rPr>
              <a:t>Responsibilities and champions for  CD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Groups within IOC and WMO that deal with CD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David Farrell is a member of the WMO CD group–has a meeting coming up that he will flag for their awareness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Send out a request to IOC CD team (through Peter) to identify a member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–Temporary Kathy Ann Caesar (David </a:t>
            </a:r>
            <a:r>
              <a:rPr lang="en"/>
              <a:t>will</a:t>
            </a:r>
            <a:r>
              <a:rPr lang="en"/>
              <a:t> coordinate)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Arial"/>
              <a:buNone/>
            </a:pPr>
            <a:r>
              <a:rPr b="1" lang="en" sz="1700">
                <a:latin typeface="Verdana"/>
                <a:ea typeface="Verdana"/>
                <a:cs typeface="Verdana"/>
                <a:sym typeface="Verdana"/>
              </a:rPr>
              <a:t>Actions</a:t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7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Small joint advisory group (IOC and WMO CD members) of JCB 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Recommend on development of joint courses (with expert national and regional consultation)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to coordinate information sharing between BMKG and India and Caribbean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WMO and IOC Global calendar could be populated with information on both CD training programs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Overall goal–long term–Joint Met and Ocean Training Centres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Arial"/>
              <a:buNone/>
            </a:pPr>
            <a:r>
              <a:rPr b="1" lang="en" sz="1700">
                <a:latin typeface="Verdana"/>
                <a:ea typeface="Verdana"/>
                <a:cs typeface="Verdana"/>
                <a:sym typeface="Verdana"/>
              </a:rPr>
              <a:t>Advice to technical bodies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Have volunteers from IOC and WMO CD groups participate in each other’s meetings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Ask for national and regional experts to consult on </a:t>
            </a:r>
            <a:r>
              <a:rPr lang="en"/>
              <a:t>development</a:t>
            </a:r>
            <a:r>
              <a:rPr lang="en"/>
              <a:t> of </a:t>
            </a:r>
            <a:r>
              <a:rPr lang="en"/>
              <a:t>joint courses</a:t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This can be done through WMO regions or IOC Subcommissions and relevant bodies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Arial"/>
              <a:buNone/>
            </a:pPr>
            <a:r>
              <a:rPr b="1" lang="en" sz="1700">
                <a:latin typeface="Verdana"/>
                <a:ea typeface="Verdana"/>
                <a:cs typeface="Verdana"/>
                <a:sym typeface="Verdana"/>
              </a:rPr>
              <a:t>Set timelines and KPI</a:t>
            </a:r>
            <a:endParaRPr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WMO CD group will be alerted in October to joint training idea from JCB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Form small group at JCB meeting (today!)</a:t>
            </a:r>
            <a:endParaRPr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Deliver at least 1 course idea to next JCB in person meeting (1 year)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Exchange of </a:t>
            </a:r>
            <a:r>
              <a:rPr lang="en" sz="1600"/>
              <a:t>information</a:t>
            </a:r>
            <a:r>
              <a:rPr lang="en" sz="1600"/>
              <a:t> from BMKG to India and Caribbean (initial meeting within 6 months with each region)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WMO to agree to let IOC use the combined Calendar </a:t>
            </a:r>
            <a:endParaRPr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David to raise with WMO at meeting in Oct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Advertise to IOC partners to use (November if approved)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Communicate with Ocean Decade CD facility about using this platform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Arial"/>
              <a:buNone/>
            </a:pPr>
            <a:r>
              <a:rPr b="1" lang="en" sz="1700">
                <a:latin typeface="Verdana"/>
                <a:ea typeface="Verdana"/>
                <a:cs typeface="Verdana"/>
                <a:sym typeface="Verdana"/>
              </a:rPr>
              <a:t>Identify strategic advice to WMO/IOC governing bodies</a:t>
            </a:r>
            <a:endParaRPr b="1" sz="17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Recommendation to endorse the joint training effort for Capacity Development including sharing a common platform (TBD) to </a:t>
            </a:r>
            <a:r>
              <a:rPr lang="en" sz="1700">
                <a:solidFill>
                  <a:schemeClr val="dk1"/>
                </a:solidFill>
              </a:rPr>
              <a:t>communicate trainings available. Also to support capacity to establish Joint Met and Ocean training facilities, starting with the existing centres.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