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2" r:id="rId4"/>
  </p:sldMasterIdLst>
  <p:notesMasterIdLst>
    <p:notesMasterId r:id="rId12"/>
  </p:notesMasterIdLst>
  <p:handoutMasterIdLst>
    <p:handoutMasterId r:id="rId13"/>
  </p:handoutMasterIdLst>
  <p:sldIdLst>
    <p:sldId id="256" r:id="rId5"/>
    <p:sldId id="260" r:id="rId6"/>
    <p:sldId id="261" r:id="rId7"/>
    <p:sldId id="262" r:id="rId8"/>
    <p:sldId id="265" r:id="rId9"/>
    <p:sldId id="263" r:id="rId10"/>
    <p:sldId id="264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zeslawski Rachel" initials="PR" lastIdx="2" clrIdx="0">
    <p:extLst>
      <p:ext uri="{19B8F6BF-5375-455C-9EA6-DF929625EA0E}">
        <p15:presenceInfo xmlns:p15="http://schemas.microsoft.com/office/powerpoint/2012/main" userId="S-1-5-21-10245634-2577594509-1919486750-46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406E"/>
    <a:srgbClr val="75B2DF"/>
    <a:srgbClr val="007CBA"/>
    <a:srgbClr val="008080"/>
    <a:srgbClr val="297083"/>
    <a:srgbClr val="7E9EB8"/>
    <a:srgbClr val="3EA4E1"/>
    <a:srgbClr val="83DAF5"/>
    <a:srgbClr val="13B5EA"/>
    <a:srgbClr val="5A74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47CAAE-4FC0-4C1A-A044-7AF61D808F12}" v="15" dt="2023-12-07T22:59:17.8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25" autoAdjust="0"/>
    <p:restoredTop sz="94717" autoAdjust="0"/>
  </p:normalViewPr>
  <p:slideViewPr>
    <p:cSldViewPr>
      <p:cViewPr varScale="1">
        <p:scale>
          <a:sx n="108" d="100"/>
          <a:sy n="108" d="100"/>
        </p:scale>
        <p:origin x="1074" y="102"/>
      </p:cViewPr>
      <p:guideLst>
        <p:guide orient="horz" pos="125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el Przeslawski" userId="30bb57c0-438c-4f6e-a67f-180e75bd6c4d" providerId="ADAL" clId="{1047CAAE-4FC0-4C1A-A044-7AF61D808F12}"/>
    <pc:docChg chg="undo custSel addSld delSld modSld modMainMaster">
      <pc:chgData name="Rachel Przeslawski" userId="30bb57c0-438c-4f6e-a67f-180e75bd6c4d" providerId="ADAL" clId="{1047CAAE-4FC0-4C1A-A044-7AF61D808F12}" dt="2023-12-07T22:57:49.997" v="1577"/>
      <pc:docMkLst>
        <pc:docMk/>
      </pc:docMkLst>
      <pc:sldChg chg="delSp modSp mod">
        <pc:chgData name="Rachel Przeslawski" userId="30bb57c0-438c-4f6e-a67f-180e75bd6c4d" providerId="ADAL" clId="{1047CAAE-4FC0-4C1A-A044-7AF61D808F12}" dt="2023-12-07T02:56:34.382" v="75" actId="20577"/>
        <pc:sldMkLst>
          <pc:docMk/>
          <pc:sldMk cId="0" sldId="256"/>
        </pc:sldMkLst>
        <pc:spChg chg="del">
          <ac:chgData name="Rachel Przeslawski" userId="30bb57c0-438c-4f6e-a67f-180e75bd6c4d" providerId="ADAL" clId="{1047CAAE-4FC0-4C1A-A044-7AF61D808F12}" dt="2023-12-07T02:55:45.164" v="0" actId="478"/>
          <ac:spMkLst>
            <pc:docMk/>
            <pc:sldMk cId="0" sldId="256"/>
            <ac:spMk id="2" creationId="{00000000-0000-0000-0000-000000000000}"/>
          </ac:spMkLst>
        </pc:spChg>
        <pc:spChg chg="mod">
          <ac:chgData name="Rachel Przeslawski" userId="30bb57c0-438c-4f6e-a67f-180e75bd6c4d" providerId="ADAL" clId="{1047CAAE-4FC0-4C1A-A044-7AF61D808F12}" dt="2023-12-07T02:56:03.883" v="54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Rachel Przeslawski" userId="30bb57c0-438c-4f6e-a67f-180e75bd6c4d" providerId="ADAL" clId="{1047CAAE-4FC0-4C1A-A044-7AF61D808F12}" dt="2023-12-07T02:56:34.382" v="75" actId="20577"/>
          <ac:spMkLst>
            <pc:docMk/>
            <pc:sldMk cId="0" sldId="256"/>
            <ac:spMk id="22" creationId="{00000000-0000-0000-0000-000000000000}"/>
          </ac:spMkLst>
        </pc:spChg>
        <pc:spChg chg="mod">
          <ac:chgData name="Rachel Przeslawski" userId="30bb57c0-438c-4f6e-a67f-180e75bd6c4d" providerId="ADAL" clId="{1047CAAE-4FC0-4C1A-A044-7AF61D808F12}" dt="2023-12-07T02:55:55.601" v="21" actId="20577"/>
          <ac:spMkLst>
            <pc:docMk/>
            <pc:sldMk cId="0" sldId="256"/>
            <ac:spMk id="23" creationId="{00000000-0000-0000-0000-000000000000}"/>
          </ac:spMkLst>
        </pc:spChg>
      </pc:sldChg>
      <pc:sldChg chg="addSp modSp mod">
        <pc:chgData name="Rachel Przeslawski" userId="30bb57c0-438c-4f6e-a67f-180e75bd6c4d" providerId="ADAL" clId="{1047CAAE-4FC0-4C1A-A044-7AF61D808F12}" dt="2023-12-07T22:35:49.893" v="1007" actId="1076"/>
        <pc:sldMkLst>
          <pc:docMk/>
          <pc:sldMk cId="0" sldId="260"/>
        </pc:sldMkLst>
        <pc:spChg chg="mod">
          <ac:chgData name="Rachel Przeslawski" userId="30bb57c0-438c-4f6e-a67f-180e75bd6c4d" providerId="ADAL" clId="{1047CAAE-4FC0-4C1A-A044-7AF61D808F12}" dt="2023-12-07T22:33:16.657" v="616" actId="20577"/>
          <ac:spMkLst>
            <pc:docMk/>
            <pc:sldMk cId="0" sldId="260"/>
            <ac:spMk id="2" creationId="{00000000-0000-0000-0000-000000000000}"/>
          </ac:spMkLst>
        </pc:spChg>
        <pc:spChg chg="mod">
          <ac:chgData name="Rachel Przeslawski" userId="30bb57c0-438c-4f6e-a67f-180e75bd6c4d" providerId="ADAL" clId="{1047CAAE-4FC0-4C1A-A044-7AF61D808F12}" dt="2023-12-07T02:56:43.796" v="80" actId="6549"/>
          <ac:spMkLst>
            <pc:docMk/>
            <pc:sldMk cId="0" sldId="260"/>
            <ac:spMk id="3" creationId="{00000000-0000-0000-0000-000000000000}"/>
          </ac:spMkLst>
        </pc:spChg>
        <pc:spChg chg="add mod">
          <ac:chgData name="Rachel Przeslawski" userId="30bb57c0-438c-4f6e-a67f-180e75bd6c4d" providerId="ADAL" clId="{1047CAAE-4FC0-4C1A-A044-7AF61D808F12}" dt="2023-12-07T22:35:49.893" v="1007" actId="1076"/>
          <ac:spMkLst>
            <pc:docMk/>
            <pc:sldMk cId="0" sldId="260"/>
            <ac:spMk id="4" creationId="{B126DC1E-BD96-BA9D-6692-FDB122D030B8}"/>
          </ac:spMkLst>
        </pc:spChg>
      </pc:sldChg>
      <pc:sldChg chg="modSp mod">
        <pc:chgData name="Rachel Przeslawski" userId="30bb57c0-438c-4f6e-a67f-180e75bd6c4d" providerId="ADAL" clId="{1047CAAE-4FC0-4C1A-A044-7AF61D808F12}" dt="2023-12-07T22:52:40.907" v="1473" actId="20577"/>
        <pc:sldMkLst>
          <pc:docMk/>
          <pc:sldMk cId="2891276752" sldId="261"/>
        </pc:sldMkLst>
        <pc:spChg chg="mod">
          <ac:chgData name="Rachel Przeslawski" userId="30bb57c0-438c-4f6e-a67f-180e75bd6c4d" providerId="ADAL" clId="{1047CAAE-4FC0-4C1A-A044-7AF61D808F12}" dt="2023-12-07T02:57:15.378" v="93" actId="20577"/>
          <ac:spMkLst>
            <pc:docMk/>
            <pc:sldMk cId="2891276752" sldId="261"/>
            <ac:spMk id="2" creationId="{00000000-0000-0000-0000-000000000000}"/>
          </ac:spMkLst>
        </pc:spChg>
        <pc:spChg chg="mod">
          <ac:chgData name="Rachel Przeslawski" userId="30bb57c0-438c-4f6e-a67f-180e75bd6c4d" providerId="ADAL" clId="{1047CAAE-4FC0-4C1A-A044-7AF61D808F12}" dt="2023-12-07T22:52:40.907" v="1473" actId="20577"/>
          <ac:spMkLst>
            <pc:docMk/>
            <pc:sldMk cId="2891276752" sldId="261"/>
            <ac:spMk id="3" creationId="{00000000-0000-0000-0000-000000000000}"/>
          </ac:spMkLst>
        </pc:spChg>
      </pc:sldChg>
      <pc:sldChg chg="del">
        <pc:chgData name="Rachel Przeslawski" userId="30bb57c0-438c-4f6e-a67f-180e75bd6c4d" providerId="ADAL" clId="{1047CAAE-4FC0-4C1A-A044-7AF61D808F12}" dt="2023-12-07T02:59:07.853" v="94" actId="47"/>
        <pc:sldMkLst>
          <pc:docMk/>
          <pc:sldMk cId="454440864" sldId="262"/>
        </pc:sldMkLst>
      </pc:sldChg>
      <pc:sldChg chg="addSp delSp modSp add mod">
        <pc:chgData name="Rachel Przeslawski" userId="30bb57c0-438c-4f6e-a67f-180e75bd6c4d" providerId="ADAL" clId="{1047CAAE-4FC0-4C1A-A044-7AF61D808F12}" dt="2023-12-07T22:57:49.997" v="1577"/>
        <pc:sldMkLst>
          <pc:docMk/>
          <pc:sldMk cId="2179273697" sldId="262"/>
        </pc:sldMkLst>
        <pc:spChg chg="mod">
          <ac:chgData name="Rachel Przeslawski" userId="30bb57c0-438c-4f6e-a67f-180e75bd6c4d" providerId="ADAL" clId="{1047CAAE-4FC0-4C1A-A044-7AF61D808F12}" dt="2023-12-07T03:04:34.188" v="110" actId="20577"/>
          <ac:spMkLst>
            <pc:docMk/>
            <pc:sldMk cId="2179273697" sldId="262"/>
            <ac:spMk id="2" creationId="{00000000-0000-0000-0000-000000000000}"/>
          </ac:spMkLst>
        </pc:spChg>
        <pc:spChg chg="del">
          <ac:chgData name="Rachel Przeslawski" userId="30bb57c0-438c-4f6e-a67f-180e75bd6c4d" providerId="ADAL" clId="{1047CAAE-4FC0-4C1A-A044-7AF61D808F12}" dt="2023-12-07T03:07:51.507" v="118" actId="478"/>
          <ac:spMkLst>
            <pc:docMk/>
            <pc:sldMk cId="2179273697" sldId="262"/>
            <ac:spMk id="3" creationId="{00000000-0000-0000-0000-000000000000}"/>
          </ac:spMkLst>
        </pc:spChg>
        <pc:spChg chg="add mod">
          <ac:chgData name="Rachel Przeslawski" userId="30bb57c0-438c-4f6e-a67f-180e75bd6c4d" providerId="ADAL" clId="{1047CAAE-4FC0-4C1A-A044-7AF61D808F12}" dt="2023-12-07T22:57:49.997" v="1577"/>
          <ac:spMkLst>
            <pc:docMk/>
            <pc:sldMk cId="2179273697" sldId="262"/>
            <ac:spMk id="3" creationId="{CA14B4DB-605D-FE34-9195-EF149E924F31}"/>
          </ac:spMkLst>
        </pc:spChg>
        <pc:spChg chg="add del mod">
          <ac:chgData name="Rachel Przeslawski" userId="30bb57c0-438c-4f6e-a67f-180e75bd6c4d" providerId="ADAL" clId="{1047CAAE-4FC0-4C1A-A044-7AF61D808F12}" dt="2023-12-07T22:57:49.579" v="1576" actId="478"/>
          <ac:spMkLst>
            <pc:docMk/>
            <pc:sldMk cId="2179273697" sldId="262"/>
            <ac:spMk id="8" creationId="{562CC128-C02E-A06E-3FC2-474B09DF27A8}"/>
          </ac:spMkLst>
        </pc:spChg>
        <pc:spChg chg="add del mod">
          <ac:chgData name="Rachel Przeslawski" userId="30bb57c0-438c-4f6e-a67f-180e75bd6c4d" providerId="ADAL" clId="{1047CAAE-4FC0-4C1A-A044-7AF61D808F12}" dt="2023-12-07T22:57:46.105" v="1575" actId="478"/>
          <ac:spMkLst>
            <pc:docMk/>
            <pc:sldMk cId="2179273697" sldId="262"/>
            <ac:spMk id="9" creationId="{D8F76391-8C7F-B66C-3BBE-A400C56C2374}"/>
          </ac:spMkLst>
        </pc:spChg>
        <pc:picChg chg="add del mod ord">
          <ac:chgData name="Rachel Przeslawski" userId="30bb57c0-438c-4f6e-a67f-180e75bd6c4d" providerId="ADAL" clId="{1047CAAE-4FC0-4C1A-A044-7AF61D808F12}" dt="2023-12-07T22:57:46.105" v="1575" actId="478"/>
          <ac:picMkLst>
            <pc:docMk/>
            <pc:sldMk cId="2179273697" sldId="262"/>
            <ac:picMk id="5" creationId="{40A65C81-BF13-3E53-8526-B598C2B22468}"/>
          </ac:picMkLst>
        </pc:picChg>
        <pc:picChg chg="add del mod">
          <ac:chgData name="Rachel Przeslawski" userId="30bb57c0-438c-4f6e-a67f-180e75bd6c4d" providerId="ADAL" clId="{1047CAAE-4FC0-4C1A-A044-7AF61D808F12}" dt="2023-12-07T22:57:49.579" v="1576" actId="478"/>
          <ac:picMkLst>
            <pc:docMk/>
            <pc:sldMk cId="2179273697" sldId="262"/>
            <ac:picMk id="7" creationId="{8A4B3CF2-99D9-5EE1-4D05-CDFC9CC09048}"/>
          </ac:picMkLst>
        </pc:picChg>
      </pc:sldChg>
      <pc:sldChg chg="modSp add mod">
        <pc:chgData name="Rachel Przeslawski" userId="30bb57c0-438c-4f6e-a67f-180e75bd6c4d" providerId="ADAL" clId="{1047CAAE-4FC0-4C1A-A044-7AF61D808F12}" dt="2023-12-07T05:36:16.855" v="604" actId="313"/>
        <pc:sldMkLst>
          <pc:docMk/>
          <pc:sldMk cId="3707430649" sldId="263"/>
        </pc:sldMkLst>
        <pc:spChg chg="mod">
          <ac:chgData name="Rachel Przeslawski" userId="30bb57c0-438c-4f6e-a67f-180e75bd6c4d" providerId="ADAL" clId="{1047CAAE-4FC0-4C1A-A044-7AF61D808F12}" dt="2023-12-07T03:04:40.116" v="117" actId="20577"/>
          <ac:spMkLst>
            <pc:docMk/>
            <pc:sldMk cId="3707430649" sldId="263"/>
            <ac:spMk id="2" creationId="{00000000-0000-0000-0000-000000000000}"/>
          </ac:spMkLst>
        </pc:spChg>
        <pc:spChg chg="mod">
          <ac:chgData name="Rachel Przeslawski" userId="30bb57c0-438c-4f6e-a67f-180e75bd6c4d" providerId="ADAL" clId="{1047CAAE-4FC0-4C1A-A044-7AF61D808F12}" dt="2023-12-07T05:36:16.855" v="604" actId="313"/>
          <ac:spMkLst>
            <pc:docMk/>
            <pc:sldMk cId="3707430649" sldId="263"/>
            <ac:spMk id="3" creationId="{00000000-0000-0000-0000-000000000000}"/>
          </ac:spMkLst>
        </pc:spChg>
      </pc:sldChg>
      <pc:sldChg chg="modSp add mod">
        <pc:chgData name="Rachel Przeslawski" userId="30bb57c0-438c-4f6e-a67f-180e75bd6c4d" providerId="ADAL" clId="{1047CAAE-4FC0-4C1A-A044-7AF61D808F12}" dt="2023-12-07T22:56:20.960" v="1573" actId="20577"/>
        <pc:sldMkLst>
          <pc:docMk/>
          <pc:sldMk cId="578728199" sldId="264"/>
        </pc:sldMkLst>
        <pc:spChg chg="mod">
          <ac:chgData name="Rachel Przeslawski" userId="30bb57c0-438c-4f6e-a67f-180e75bd6c4d" providerId="ADAL" clId="{1047CAAE-4FC0-4C1A-A044-7AF61D808F12}" dt="2023-12-07T22:53:32.697" v="1500" actId="20577"/>
          <ac:spMkLst>
            <pc:docMk/>
            <pc:sldMk cId="578728199" sldId="264"/>
            <ac:spMk id="2" creationId="{00000000-0000-0000-0000-000000000000}"/>
          </ac:spMkLst>
        </pc:spChg>
        <pc:spChg chg="mod">
          <ac:chgData name="Rachel Przeslawski" userId="30bb57c0-438c-4f6e-a67f-180e75bd6c4d" providerId="ADAL" clId="{1047CAAE-4FC0-4C1A-A044-7AF61D808F12}" dt="2023-12-07T22:56:20.960" v="1573" actId="20577"/>
          <ac:spMkLst>
            <pc:docMk/>
            <pc:sldMk cId="578728199" sldId="264"/>
            <ac:spMk id="3" creationId="{00000000-0000-0000-0000-000000000000}"/>
          </ac:spMkLst>
        </pc:spChg>
      </pc:sldChg>
      <pc:sldChg chg="addSp delSp modSp add del mod">
        <pc:chgData name="Rachel Przeslawski" userId="30bb57c0-438c-4f6e-a67f-180e75bd6c4d" providerId="ADAL" clId="{1047CAAE-4FC0-4C1A-A044-7AF61D808F12}" dt="2023-12-07T03:27:21.583" v="297" actId="47"/>
        <pc:sldMkLst>
          <pc:docMk/>
          <pc:sldMk cId="2052016676" sldId="264"/>
        </pc:sldMkLst>
        <pc:spChg chg="del mod">
          <ac:chgData name="Rachel Przeslawski" userId="30bb57c0-438c-4f6e-a67f-180e75bd6c4d" providerId="ADAL" clId="{1047CAAE-4FC0-4C1A-A044-7AF61D808F12}" dt="2023-12-07T03:27:19.596" v="294"/>
          <ac:spMkLst>
            <pc:docMk/>
            <pc:sldMk cId="2052016676" sldId="264"/>
            <ac:spMk id="8" creationId="{562CC128-C02E-A06E-3FC2-474B09DF27A8}"/>
          </ac:spMkLst>
        </pc:spChg>
        <pc:spChg chg="del mod">
          <ac:chgData name="Rachel Przeslawski" userId="30bb57c0-438c-4f6e-a67f-180e75bd6c4d" providerId="ADAL" clId="{1047CAAE-4FC0-4C1A-A044-7AF61D808F12}" dt="2023-12-07T03:27:19.596" v="296"/>
          <ac:spMkLst>
            <pc:docMk/>
            <pc:sldMk cId="2052016676" sldId="264"/>
            <ac:spMk id="9" creationId="{D8F76391-8C7F-B66C-3BBE-A400C56C2374}"/>
          </ac:spMkLst>
        </pc:spChg>
        <pc:graphicFrameChg chg="add del mod modGraphic">
          <ac:chgData name="Rachel Przeslawski" userId="30bb57c0-438c-4f6e-a67f-180e75bd6c4d" providerId="ADAL" clId="{1047CAAE-4FC0-4C1A-A044-7AF61D808F12}" dt="2023-12-07T03:27:19.596" v="292" actId="478"/>
          <ac:graphicFrameMkLst>
            <pc:docMk/>
            <pc:sldMk cId="2052016676" sldId="264"/>
            <ac:graphicFrameMk id="3" creationId="{491E0EC2-F504-8DCC-C286-6B927C6520F2}"/>
          </ac:graphicFrameMkLst>
        </pc:graphicFrameChg>
        <pc:picChg chg="del">
          <ac:chgData name="Rachel Przeslawski" userId="30bb57c0-438c-4f6e-a67f-180e75bd6c4d" providerId="ADAL" clId="{1047CAAE-4FC0-4C1A-A044-7AF61D808F12}" dt="2023-12-07T03:21:50.072" v="230" actId="478"/>
          <ac:picMkLst>
            <pc:docMk/>
            <pc:sldMk cId="2052016676" sldId="264"/>
            <ac:picMk id="5" creationId="{40A65C81-BF13-3E53-8526-B598C2B22468}"/>
          </ac:picMkLst>
        </pc:picChg>
        <pc:picChg chg="del">
          <ac:chgData name="Rachel Przeslawski" userId="30bb57c0-438c-4f6e-a67f-180e75bd6c4d" providerId="ADAL" clId="{1047CAAE-4FC0-4C1A-A044-7AF61D808F12}" dt="2023-12-07T03:21:49.456" v="229" actId="478"/>
          <ac:picMkLst>
            <pc:docMk/>
            <pc:sldMk cId="2052016676" sldId="264"/>
            <ac:picMk id="7" creationId="{8A4B3CF2-99D9-5EE1-4D05-CDFC9CC09048}"/>
          </ac:picMkLst>
        </pc:picChg>
      </pc:sldChg>
      <pc:sldChg chg="addSp delSp add del mod">
        <pc:chgData name="Rachel Przeslawski" userId="30bb57c0-438c-4f6e-a67f-180e75bd6c4d" providerId="ADAL" clId="{1047CAAE-4FC0-4C1A-A044-7AF61D808F12}" dt="2023-12-07T03:19:26.093" v="216" actId="47"/>
        <pc:sldMkLst>
          <pc:docMk/>
          <pc:sldMk cId="2539657667" sldId="264"/>
        </pc:sldMkLst>
        <pc:picChg chg="add del">
          <ac:chgData name="Rachel Przeslawski" userId="30bb57c0-438c-4f6e-a67f-180e75bd6c4d" providerId="ADAL" clId="{1047CAAE-4FC0-4C1A-A044-7AF61D808F12}" dt="2023-12-07T03:19:23.767" v="214" actId="478"/>
          <ac:picMkLst>
            <pc:docMk/>
            <pc:sldMk cId="2539657667" sldId="264"/>
            <ac:picMk id="5" creationId="{40A65C81-BF13-3E53-8526-B598C2B22468}"/>
          </ac:picMkLst>
        </pc:picChg>
        <pc:picChg chg="add del">
          <ac:chgData name="Rachel Przeslawski" userId="30bb57c0-438c-4f6e-a67f-180e75bd6c4d" providerId="ADAL" clId="{1047CAAE-4FC0-4C1A-A044-7AF61D808F12}" dt="2023-12-07T03:19:24.229" v="215" actId="478"/>
          <ac:picMkLst>
            <pc:docMk/>
            <pc:sldMk cId="2539657667" sldId="264"/>
            <ac:picMk id="7" creationId="{8A4B3CF2-99D9-5EE1-4D05-CDFC9CC09048}"/>
          </ac:picMkLst>
        </pc:picChg>
      </pc:sldChg>
      <pc:sldChg chg="add">
        <pc:chgData name="Rachel Przeslawski" userId="30bb57c0-438c-4f6e-a67f-180e75bd6c4d" providerId="ADAL" clId="{1047CAAE-4FC0-4C1A-A044-7AF61D808F12}" dt="2023-12-07T22:57:32.875" v="1574"/>
        <pc:sldMkLst>
          <pc:docMk/>
          <pc:sldMk cId="2496795624" sldId="265"/>
        </pc:sldMkLst>
      </pc:sldChg>
      <pc:sldMasterChg chg="modSldLayout">
        <pc:chgData name="Rachel Przeslawski" userId="30bb57c0-438c-4f6e-a67f-180e75bd6c4d" providerId="ADAL" clId="{1047CAAE-4FC0-4C1A-A044-7AF61D808F12}" dt="2023-12-07T03:16:50.694" v="165"/>
        <pc:sldMasterMkLst>
          <pc:docMk/>
          <pc:sldMasterMk cId="96988487" sldId="2147483692"/>
        </pc:sldMasterMkLst>
        <pc:sldLayoutChg chg="addSp delSp modSp mod">
          <pc:chgData name="Rachel Przeslawski" userId="30bb57c0-438c-4f6e-a67f-180e75bd6c4d" providerId="ADAL" clId="{1047CAAE-4FC0-4C1A-A044-7AF61D808F12}" dt="2023-12-07T03:08:19.998" v="163" actId="20577"/>
          <pc:sldLayoutMkLst>
            <pc:docMk/>
            <pc:sldMasterMk cId="96988487" sldId="2147483692"/>
            <pc:sldLayoutMk cId="2838005464" sldId="2147483694"/>
          </pc:sldLayoutMkLst>
          <pc:spChg chg="add del mod">
            <ac:chgData name="Rachel Przeslawski" userId="30bb57c0-438c-4f6e-a67f-180e75bd6c4d" providerId="ADAL" clId="{1047CAAE-4FC0-4C1A-A044-7AF61D808F12}" dt="2023-12-07T03:08:19.998" v="163" actId="20577"/>
            <ac:spMkLst>
              <pc:docMk/>
              <pc:sldMasterMk cId="96988487" sldId="2147483692"/>
              <pc:sldLayoutMk cId="2838005464" sldId="2147483694"/>
              <ac:spMk id="13" creationId="{00000000-0000-0000-0000-000000000000}"/>
            </ac:spMkLst>
          </pc:spChg>
        </pc:sldLayoutChg>
        <pc:sldLayoutChg chg="modSp mod">
          <pc:chgData name="Rachel Przeslawski" userId="30bb57c0-438c-4f6e-a67f-180e75bd6c4d" providerId="ADAL" clId="{1047CAAE-4FC0-4C1A-A044-7AF61D808F12}" dt="2023-12-07T03:16:47.316" v="164"/>
          <pc:sldLayoutMkLst>
            <pc:docMk/>
            <pc:sldMasterMk cId="96988487" sldId="2147483692"/>
            <pc:sldLayoutMk cId="1341076046" sldId="2147483698"/>
          </pc:sldLayoutMkLst>
          <pc:spChg chg="mod">
            <ac:chgData name="Rachel Przeslawski" userId="30bb57c0-438c-4f6e-a67f-180e75bd6c4d" providerId="ADAL" clId="{1047CAAE-4FC0-4C1A-A044-7AF61D808F12}" dt="2023-12-07T03:16:47.316" v="164"/>
            <ac:spMkLst>
              <pc:docMk/>
              <pc:sldMasterMk cId="96988487" sldId="2147483692"/>
              <pc:sldLayoutMk cId="1341076046" sldId="2147483698"/>
              <ac:spMk id="12" creationId="{00000000-0000-0000-0000-000000000000}"/>
            </ac:spMkLst>
          </pc:spChg>
        </pc:sldLayoutChg>
        <pc:sldLayoutChg chg="modSp mod">
          <pc:chgData name="Rachel Przeslawski" userId="30bb57c0-438c-4f6e-a67f-180e75bd6c4d" providerId="ADAL" clId="{1047CAAE-4FC0-4C1A-A044-7AF61D808F12}" dt="2023-12-07T03:16:50.694" v="165"/>
          <pc:sldLayoutMkLst>
            <pc:docMk/>
            <pc:sldMasterMk cId="96988487" sldId="2147483692"/>
            <pc:sldLayoutMk cId="278185837" sldId="2147483699"/>
          </pc:sldLayoutMkLst>
          <pc:spChg chg="mod">
            <ac:chgData name="Rachel Przeslawski" userId="30bb57c0-438c-4f6e-a67f-180e75bd6c4d" providerId="ADAL" clId="{1047CAAE-4FC0-4C1A-A044-7AF61D808F12}" dt="2023-12-07T03:16:50.694" v="165"/>
            <ac:spMkLst>
              <pc:docMk/>
              <pc:sldMasterMk cId="96988487" sldId="2147483692"/>
              <pc:sldLayoutMk cId="278185837" sldId="2147483699"/>
              <ac:spMk id="8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0AA9D3-F79A-8E4D-9855-6E611DA474D0}" type="datetimeFigureOut">
              <a:rPr lang="en-US" smtClean="0"/>
              <a:pPr/>
              <a:t>12/8/2023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BF3DF-8E00-5445-8250-A92206675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8320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954A1-96B0-A742-B381-9784954E717D}" type="datetimeFigureOut">
              <a:rPr lang="en-US" smtClean="0"/>
              <a:pPr/>
              <a:t>12/8/2023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B4E8C-620A-1742-93E7-0A1C90B5D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26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39406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39406E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084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9406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12/8/2023</a:t>
            </a:fld>
            <a:endParaRPr lang="en-US" dirty="0"/>
          </a:p>
        </p:txBody>
      </p:sp>
      <p:sp>
        <p:nvSpPr>
          <p:cNvPr id="9" name="Parallelogram 8"/>
          <p:cNvSpPr/>
          <p:nvPr userDrawn="1"/>
        </p:nvSpPr>
        <p:spPr>
          <a:xfrm>
            <a:off x="419406" y="6525344"/>
            <a:ext cx="10755223" cy="144015"/>
          </a:xfrm>
          <a:prstGeom prst="parallelogram">
            <a:avLst/>
          </a:prstGeom>
          <a:solidFill>
            <a:srgbClr val="39406E"/>
          </a:solidFill>
          <a:ln>
            <a:solidFill>
              <a:srgbClr val="394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74629" y="5906218"/>
            <a:ext cx="815542" cy="815542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381000" y="6228019"/>
            <a:ext cx="2128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39406E"/>
                </a:solidFill>
              </a:rPr>
              <a:t>Ocean Best Practices</a:t>
            </a:r>
          </a:p>
        </p:txBody>
      </p:sp>
      <p:sp>
        <p:nvSpPr>
          <p:cNvPr id="13" name="Footer Placeholder 3"/>
          <p:cNvSpPr txBox="1">
            <a:spLocks/>
          </p:cNvSpPr>
          <p:nvPr userDrawn="1"/>
        </p:nvSpPr>
        <p:spPr>
          <a:xfrm>
            <a:off x="6398700" y="6441974"/>
            <a:ext cx="4751387" cy="3107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chemeClr val="bg1"/>
                </a:solidFill>
              </a:rPr>
              <a:t>OBPS Steering Group Meeting 2023</a:t>
            </a:r>
          </a:p>
        </p:txBody>
      </p:sp>
    </p:spTree>
    <p:extLst>
      <p:ext uri="{BB962C8B-B14F-4D97-AF65-F5344CB8AC3E}">
        <p14:creationId xmlns:p14="http://schemas.microsoft.com/office/powerpoint/2010/main" val="283800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9406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arallelogram 8"/>
          <p:cNvSpPr/>
          <p:nvPr userDrawn="1"/>
        </p:nvSpPr>
        <p:spPr>
          <a:xfrm>
            <a:off x="419406" y="6525344"/>
            <a:ext cx="10755223" cy="144015"/>
          </a:xfrm>
          <a:prstGeom prst="parallelogram">
            <a:avLst/>
          </a:prstGeom>
          <a:solidFill>
            <a:srgbClr val="39406E"/>
          </a:solidFill>
          <a:ln>
            <a:solidFill>
              <a:srgbClr val="394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74629" y="5906218"/>
            <a:ext cx="815542" cy="815542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381000" y="6228019"/>
            <a:ext cx="2128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39406E"/>
                </a:solidFill>
              </a:rPr>
              <a:t>Ocean Best Practices</a:t>
            </a:r>
          </a:p>
        </p:txBody>
      </p:sp>
      <p:sp>
        <p:nvSpPr>
          <p:cNvPr id="12" name="Footer Placeholder 3"/>
          <p:cNvSpPr txBox="1">
            <a:spLocks/>
          </p:cNvSpPr>
          <p:nvPr userDrawn="1"/>
        </p:nvSpPr>
        <p:spPr>
          <a:xfrm>
            <a:off x="6398700" y="6441974"/>
            <a:ext cx="4751387" cy="3107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chemeClr val="bg1"/>
                </a:solidFill>
              </a:rPr>
              <a:t>OBPS Steering Group Meeting 2023</a:t>
            </a:r>
          </a:p>
        </p:txBody>
      </p:sp>
    </p:spTree>
    <p:extLst>
      <p:ext uri="{BB962C8B-B14F-4D97-AF65-F5344CB8AC3E}">
        <p14:creationId xmlns:p14="http://schemas.microsoft.com/office/powerpoint/2010/main" val="1341076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Parallelogram 12"/>
          <p:cNvSpPr/>
          <p:nvPr userDrawn="1"/>
        </p:nvSpPr>
        <p:spPr>
          <a:xfrm>
            <a:off x="419406" y="6525344"/>
            <a:ext cx="10755223" cy="144015"/>
          </a:xfrm>
          <a:prstGeom prst="parallelogram">
            <a:avLst/>
          </a:prstGeom>
          <a:solidFill>
            <a:srgbClr val="39406E"/>
          </a:solidFill>
          <a:ln>
            <a:solidFill>
              <a:srgbClr val="394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74629" y="5906218"/>
            <a:ext cx="815542" cy="815542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81000" y="6228019"/>
            <a:ext cx="2128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39406E"/>
                </a:solidFill>
              </a:rPr>
              <a:t>Ocean Best Practices</a:t>
            </a:r>
          </a:p>
        </p:txBody>
      </p:sp>
      <p:sp>
        <p:nvSpPr>
          <p:cNvPr id="8" name="Footer Placeholder 3"/>
          <p:cNvSpPr txBox="1">
            <a:spLocks/>
          </p:cNvSpPr>
          <p:nvPr userDrawn="1"/>
        </p:nvSpPr>
        <p:spPr>
          <a:xfrm>
            <a:off x="6398700" y="6441974"/>
            <a:ext cx="4751387" cy="3107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chemeClr val="bg1"/>
                </a:solidFill>
              </a:rPr>
              <a:t>OBPS Steering Group Meeting 2023</a:t>
            </a:r>
          </a:p>
        </p:txBody>
      </p:sp>
    </p:spTree>
    <p:extLst>
      <p:ext uri="{BB962C8B-B14F-4D97-AF65-F5344CB8AC3E}">
        <p14:creationId xmlns:p14="http://schemas.microsoft.com/office/powerpoint/2010/main" val="278185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3"/>
          <p:cNvSpPr txBox="1">
            <a:spLocks/>
          </p:cNvSpPr>
          <p:nvPr userDrawn="1"/>
        </p:nvSpPr>
        <p:spPr>
          <a:xfrm>
            <a:off x="6398700" y="6441974"/>
            <a:ext cx="4751387" cy="3107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chemeClr val="bg1"/>
                </a:solidFill>
              </a:rPr>
              <a:t>Insert name of conference, if desired</a:t>
            </a:r>
          </a:p>
        </p:txBody>
      </p:sp>
    </p:spTree>
    <p:extLst>
      <p:ext uri="{BB962C8B-B14F-4D97-AF65-F5344CB8AC3E}">
        <p14:creationId xmlns:p14="http://schemas.microsoft.com/office/powerpoint/2010/main" val="9698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8" r:id="rId3"/>
    <p:sldLayoutId id="214748369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9406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kk9t-02uBWiA6rnSEx0pQd84zs3Yd_JcWCI2udhDv8U/edit?usp=shari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390898" y="5549771"/>
            <a:ext cx="5410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Rachel Przeslawski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05180" y="6273257"/>
            <a:ext cx="3181637" cy="3115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AU" sz="1400" dirty="0">
                <a:solidFill>
                  <a:srgbClr val="3940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www.oceanbestpractices.org</a:t>
            </a:r>
          </a:p>
        </p:txBody>
      </p:sp>
      <p:sp>
        <p:nvSpPr>
          <p:cNvPr id="18" name="Parallelogram 17"/>
          <p:cNvSpPr/>
          <p:nvPr/>
        </p:nvSpPr>
        <p:spPr>
          <a:xfrm>
            <a:off x="1812000" y="6525345"/>
            <a:ext cx="8568000" cy="126149"/>
          </a:xfrm>
          <a:prstGeom prst="parallelogram">
            <a:avLst/>
          </a:prstGeom>
          <a:solidFill>
            <a:srgbClr val="39406E"/>
          </a:solidFill>
          <a:ln>
            <a:solidFill>
              <a:srgbClr val="394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39406E"/>
              </a:solidFill>
            </a:endParaRPr>
          </a:p>
        </p:txBody>
      </p:sp>
      <p:sp>
        <p:nvSpPr>
          <p:cNvPr id="22" name="Title 21"/>
          <p:cNvSpPr>
            <a:spLocks noGrp="1"/>
          </p:cNvSpPr>
          <p:nvPr>
            <p:ph type="ctrTitle"/>
          </p:nvPr>
        </p:nvSpPr>
        <p:spPr>
          <a:xfrm>
            <a:off x="1794343" y="4602806"/>
            <a:ext cx="8603312" cy="504056"/>
          </a:xfrm>
        </p:spPr>
        <p:txBody>
          <a:bodyPr>
            <a:noAutofit/>
          </a:bodyPr>
          <a:lstStyle/>
          <a:p>
            <a:r>
              <a:rPr lang="en-AU" spc="150" dirty="0">
                <a:solidFill>
                  <a:srgbClr val="39406E"/>
                </a:solidFill>
              </a:rPr>
              <a:t>OBPS Website</a:t>
            </a:r>
          </a:p>
        </p:txBody>
      </p:sp>
      <p:sp>
        <p:nvSpPr>
          <p:cNvPr id="23" name="Subtitle 22"/>
          <p:cNvSpPr>
            <a:spLocks noGrp="1"/>
          </p:cNvSpPr>
          <p:nvPr>
            <p:ph type="subTitle" idx="1"/>
          </p:nvPr>
        </p:nvSpPr>
        <p:spPr>
          <a:xfrm>
            <a:off x="2895599" y="5018995"/>
            <a:ext cx="6400800" cy="563576"/>
          </a:xfrm>
        </p:spPr>
        <p:txBody>
          <a:bodyPr>
            <a:normAutofit/>
          </a:bodyPr>
          <a:lstStyle/>
          <a:p>
            <a:r>
              <a:rPr lang="en-AU" sz="2400" dirty="0">
                <a:solidFill>
                  <a:srgbClr val="39406E"/>
                </a:solidFill>
              </a:rPr>
              <a:t>Work Package 5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479" y="25844"/>
            <a:ext cx="3045921" cy="1422486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478479" y="1844824"/>
            <a:ext cx="10282677" cy="1965111"/>
            <a:chOff x="478479" y="1844824"/>
            <a:chExt cx="10282677" cy="1965111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78479" y="1844824"/>
              <a:ext cx="3045921" cy="1965111"/>
            </a:xfrm>
            <a:prstGeom prst="rect">
              <a:avLst/>
            </a:prstGeom>
            <a:ln w="12700">
              <a:solidFill>
                <a:srgbClr val="39406E"/>
              </a:solidFill>
            </a:ln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91505" y="1844824"/>
              <a:ext cx="1954037" cy="1955992"/>
            </a:xfrm>
            <a:prstGeom prst="rect">
              <a:avLst/>
            </a:prstGeom>
            <a:ln w="12700">
              <a:solidFill>
                <a:srgbClr val="39406E"/>
              </a:solidFill>
            </a:ln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27786" y="1849484"/>
              <a:ext cx="1960333" cy="1960333"/>
            </a:xfrm>
            <a:prstGeom prst="rect">
              <a:avLst/>
            </a:prstGeom>
            <a:ln w="12700">
              <a:solidFill>
                <a:srgbClr val="39406E"/>
              </a:solidFill>
            </a:ln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748928" y="1853825"/>
              <a:ext cx="3012228" cy="1955992"/>
            </a:xfrm>
            <a:prstGeom prst="rect">
              <a:avLst/>
            </a:prstGeom>
            <a:ln w="12700">
              <a:solidFill>
                <a:srgbClr val="39406E"/>
              </a:solidFill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Need for Rebuild 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136775" y="1754981"/>
            <a:ext cx="7366000" cy="35048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ts val="600"/>
              </a:spcBef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</a:p>
          <a:p>
            <a:pPr>
              <a:spcBef>
                <a:spcPts val="600"/>
              </a:spcBef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Frutiger LT Std 45 Light" pitchFamily="34" charset="0"/>
              <a:cs typeface="Calibri"/>
            </a:endParaRPr>
          </a:p>
          <a:p>
            <a:pPr>
              <a:spcBef>
                <a:spcPts val="600"/>
              </a:spcBef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Frutiger LT Std 45 Light" pitchFamily="34" charset="0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26DC1E-BD96-BA9D-6692-FDB122D030B8}"/>
              </a:ext>
            </a:extLst>
          </p:cNvPr>
          <p:cNvSpPr txBox="1"/>
          <p:nvPr/>
        </p:nvSpPr>
        <p:spPr>
          <a:xfrm>
            <a:off x="824384" y="1598177"/>
            <a:ext cx="5749972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Increased security and easy maintenance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Modern format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Accessible from desktops, tablets, mobiles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Streamlined content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Accurate and current content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Consistent design and content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1) RFQ, developer chosen (BTSA)</a:t>
            </a:r>
          </a:p>
          <a:p>
            <a:pPr marL="0" indent="0">
              <a:buNone/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2) SG engaged for menu structure</a:t>
            </a:r>
          </a:p>
          <a:p>
            <a:pPr marL="0" indent="0">
              <a:buNone/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3) SG voted on website theme (</a:t>
            </a:r>
            <a:r>
              <a:rPr lang="en-AU" sz="2400" dirty="0" err="1">
                <a:latin typeface="Arial" panose="020B0604020202020204" pitchFamily="34" charset="0"/>
                <a:cs typeface="Arial" panose="020B0604020202020204" pitchFamily="34" charset="0"/>
              </a:rPr>
              <a:t>NicePage</a:t>
            </a: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4) Content and images requested from SG</a:t>
            </a:r>
          </a:p>
          <a:p>
            <a:pPr marL="0" indent="0">
              <a:buNone/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5) Content revamped for new website</a:t>
            </a:r>
          </a:p>
          <a:p>
            <a:pPr marL="0" indent="0">
              <a:buNone/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6) Developer completed staging website, SG provides comments</a:t>
            </a:r>
          </a:p>
          <a:p>
            <a:pPr marL="0" indent="0">
              <a:buNone/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7) Staging website completed</a:t>
            </a:r>
          </a:p>
          <a:p>
            <a:pPr marL="0" indent="0">
              <a:buNone/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8) Training session completed</a:t>
            </a:r>
          </a:p>
          <a:p>
            <a:pPr marL="0" indent="0">
              <a:buNone/>
            </a:pP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276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Outcome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14B4DB-605D-FE34-9195-EF149E924F31}"/>
              </a:ext>
            </a:extLst>
          </p:cNvPr>
          <p:cNvSpPr txBox="1"/>
          <p:nvPr/>
        </p:nvSpPr>
        <p:spPr>
          <a:xfrm>
            <a:off x="824384" y="1598177"/>
            <a:ext cx="5749972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Increased security and easy maintenance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Modern format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Accessible from desktops, tablets, mobiles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Streamlined content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Accurate and current content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Consistent design and content</a:t>
            </a:r>
          </a:p>
        </p:txBody>
      </p:sp>
    </p:spTree>
    <p:extLst>
      <p:ext uri="{BB962C8B-B14F-4D97-AF65-F5344CB8AC3E}">
        <p14:creationId xmlns:p14="http://schemas.microsoft.com/office/powerpoint/2010/main" val="2179273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0A65C81-BF13-3E53-8526-B598C2B2246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23992" y="1987856"/>
            <a:ext cx="4248472" cy="40971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Outcome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4B3CF2-99D9-5EE1-4D05-CDFC9CC0904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376" y="1993258"/>
            <a:ext cx="3871458" cy="399001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62CC128-C02E-A06E-3FC2-474B09DF27A8}"/>
              </a:ext>
            </a:extLst>
          </p:cNvPr>
          <p:cNvSpPr txBox="1"/>
          <p:nvPr/>
        </p:nvSpPr>
        <p:spPr>
          <a:xfrm>
            <a:off x="479376" y="1596570"/>
            <a:ext cx="2018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PREVIOUS VERSION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76391-8C7F-B66C-3BBE-A400C56C2374}"/>
              </a:ext>
            </a:extLst>
          </p:cNvPr>
          <p:cNvSpPr txBox="1"/>
          <p:nvPr/>
        </p:nvSpPr>
        <p:spPr>
          <a:xfrm>
            <a:off x="6023992" y="1596570"/>
            <a:ext cx="1534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NEW VERSION</a:t>
            </a:r>
          </a:p>
        </p:txBody>
      </p:sp>
    </p:spTree>
    <p:extLst>
      <p:ext uri="{BB962C8B-B14F-4D97-AF65-F5344CB8AC3E}">
        <p14:creationId xmlns:p14="http://schemas.microsoft.com/office/powerpoint/2010/main" val="2496795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1021" y="1556792"/>
            <a:ext cx="10515600" cy="4351338"/>
          </a:xfrm>
        </p:spPr>
        <p:txBody>
          <a:bodyPr>
            <a:normAutofit/>
          </a:bodyPr>
          <a:lstStyle/>
          <a:p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Log immediate edits in google doc:  </a:t>
            </a: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https://docs.google.com/document/d/1kk9t-02uBWiA6rnSEx0pQd84zs3Yd_JcWCI2udhDv8U/edit?usp=sharing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Guide for administrators (supplied by developer)</a:t>
            </a:r>
          </a:p>
          <a:p>
            <a:pPr lvl="1"/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Project manager (Pauline)</a:t>
            </a:r>
          </a:p>
          <a:p>
            <a:pPr lvl="1"/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Technical coordinator (Arno)</a:t>
            </a:r>
          </a:p>
          <a:p>
            <a:pPr lvl="1"/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WP5 leads (Rachel, Vinnie)</a:t>
            </a:r>
          </a:p>
          <a:p>
            <a:pPr lvl="1"/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Guide for content creators</a:t>
            </a:r>
          </a:p>
          <a:p>
            <a:pPr marL="0" indent="0">
              <a:buNone/>
            </a:pP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430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Guide for content creators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1021" y="1556792"/>
            <a:ext cx="10515600" cy="4351338"/>
          </a:xfrm>
        </p:spPr>
        <p:txBody>
          <a:bodyPr>
            <a:norm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Only the project manager, technical coordinator and WP5 co-chairs have </a:t>
            </a:r>
            <a:r>
              <a:rPr lang="en-AU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admin access</a:t>
            </a: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to make changes to the website.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AU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 new pages</a:t>
            </a: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will be created without justification provided to the project manager or WP co-chairs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AU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Images</a:t>
            </a: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must be high resolution (e.g. look good on full size monitor, at least 72 </a:t>
            </a:r>
            <a:r>
              <a:rPr lang="en-A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ppi</a:t>
            </a: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AU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Graphics</a:t>
            </a: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must be professionally designed.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AU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website is not an archive</a:t>
            </a: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Links to resources (e.g. pdfs, videos) must be accurate and professional. Outdated or superseded material should not appear or be linked to on the website without good justification.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AU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en-AU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Avoid acronyms and jargon (both scientific and corporate)</a:t>
            </a: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Wherever possible, use language that is understandable by a broad global audience. If you must include acronyms (e.g. funding requirement), make this font small and unobtrusive.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728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E50B5DF74B5E4588035A4896E84E7C" ma:contentTypeVersion="13" ma:contentTypeDescription="Create a new document." ma:contentTypeScope="" ma:versionID="aa93dad5ee04499ac6858b69ab4d61b7">
  <xsd:schema xmlns:xsd="http://www.w3.org/2001/XMLSchema" xmlns:xs="http://www.w3.org/2001/XMLSchema" xmlns:p="http://schemas.microsoft.com/office/2006/metadata/properties" xmlns:ns3="44beff68-07ed-4650-93a9-fc46c8fa2ef4" xmlns:ns4="cbd3e8d2-c999-48b7-b125-226bcbad1298" targetNamespace="http://schemas.microsoft.com/office/2006/metadata/properties" ma:root="true" ma:fieldsID="1445eb0cdfcefaa92c875236e62be60a" ns3:_="" ns4:_="">
    <xsd:import namespace="44beff68-07ed-4650-93a9-fc46c8fa2ef4"/>
    <xsd:import namespace="cbd3e8d2-c999-48b7-b125-226bcbad12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eff68-07ed-4650-93a9-fc46c8fa2e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d3e8d2-c999-48b7-b125-226bcbad129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BFFFAA-BAB9-458F-8A64-8BBBCB99D6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A2AEBB-1702-4459-BABA-3EE130E8CE2D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bd3e8d2-c999-48b7-b125-226bcbad1298"/>
    <ds:schemaRef ds:uri="44beff68-07ed-4650-93a9-fc46c8fa2ef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14D4237-80E5-4A28-982F-797CF624F6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beff68-07ed-4650-93a9-fc46c8fa2ef4"/>
    <ds:schemaRef ds:uri="cbd3e8d2-c999-48b7-b125-226bcbad12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3452</TotalTime>
  <Words>345</Words>
  <Application>Microsoft Office PowerPoint</Application>
  <PresentationFormat>Widescreen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Frutiger LT Std 45 Light</vt:lpstr>
      <vt:lpstr>Times New Roman</vt:lpstr>
      <vt:lpstr>Office Theme</vt:lpstr>
      <vt:lpstr>OBPS Website</vt:lpstr>
      <vt:lpstr>Need for Rebuild </vt:lpstr>
      <vt:lpstr>Process</vt:lpstr>
      <vt:lpstr>Outcome</vt:lpstr>
      <vt:lpstr>Outcome</vt:lpstr>
      <vt:lpstr>Future</vt:lpstr>
      <vt:lpstr>Guide for content creators</vt:lpstr>
    </vt:vector>
  </TitlesOfParts>
  <Company>2B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 BOHM</dc:creator>
  <cp:lastModifiedBy>Rachel Przeslawski</cp:lastModifiedBy>
  <cp:revision>311</cp:revision>
  <cp:lastPrinted>2015-07-29T07:00:54Z</cp:lastPrinted>
  <dcterms:created xsi:type="dcterms:W3CDTF">2011-08-05T01:39:14Z</dcterms:created>
  <dcterms:modified xsi:type="dcterms:W3CDTF">2023-12-07T22:59:20Z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0x010100F9E50B5DF74B5E4588035A4896E84E7C</vt:lpwstr>
  </property>
</Properties>
</file>