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48" r:id="rId2"/>
    <p:sldMasterId id="2147483678" r:id="rId3"/>
  </p:sldMasterIdLst>
  <p:notesMasterIdLst>
    <p:notesMasterId r:id="rId10"/>
  </p:notesMasterIdLst>
  <p:handoutMasterIdLst>
    <p:handoutMasterId r:id="rId11"/>
  </p:handoutMasterIdLst>
  <p:sldIdLst>
    <p:sldId id="258" r:id="rId4"/>
    <p:sldId id="257" r:id="rId5"/>
    <p:sldId id="260" r:id="rId6"/>
    <p:sldId id="261" r:id="rId7"/>
    <p:sldId id="262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6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a Gale" userId="8dda526b-ae34-4797-ba63-d329fb8c7ee4" providerId="ADAL" clId="{9161ACBC-15ED-4799-AAB9-2FEB9CB32C1A}"/>
    <pc:docChg chg="custSel addSld modSld modMainMaster">
      <pc:chgData name="Nora Gale" userId="8dda526b-ae34-4797-ba63-d329fb8c7ee4" providerId="ADAL" clId="{9161ACBC-15ED-4799-AAB9-2FEB9CB32C1A}" dt="2023-06-23T07:18:00.394" v="159" actId="20577"/>
      <pc:docMkLst>
        <pc:docMk/>
      </pc:docMkLst>
      <pc:sldChg chg="modSp mod">
        <pc:chgData name="Nora Gale" userId="8dda526b-ae34-4797-ba63-d329fb8c7ee4" providerId="ADAL" clId="{9161ACBC-15ED-4799-AAB9-2FEB9CB32C1A}" dt="2023-06-23T05:00:26.360" v="117" actId="20577"/>
        <pc:sldMkLst>
          <pc:docMk/>
          <pc:sldMk cId="2271053862" sldId="258"/>
        </pc:sldMkLst>
        <pc:spChg chg="mod">
          <ac:chgData name="Nora Gale" userId="8dda526b-ae34-4797-ba63-d329fb8c7ee4" providerId="ADAL" clId="{9161ACBC-15ED-4799-AAB9-2FEB9CB32C1A}" dt="2023-06-23T05:00:26.360" v="117" actId="20577"/>
          <ac:spMkLst>
            <pc:docMk/>
            <pc:sldMk cId="2271053862" sldId="258"/>
            <ac:spMk id="158" creationId="{00000000-0000-0000-0000-000000000000}"/>
          </ac:spMkLst>
        </pc:spChg>
      </pc:sldChg>
      <pc:sldChg chg="modSp mod">
        <pc:chgData name="Nora Gale" userId="8dda526b-ae34-4797-ba63-d329fb8c7ee4" providerId="ADAL" clId="{9161ACBC-15ED-4799-AAB9-2FEB9CB32C1A}" dt="2023-06-23T07:18:00.394" v="159" actId="20577"/>
        <pc:sldMkLst>
          <pc:docMk/>
          <pc:sldMk cId="667617892" sldId="260"/>
        </pc:sldMkLst>
        <pc:spChg chg="mod">
          <ac:chgData name="Nora Gale" userId="8dda526b-ae34-4797-ba63-d329fb8c7ee4" providerId="ADAL" clId="{9161ACBC-15ED-4799-AAB9-2FEB9CB32C1A}" dt="2023-06-23T07:18:00.394" v="159" actId="20577"/>
          <ac:spMkLst>
            <pc:docMk/>
            <pc:sldMk cId="667617892" sldId="260"/>
            <ac:spMk id="2" creationId="{3EF4FE8E-1643-1897-ED35-751FA69F691C}"/>
          </ac:spMkLst>
        </pc:spChg>
      </pc:sldChg>
      <pc:sldChg chg="modSp mod">
        <pc:chgData name="Nora Gale" userId="8dda526b-ae34-4797-ba63-d329fb8c7ee4" providerId="ADAL" clId="{9161ACBC-15ED-4799-AAB9-2FEB9CB32C1A}" dt="2023-06-23T03:56:17.702" v="83" actId="113"/>
        <pc:sldMkLst>
          <pc:docMk/>
          <pc:sldMk cId="1763816751" sldId="268"/>
        </pc:sldMkLst>
        <pc:spChg chg="mod">
          <ac:chgData name="Nora Gale" userId="8dda526b-ae34-4797-ba63-d329fb8c7ee4" providerId="ADAL" clId="{9161ACBC-15ED-4799-AAB9-2FEB9CB32C1A}" dt="2023-06-23T03:47:21.782" v="63" actId="14100"/>
          <ac:spMkLst>
            <pc:docMk/>
            <pc:sldMk cId="1763816751" sldId="268"/>
            <ac:spMk id="3" creationId="{9F44B3E3-13A9-7B73-6F85-680DD377E244}"/>
          </ac:spMkLst>
        </pc:spChg>
        <pc:spChg chg="mod">
          <ac:chgData name="Nora Gale" userId="8dda526b-ae34-4797-ba63-d329fb8c7ee4" providerId="ADAL" clId="{9161ACBC-15ED-4799-AAB9-2FEB9CB32C1A}" dt="2023-06-23T03:56:17.702" v="83" actId="113"/>
          <ac:spMkLst>
            <pc:docMk/>
            <pc:sldMk cId="1763816751" sldId="268"/>
            <ac:spMk id="4" creationId="{AEB39B43-FA20-7C08-D823-C656355F2A00}"/>
          </ac:spMkLst>
        </pc:spChg>
      </pc:sldChg>
      <pc:sldChg chg="modSp mod">
        <pc:chgData name="Nora Gale" userId="8dda526b-ae34-4797-ba63-d329fb8c7ee4" providerId="ADAL" clId="{9161ACBC-15ED-4799-AAB9-2FEB9CB32C1A}" dt="2023-06-23T03:47:49.338" v="75" actId="20577"/>
        <pc:sldMkLst>
          <pc:docMk/>
          <pc:sldMk cId="2645318445" sldId="273"/>
        </pc:sldMkLst>
        <pc:spChg chg="mod">
          <ac:chgData name="Nora Gale" userId="8dda526b-ae34-4797-ba63-d329fb8c7ee4" providerId="ADAL" clId="{9161ACBC-15ED-4799-AAB9-2FEB9CB32C1A}" dt="2023-06-23T03:47:49.338" v="75" actId="20577"/>
          <ac:spMkLst>
            <pc:docMk/>
            <pc:sldMk cId="2645318445" sldId="273"/>
            <ac:spMk id="3" creationId="{9F44B3E3-13A9-7B73-6F85-680DD377E244}"/>
          </ac:spMkLst>
        </pc:spChg>
      </pc:sldChg>
      <pc:sldChg chg="modSp add mod">
        <pc:chgData name="Nora Gale" userId="8dda526b-ae34-4797-ba63-d329fb8c7ee4" providerId="ADAL" clId="{9161ACBC-15ED-4799-AAB9-2FEB9CB32C1A}" dt="2023-06-23T04:24:09.276" v="96" actId="113"/>
        <pc:sldMkLst>
          <pc:docMk/>
          <pc:sldMk cId="382979449" sldId="274"/>
        </pc:sldMkLst>
        <pc:spChg chg="mod">
          <ac:chgData name="Nora Gale" userId="8dda526b-ae34-4797-ba63-d329fb8c7ee4" providerId="ADAL" clId="{9161ACBC-15ED-4799-AAB9-2FEB9CB32C1A}" dt="2023-06-23T04:24:09.276" v="96" actId="113"/>
          <ac:spMkLst>
            <pc:docMk/>
            <pc:sldMk cId="382979449" sldId="274"/>
            <ac:spMk id="3" creationId="{A6EF25AD-EAEE-DA5D-9803-C41D7D9D5BCC}"/>
          </ac:spMkLst>
        </pc:spChg>
      </pc:sldChg>
      <pc:sldMasterChg chg="modSp mod">
        <pc:chgData name="Nora Gale" userId="8dda526b-ae34-4797-ba63-d329fb8c7ee4" providerId="ADAL" clId="{9161ACBC-15ED-4799-AAB9-2FEB9CB32C1A}" dt="2023-06-23T05:00:46.986" v="130" actId="20577"/>
        <pc:sldMasterMkLst>
          <pc:docMk/>
          <pc:sldMasterMk cId="0" sldId="2147483658"/>
        </pc:sldMasterMkLst>
        <pc:spChg chg="mod">
          <ac:chgData name="Nora Gale" userId="8dda526b-ae34-4797-ba63-d329fb8c7ee4" providerId="ADAL" clId="{9161ACBC-15ED-4799-AAB9-2FEB9CB32C1A}" dt="2023-06-23T05:00:46.986" v="130" actId="20577"/>
          <ac:spMkLst>
            <pc:docMk/>
            <pc:sldMasterMk cId="0" sldId="2147483658"/>
            <ac:spMk id="54" creationId="{00000000-0000-0000-0000-000000000000}"/>
          </ac:spMkLst>
        </pc:spChg>
      </pc:sldMasterChg>
    </pc:docChg>
  </pc:docChgLst>
  <pc:docChgLst>
    <pc:chgData name="Nora Gale" userId="8dda526b-ae34-4797-ba63-d329fb8c7ee4" providerId="ADAL" clId="{AFDB6983-DBD6-4762-B113-D5BE68913CBE}"/>
    <pc:docChg chg="undo custSel addSld delSld modSld">
      <pc:chgData name="Nora Gale" userId="8dda526b-ae34-4797-ba63-d329fb8c7ee4" providerId="ADAL" clId="{AFDB6983-DBD6-4762-B113-D5BE68913CBE}" dt="2023-06-23T02:49:29.514" v="7604" actId="2696"/>
      <pc:docMkLst>
        <pc:docMk/>
      </pc:docMkLst>
      <pc:sldChg chg="modSp mod">
        <pc:chgData name="Nora Gale" userId="8dda526b-ae34-4797-ba63-d329fb8c7ee4" providerId="ADAL" clId="{AFDB6983-DBD6-4762-B113-D5BE68913CBE}" dt="2023-06-23T02:36:10.535" v="6837" actId="20577"/>
        <pc:sldMkLst>
          <pc:docMk/>
          <pc:sldMk cId="781970728" sldId="257"/>
        </pc:sldMkLst>
        <pc:spChg chg="mod">
          <ac:chgData name="Nora Gale" userId="8dda526b-ae34-4797-ba63-d329fb8c7ee4" providerId="ADAL" clId="{AFDB6983-DBD6-4762-B113-D5BE68913CBE}" dt="2023-06-23T02:36:10.535" v="6837" actId="20577"/>
          <ac:spMkLst>
            <pc:docMk/>
            <pc:sldMk cId="781970728" sldId="257"/>
            <ac:spMk id="3" creationId="{9F44B3E3-13A9-7B73-6F85-680DD377E244}"/>
          </ac:spMkLst>
        </pc:spChg>
      </pc:sldChg>
      <pc:sldChg chg="modSp mod">
        <pc:chgData name="Nora Gale" userId="8dda526b-ae34-4797-ba63-d329fb8c7ee4" providerId="ADAL" clId="{AFDB6983-DBD6-4762-B113-D5BE68913CBE}" dt="2023-06-23T02:18:03.911" v="112" actId="20577"/>
        <pc:sldMkLst>
          <pc:docMk/>
          <pc:sldMk cId="2271053862" sldId="258"/>
        </pc:sldMkLst>
        <pc:spChg chg="mod">
          <ac:chgData name="Nora Gale" userId="8dda526b-ae34-4797-ba63-d329fb8c7ee4" providerId="ADAL" clId="{AFDB6983-DBD6-4762-B113-D5BE68913CBE}" dt="2023-06-23T02:17:57.919" v="103" actId="20577"/>
          <ac:spMkLst>
            <pc:docMk/>
            <pc:sldMk cId="2271053862" sldId="258"/>
            <ac:spMk id="158" creationId="{00000000-0000-0000-0000-000000000000}"/>
          </ac:spMkLst>
        </pc:spChg>
        <pc:spChg chg="mod">
          <ac:chgData name="Nora Gale" userId="8dda526b-ae34-4797-ba63-d329fb8c7ee4" providerId="ADAL" clId="{AFDB6983-DBD6-4762-B113-D5BE68913CBE}" dt="2023-06-23T02:18:03.911" v="112" actId="20577"/>
          <ac:spMkLst>
            <pc:docMk/>
            <pc:sldMk cId="2271053862" sldId="258"/>
            <ac:spMk id="159" creationId="{00000000-0000-0000-0000-000000000000}"/>
          </ac:spMkLst>
        </pc:spChg>
      </pc:sldChg>
      <pc:sldChg chg="addSp modSp new mod">
        <pc:chgData name="Nora Gale" userId="8dda526b-ae34-4797-ba63-d329fb8c7ee4" providerId="ADAL" clId="{AFDB6983-DBD6-4762-B113-D5BE68913CBE}" dt="2023-06-23T02:24:03.843" v="6411" actId="113"/>
        <pc:sldMkLst>
          <pc:docMk/>
          <pc:sldMk cId="667617892" sldId="260"/>
        </pc:sldMkLst>
        <pc:spChg chg="add mod">
          <ac:chgData name="Nora Gale" userId="8dda526b-ae34-4797-ba63-d329fb8c7ee4" providerId="ADAL" clId="{AFDB6983-DBD6-4762-B113-D5BE68913CBE}" dt="2023-06-23T02:18:42.556" v="114"/>
          <ac:spMkLst>
            <pc:docMk/>
            <pc:sldMk cId="667617892" sldId="260"/>
            <ac:spMk id="2" creationId="{3EF4FE8E-1643-1897-ED35-751FA69F691C}"/>
          </ac:spMkLst>
        </pc:spChg>
        <pc:spChg chg="add mod">
          <ac:chgData name="Nora Gale" userId="8dda526b-ae34-4797-ba63-d329fb8c7ee4" providerId="ADAL" clId="{AFDB6983-DBD6-4762-B113-D5BE68913CBE}" dt="2023-06-23T02:24:03.843" v="6411" actId="113"/>
          <ac:spMkLst>
            <pc:docMk/>
            <pc:sldMk cId="667617892" sldId="260"/>
            <ac:spMk id="3" creationId="{A6EF25AD-EAEE-DA5D-9803-C41D7D9D5BCC}"/>
          </ac:spMkLst>
        </pc:spChg>
      </pc:sldChg>
      <pc:sldChg chg="modSp add mod">
        <pc:chgData name="Nora Gale" userId="8dda526b-ae34-4797-ba63-d329fb8c7ee4" providerId="ADAL" clId="{AFDB6983-DBD6-4762-B113-D5BE68913CBE}" dt="2023-06-23T02:33:28.076" v="6765" actId="1076"/>
        <pc:sldMkLst>
          <pc:docMk/>
          <pc:sldMk cId="2914945208" sldId="261"/>
        </pc:sldMkLst>
        <pc:spChg chg="mod">
          <ac:chgData name="Nora Gale" userId="8dda526b-ae34-4797-ba63-d329fb8c7ee4" providerId="ADAL" clId="{AFDB6983-DBD6-4762-B113-D5BE68913CBE}" dt="2023-06-23T02:33:28.076" v="6765" actId="1076"/>
          <ac:spMkLst>
            <pc:docMk/>
            <pc:sldMk cId="2914945208" sldId="261"/>
            <ac:spMk id="3" creationId="{9F44B3E3-13A9-7B73-6F85-680DD377E244}"/>
          </ac:spMkLst>
        </pc:spChg>
        <pc:spChg chg="mod">
          <ac:chgData name="Nora Gale" userId="8dda526b-ae34-4797-ba63-d329fb8c7ee4" providerId="ADAL" clId="{AFDB6983-DBD6-4762-B113-D5BE68913CBE}" dt="2023-06-23T02:27:39.320" v="6463" actId="20577"/>
          <ac:spMkLst>
            <pc:docMk/>
            <pc:sldMk cId="2914945208" sldId="261"/>
            <ac:spMk id="4" creationId="{AEB39B43-FA20-7C08-D823-C656355F2A00}"/>
          </ac:spMkLst>
        </pc:spChg>
      </pc:sldChg>
      <pc:sldChg chg="modSp add mod">
        <pc:chgData name="Nora Gale" userId="8dda526b-ae34-4797-ba63-d329fb8c7ee4" providerId="ADAL" clId="{AFDB6983-DBD6-4762-B113-D5BE68913CBE}" dt="2023-06-23T02:33:38.896" v="6770" actId="20577"/>
        <pc:sldMkLst>
          <pc:docMk/>
          <pc:sldMk cId="3322616001" sldId="262"/>
        </pc:sldMkLst>
        <pc:spChg chg="mod">
          <ac:chgData name="Nora Gale" userId="8dda526b-ae34-4797-ba63-d329fb8c7ee4" providerId="ADAL" clId="{AFDB6983-DBD6-4762-B113-D5BE68913CBE}" dt="2023-06-23T02:33:38.896" v="6770" actId="20577"/>
          <ac:spMkLst>
            <pc:docMk/>
            <pc:sldMk cId="3322616001" sldId="262"/>
            <ac:spMk id="3" creationId="{9F44B3E3-13A9-7B73-6F85-680DD377E244}"/>
          </ac:spMkLst>
        </pc:spChg>
        <pc:spChg chg="mod">
          <ac:chgData name="Nora Gale" userId="8dda526b-ae34-4797-ba63-d329fb8c7ee4" providerId="ADAL" clId="{AFDB6983-DBD6-4762-B113-D5BE68913CBE}" dt="2023-06-23T02:28:33.231" v="6478" actId="20577"/>
          <ac:spMkLst>
            <pc:docMk/>
            <pc:sldMk cId="3322616001" sldId="262"/>
            <ac:spMk id="4" creationId="{AEB39B43-FA20-7C08-D823-C656355F2A00}"/>
          </ac:spMkLst>
        </pc:spChg>
      </pc:sldChg>
      <pc:sldChg chg="modSp add mod">
        <pc:chgData name="Nora Gale" userId="8dda526b-ae34-4797-ba63-d329fb8c7ee4" providerId="ADAL" clId="{AFDB6983-DBD6-4762-B113-D5BE68913CBE}" dt="2023-06-23T02:30:59.311" v="6627" actId="20577"/>
        <pc:sldMkLst>
          <pc:docMk/>
          <pc:sldMk cId="1855928225" sldId="263"/>
        </pc:sldMkLst>
        <pc:spChg chg="mod">
          <ac:chgData name="Nora Gale" userId="8dda526b-ae34-4797-ba63-d329fb8c7ee4" providerId="ADAL" clId="{AFDB6983-DBD6-4762-B113-D5BE68913CBE}" dt="2023-06-23T02:29:27.727" v="6597" actId="20577"/>
          <ac:spMkLst>
            <pc:docMk/>
            <pc:sldMk cId="1855928225" sldId="263"/>
            <ac:spMk id="3" creationId="{9F44B3E3-13A9-7B73-6F85-680DD377E244}"/>
          </ac:spMkLst>
        </pc:spChg>
        <pc:spChg chg="mod">
          <ac:chgData name="Nora Gale" userId="8dda526b-ae34-4797-ba63-d329fb8c7ee4" providerId="ADAL" clId="{AFDB6983-DBD6-4762-B113-D5BE68913CBE}" dt="2023-06-23T02:30:59.311" v="6627" actId="20577"/>
          <ac:spMkLst>
            <pc:docMk/>
            <pc:sldMk cId="1855928225" sldId="263"/>
            <ac:spMk id="4" creationId="{AEB39B43-FA20-7C08-D823-C656355F2A00}"/>
          </ac:spMkLst>
        </pc:spChg>
      </pc:sldChg>
      <pc:sldChg chg="modSp add mod">
        <pc:chgData name="Nora Gale" userId="8dda526b-ae34-4797-ba63-d329fb8c7ee4" providerId="ADAL" clId="{AFDB6983-DBD6-4762-B113-D5BE68913CBE}" dt="2023-06-23T02:30:43.047" v="6625" actId="20577"/>
        <pc:sldMkLst>
          <pc:docMk/>
          <pc:sldMk cId="3577080643" sldId="264"/>
        </pc:sldMkLst>
        <pc:spChg chg="mod">
          <ac:chgData name="Nora Gale" userId="8dda526b-ae34-4797-ba63-d329fb8c7ee4" providerId="ADAL" clId="{AFDB6983-DBD6-4762-B113-D5BE68913CBE}" dt="2023-06-23T02:30:30.503" v="6620" actId="20577"/>
          <ac:spMkLst>
            <pc:docMk/>
            <pc:sldMk cId="3577080643" sldId="264"/>
            <ac:spMk id="3" creationId="{9F44B3E3-13A9-7B73-6F85-680DD377E244}"/>
          </ac:spMkLst>
        </pc:spChg>
        <pc:spChg chg="mod">
          <ac:chgData name="Nora Gale" userId="8dda526b-ae34-4797-ba63-d329fb8c7ee4" providerId="ADAL" clId="{AFDB6983-DBD6-4762-B113-D5BE68913CBE}" dt="2023-06-23T02:30:43.047" v="6625" actId="20577"/>
          <ac:spMkLst>
            <pc:docMk/>
            <pc:sldMk cId="3577080643" sldId="264"/>
            <ac:spMk id="4" creationId="{AEB39B43-FA20-7C08-D823-C656355F2A00}"/>
          </ac:spMkLst>
        </pc:spChg>
      </pc:sldChg>
      <pc:sldChg chg="new del">
        <pc:chgData name="Nora Gale" userId="8dda526b-ae34-4797-ba63-d329fb8c7ee4" providerId="ADAL" clId="{AFDB6983-DBD6-4762-B113-D5BE68913CBE}" dt="2023-06-23T02:34:29.197" v="6773" actId="47"/>
        <pc:sldMkLst>
          <pc:docMk/>
          <pc:sldMk cId="3557095938" sldId="265"/>
        </pc:sldMkLst>
      </pc:sldChg>
      <pc:sldChg chg="modSp add mod">
        <pc:chgData name="Nora Gale" userId="8dda526b-ae34-4797-ba63-d329fb8c7ee4" providerId="ADAL" clId="{AFDB6983-DBD6-4762-B113-D5BE68913CBE}" dt="2023-06-23T02:34:55.150" v="6819" actId="20577"/>
        <pc:sldMkLst>
          <pc:docMk/>
          <pc:sldMk cId="2935930500" sldId="266"/>
        </pc:sldMkLst>
        <pc:spChg chg="mod">
          <ac:chgData name="Nora Gale" userId="8dda526b-ae34-4797-ba63-d329fb8c7ee4" providerId="ADAL" clId="{AFDB6983-DBD6-4762-B113-D5BE68913CBE}" dt="2023-06-23T02:34:48.910" v="6817" actId="20577"/>
          <ac:spMkLst>
            <pc:docMk/>
            <pc:sldMk cId="2935930500" sldId="266"/>
            <ac:spMk id="3" creationId="{9F44B3E3-13A9-7B73-6F85-680DD377E244}"/>
          </ac:spMkLst>
        </pc:spChg>
        <pc:spChg chg="mod">
          <ac:chgData name="Nora Gale" userId="8dda526b-ae34-4797-ba63-d329fb8c7ee4" providerId="ADAL" clId="{AFDB6983-DBD6-4762-B113-D5BE68913CBE}" dt="2023-06-23T02:34:55.150" v="6819" actId="20577"/>
          <ac:spMkLst>
            <pc:docMk/>
            <pc:sldMk cId="2935930500" sldId="266"/>
            <ac:spMk id="4" creationId="{AEB39B43-FA20-7C08-D823-C656355F2A00}"/>
          </ac:spMkLst>
        </pc:spChg>
      </pc:sldChg>
      <pc:sldChg chg="modSp add mod">
        <pc:chgData name="Nora Gale" userId="8dda526b-ae34-4797-ba63-d329fb8c7ee4" providerId="ADAL" clId="{AFDB6983-DBD6-4762-B113-D5BE68913CBE}" dt="2023-06-23T02:36:49.751" v="6873" actId="20577"/>
        <pc:sldMkLst>
          <pc:docMk/>
          <pc:sldMk cId="1691511607" sldId="267"/>
        </pc:sldMkLst>
        <pc:spChg chg="mod">
          <ac:chgData name="Nora Gale" userId="8dda526b-ae34-4797-ba63-d329fb8c7ee4" providerId="ADAL" clId="{AFDB6983-DBD6-4762-B113-D5BE68913CBE}" dt="2023-06-23T02:36:43.934" v="6871" actId="20577"/>
          <ac:spMkLst>
            <pc:docMk/>
            <pc:sldMk cId="1691511607" sldId="267"/>
            <ac:spMk id="3" creationId="{9F44B3E3-13A9-7B73-6F85-680DD377E244}"/>
          </ac:spMkLst>
        </pc:spChg>
        <pc:spChg chg="mod">
          <ac:chgData name="Nora Gale" userId="8dda526b-ae34-4797-ba63-d329fb8c7ee4" providerId="ADAL" clId="{AFDB6983-DBD6-4762-B113-D5BE68913CBE}" dt="2023-06-23T02:36:49.751" v="6873" actId="20577"/>
          <ac:spMkLst>
            <pc:docMk/>
            <pc:sldMk cId="1691511607" sldId="267"/>
            <ac:spMk id="4" creationId="{AEB39B43-FA20-7C08-D823-C656355F2A00}"/>
          </ac:spMkLst>
        </pc:spChg>
      </pc:sldChg>
      <pc:sldChg chg="modSp add mod">
        <pc:chgData name="Nora Gale" userId="8dda526b-ae34-4797-ba63-d329fb8c7ee4" providerId="ADAL" clId="{AFDB6983-DBD6-4762-B113-D5BE68913CBE}" dt="2023-06-23T02:41:43.798" v="7525" actId="20577"/>
        <pc:sldMkLst>
          <pc:docMk/>
          <pc:sldMk cId="1763816751" sldId="268"/>
        </pc:sldMkLst>
        <pc:spChg chg="mod">
          <ac:chgData name="Nora Gale" userId="8dda526b-ae34-4797-ba63-d329fb8c7ee4" providerId="ADAL" clId="{AFDB6983-DBD6-4762-B113-D5BE68913CBE}" dt="2023-06-23T02:41:43.798" v="7525" actId="20577"/>
          <ac:spMkLst>
            <pc:docMk/>
            <pc:sldMk cId="1763816751" sldId="268"/>
            <ac:spMk id="4" creationId="{AEB39B43-FA20-7C08-D823-C656355F2A00}"/>
          </ac:spMkLst>
        </pc:spChg>
      </pc:sldChg>
      <pc:sldChg chg="addSp delSp modSp add mod">
        <pc:chgData name="Nora Gale" userId="8dda526b-ae34-4797-ba63-d329fb8c7ee4" providerId="ADAL" clId="{AFDB6983-DBD6-4762-B113-D5BE68913CBE}" dt="2023-06-23T02:46:44.303" v="7567" actId="20577"/>
        <pc:sldMkLst>
          <pc:docMk/>
          <pc:sldMk cId="2180941222" sldId="269"/>
        </pc:sldMkLst>
        <pc:spChg chg="mod">
          <ac:chgData name="Nora Gale" userId="8dda526b-ae34-4797-ba63-d329fb8c7ee4" providerId="ADAL" clId="{AFDB6983-DBD6-4762-B113-D5BE68913CBE}" dt="2023-06-23T02:46:22.438" v="7553" actId="14100"/>
          <ac:spMkLst>
            <pc:docMk/>
            <pc:sldMk cId="2180941222" sldId="269"/>
            <ac:spMk id="3" creationId="{9F44B3E3-13A9-7B73-6F85-680DD377E244}"/>
          </ac:spMkLst>
        </pc:spChg>
        <pc:spChg chg="add del mod">
          <ac:chgData name="Nora Gale" userId="8dda526b-ae34-4797-ba63-d329fb8c7ee4" providerId="ADAL" clId="{AFDB6983-DBD6-4762-B113-D5BE68913CBE}" dt="2023-06-23T02:46:44.303" v="7567" actId="20577"/>
          <ac:spMkLst>
            <pc:docMk/>
            <pc:sldMk cId="2180941222" sldId="269"/>
            <ac:spMk id="4" creationId="{AEB39B43-FA20-7C08-D823-C656355F2A00}"/>
          </ac:spMkLst>
        </pc:spChg>
      </pc:sldChg>
      <pc:sldChg chg="new del">
        <pc:chgData name="Nora Gale" userId="8dda526b-ae34-4797-ba63-d329fb8c7ee4" providerId="ADAL" clId="{AFDB6983-DBD6-4762-B113-D5BE68913CBE}" dt="2023-06-23T02:49:29.514" v="7604" actId="2696"/>
        <pc:sldMkLst>
          <pc:docMk/>
          <pc:sldMk cId="4147670880" sldId="270"/>
        </pc:sldMkLst>
      </pc:sldChg>
      <pc:sldChg chg="modSp add mod">
        <pc:chgData name="Nora Gale" userId="8dda526b-ae34-4797-ba63-d329fb8c7ee4" providerId="ADAL" clId="{AFDB6983-DBD6-4762-B113-D5BE68913CBE}" dt="2023-06-23T02:49:04.465" v="7581" actId="20577"/>
        <pc:sldMkLst>
          <pc:docMk/>
          <pc:sldMk cId="2835788637" sldId="271"/>
        </pc:sldMkLst>
        <pc:spChg chg="mod">
          <ac:chgData name="Nora Gale" userId="8dda526b-ae34-4797-ba63-d329fb8c7ee4" providerId="ADAL" clId="{AFDB6983-DBD6-4762-B113-D5BE68913CBE}" dt="2023-06-23T02:48:59.206" v="7580" actId="20577"/>
          <ac:spMkLst>
            <pc:docMk/>
            <pc:sldMk cId="2835788637" sldId="271"/>
            <ac:spMk id="3" creationId="{9F44B3E3-13A9-7B73-6F85-680DD377E244}"/>
          </ac:spMkLst>
        </pc:spChg>
        <pc:spChg chg="mod">
          <ac:chgData name="Nora Gale" userId="8dda526b-ae34-4797-ba63-d329fb8c7ee4" providerId="ADAL" clId="{AFDB6983-DBD6-4762-B113-D5BE68913CBE}" dt="2023-06-23T02:49:04.465" v="7581" actId="20577"/>
          <ac:spMkLst>
            <pc:docMk/>
            <pc:sldMk cId="2835788637" sldId="271"/>
            <ac:spMk id="4" creationId="{AEB39B43-FA20-7C08-D823-C656355F2A00}"/>
          </ac:spMkLst>
        </pc:spChg>
      </pc:sldChg>
      <pc:sldChg chg="modSp add mod">
        <pc:chgData name="Nora Gale" userId="8dda526b-ae34-4797-ba63-d329fb8c7ee4" providerId="ADAL" clId="{AFDB6983-DBD6-4762-B113-D5BE68913CBE}" dt="2023-06-23T02:49:13.112" v="7594" actId="20577"/>
        <pc:sldMkLst>
          <pc:docMk/>
          <pc:sldMk cId="1696172780" sldId="272"/>
        </pc:sldMkLst>
        <pc:spChg chg="mod">
          <ac:chgData name="Nora Gale" userId="8dda526b-ae34-4797-ba63-d329fb8c7ee4" providerId="ADAL" clId="{AFDB6983-DBD6-4762-B113-D5BE68913CBE}" dt="2023-06-23T02:49:10.182" v="7593" actId="20577"/>
          <ac:spMkLst>
            <pc:docMk/>
            <pc:sldMk cId="1696172780" sldId="272"/>
            <ac:spMk id="3" creationId="{9F44B3E3-13A9-7B73-6F85-680DD377E244}"/>
          </ac:spMkLst>
        </pc:spChg>
        <pc:spChg chg="mod">
          <ac:chgData name="Nora Gale" userId="8dda526b-ae34-4797-ba63-d329fb8c7ee4" providerId="ADAL" clId="{AFDB6983-DBD6-4762-B113-D5BE68913CBE}" dt="2023-06-23T02:49:13.112" v="7594" actId="20577"/>
          <ac:spMkLst>
            <pc:docMk/>
            <pc:sldMk cId="1696172780" sldId="272"/>
            <ac:spMk id="4" creationId="{AEB39B43-FA20-7C08-D823-C656355F2A00}"/>
          </ac:spMkLst>
        </pc:spChg>
      </pc:sldChg>
      <pc:sldChg chg="modSp add mod">
        <pc:chgData name="Nora Gale" userId="8dda526b-ae34-4797-ba63-d329fb8c7ee4" providerId="ADAL" clId="{AFDB6983-DBD6-4762-B113-D5BE68913CBE}" dt="2023-06-23T02:49:25.735" v="7603" actId="20577"/>
        <pc:sldMkLst>
          <pc:docMk/>
          <pc:sldMk cId="2645318445" sldId="273"/>
        </pc:sldMkLst>
        <pc:spChg chg="mod">
          <ac:chgData name="Nora Gale" userId="8dda526b-ae34-4797-ba63-d329fb8c7ee4" providerId="ADAL" clId="{AFDB6983-DBD6-4762-B113-D5BE68913CBE}" dt="2023-06-23T02:49:22.486" v="7602" actId="20577"/>
          <ac:spMkLst>
            <pc:docMk/>
            <pc:sldMk cId="2645318445" sldId="273"/>
            <ac:spMk id="3" creationId="{9F44B3E3-13A9-7B73-6F85-680DD377E244}"/>
          </ac:spMkLst>
        </pc:spChg>
        <pc:spChg chg="mod">
          <ac:chgData name="Nora Gale" userId="8dda526b-ae34-4797-ba63-d329fb8c7ee4" providerId="ADAL" clId="{AFDB6983-DBD6-4762-B113-D5BE68913CBE}" dt="2023-06-23T02:49:25.735" v="7603" actId="20577"/>
          <ac:spMkLst>
            <pc:docMk/>
            <pc:sldMk cId="2645318445" sldId="273"/>
            <ac:spMk id="4" creationId="{AEB39B43-FA20-7C08-D823-C656355F2A00}"/>
          </ac:spMkLst>
        </pc:spChg>
      </pc:sldChg>
    </pc:docChg>
  </pc:docChgLst>
  <pc:docChgLst>
    <pc:chgData name="Nora Gale" userId="8dda526b-ae34-4797-ba63-d329fb8c7ee4" providerId="ADAL" clId="{970DC8AE-8AC4-4377-98C9-B9EBC613F44C}"/>
    <pc:docChg chg="undo custSel addSld delSld modSld modMainMaster">
      <pc:chgData name="Nora Gale" userId="8dda526b-ae34-4797-ba63-d329fb8c7ee4" providerId="ADAL" clId="{970DC8AE-8AC4-4377-98C9-B9EBC613F44C}" dt="2023-06-27T06:05:19.589" v="1508" actId="114"/>
      <pc:docMkLst>
        <pc:docMk/>
      </pc:docMkLst>
      <pc:sldChg chg="addSp delSp modSp mod">
        <pc:chgData name="Nora Gale" userId="8dda526b-ae34-4797-ba63-d329fb8c7ee4" providerId="ADAL" clId="{970DC8AE-8AC4-4377-98C9-B9EBC613F44C}" dt="2023-06-27T06:05:14.214" v="1507" actId="114"/>
        <pc:sldMkLst>
          <pc:docMk/>
          <pc:sldMk cId="781970728" sldId="257"/>
        </pc:sldMkLst>
        <pc:spChg chg="mod">
          <ac:chgData name="Nora Gale" userId="8dda526b-ae34-4797-ba63-d329fb8c7ee4" providerId="ADAL" clId="{970DC8AE-8AC4-4377-98C9-B9EBC613F44C}" dt="2023-06-27T05:49:35.800" v="477" actId="1076"/>
          <ac:spMkLst>
            <pc:docMk/>
            <pc:sldMk cId="781970728" sldId="257"/>
            <ac:spMk id="3" creationId="{9F44B3E3-13A9-7B73-6F85-680DD377E244}"/>
          </ac:spMkLst>
        </pc:spChg>
        <pc:spChg chg="mod">
          <ac:chgData name="Nora Gale" userId="8dda526b-ae34-4797-ba63-d329fb8c7ee4" providerId="ADAL" clId="{970DC8AE-8AC4-4377-98C9-B9EBC613F44C}" dt="2023-06-27T06:05:14.214" v="1507" actId="114"/>
          <ac:spMkLst>
            <pc:docMk/>
            <pc:sldMk cId="781970728" sldId="257"/>
            <ac:spMk id="4" creationId="{AEB39B43-FA20-7C08-D823-C656355F2A00}"/>
          </ac:spMkLst>
        </pc:spChg>
        <pc:spChg chg="mod">
          <ac:chgData name="Nora Gale" userId="8dda526b-ae34-4797-ba63-d329fb8c7ee4" providerId="ADAL" clId="{970DC8AE-8AC4-4377-98C9-B9EBC613F44C}" dt="2023-06-27T05:38:44.382" v="350"/>
          <ac:spMkLst>
            <pc:docMk/>
            <pc:sldMk cId="781970728" sldId="257"/>
            <ac:spMk id="7" creationId="{7A85E4FE-C2CB-CE23-E11D-598333BC8FF4}"/>
          </ac:spMkLst>
        </pc:spChg>
        <pc:spChg chg="mod">
          <ac:chgData name="Nora Gale" userId="8dda526b-ae34-4797-ba63-d329fb8c7ee4" providerId="ADAL" clId="{970DC8AE-8AC4-4377-98C9-B9EBC613F44C}" dt="2023-06-27T05:38:44.382" v="350"/>
          <ac:spMkLst>
            <pc:docMk/>
            <pc:sldMk cId="781970728" sldId="257"/>
            <ac:spMk id="8" creationId="{62359BC0-745B-8401-1EF2-564448E0696A}"/>
          </ac:spMkLst>
        </pc:spChg>
        <pc:spChg chg="add del mod">
          <ac:chgData name="Nora Gale" userId="8dda526b-ae34-4797-ba63-d329fb8c7ee4" providerId="ADAL" clId="{970DC8AE-8AC4-4377-98C9-B9EBC613F44C}" dt="2023-06-27T05:38:45.739" v="351"/>
          <ac:spMkLst>
            <pc:docMk/>
            <pc:sldMk cId="781970728" sldId="257"/>
            <ac:spMk id="9" creationId="{3DA94E09-3153-7A6F-AB5E-3EFC59D29C79}"/>
          </ac:spMkLst>
        </pc:spChg>
        <pc:spChg chg="add del mod">
          <ac:chgData name="Nora Gale" userId="8dda526b-ae34-4797-ba63-d329fb8c7ee4" providerId="ADAL" clId="{970DC8AE-8AC4-4377-98C9-B9EBC613F44C}" dt="2023-06-27T05:38:45.739" v="351"/>
          <ac:spMkLst>
            <pc:docMk/>
            <pc:sldMk cId="781970728" sldId="257"/>
            <ac:spMk id="10" creationId="{216D98C4-227C-E0A3-14A1-F2942AE716B2}"/>
          </ac:spMkLst>
        </pc:spChg>
        <pc:spChg chg="add del mod">
          <ac:chgData name="Nora Gale" userId="8dda526b-ae34-4797-ba63-d329fb8c7ee4" providerId="ADAL" clId="{970DC8AE-8AC4-4377-98C9-B9EBC613F44C}" dt="2023-06-27T05:38:45.739" v="351"/>
          <ac:spMkLst>
            <pc:docMk/>
            <pc:sldMk cId="781970728" sldId="257"/>
            <ac:spMk id="11" creationId="{1299EDB8-DB95-8812-5B43-C2311D129F94}"/>
          </ac:spMkLst>
        </pc:spChg>
        <pc:spChg chg="add del mod">
          <ac:chgData name="Nora Gale" userId="8dda526b-ae34-4797-ba63-d329fb8c7ee4" providerId="ADAL" clId="{970DC8AE-8AC4-4377-98C9-B9EBC613F44C}" dt="2023-06-27T05:38:45.739" v="351"/>
          <ac:spMkLst>
            <pc:docMk/>
            <pc:sldMk cId="781970728" sldId="257"/>
            <ac:spMk id="12" creationId="{B065006B-4A70-5257-F94C-E836801E73B9}"/>
          </ac:spMkLst>
        </pc:spChg>
        <pc:spChg chg="add del mod">
          <ac:chgData name="Nora Gale" userId="8dda526b-ae34-4797-ba63-d329fb8c7ee4" providerId="ADAL" clId="{970DC8AE-8AC4-4377-98C9-B9EBC613F44C}" dt="2023-06-27T05:38:45.739" v="351"/>
          <ac:spMkLst>
            <pc:docMk/>
            <pc:sldMk cId="781970728" sldId="257"/>
            <ac:spMk id="13" creationId="{C458A728-DDE8-A7BE-5C06-19D94D903789}"/>
          </ac:spMkLst>
        </pc:spChg>
        <pc:spChg chg="add del mod">
          <ac:chgData name="Nora Gale" userId="8dda526b-ae34-4797-ba63-d329fb8c7ee4" providerId="ADAL" clId="{970DC8AE-8AC4-4377-98C9-B9EBC613F44C}" dt="2023-06-27T05:38:45.739" v="351"/>
          <ac:spMkLst>
            <pc:docMk/>
            <pc:sldMk cId="781970728" sldId="257"/>
            <ac:spMk id="14" creationId="{416782AB-7973-0B44-60B2-B346AE29A0E3}"/>
          </ac:spMkLst>
        </pc:spChg>
        <pc:spChg chg="add del mod">
          <ac:chgData name="Nora Gale" userId="8dda526b-ae34-4797-ba63-d329fb8c7ee4" providerId="ADAL" clId="{970DC8AE-8AC4-4377-98C9-B9EBC613F44C}" dt="2023-06-27T05:38:45.739" v="351"/>
          <ac:spMkLst>
            <pc:docMk/>
            <pc:sldMk cId="781970728" sldId="257"/>
            <ac:spMk id="15" creationId="{C5A82507-51A7-E4FF-ADAE-0A6D6D0E3F4B}"/>
          </ac:spMkLst>
        </pc:spChg>
        <pc:spChg chg="mod">
          <ac:chgData name="Nora Gale" userId="8dda526b-ae34-4797-ba63-d329fb8c7ee4" providerId="ADAL" clId="{970DC8AE-8AC4-4377-98C9-B9EBC613F44C}" dt="2023-06-27T05:39:19.228" v="355"/>
          <ac:spMkLst>
            <pc:docMk/>
            <pc:sldMk cId="781970728" sldId="257"/>
            <ac:spMk id="17" creationId="{977F13FC-C5A0-1525-75BA-324022ED56E0}"/>
          </ac:spMkLst>
        </pc:spChg>
        <pc:spChg chg="mod">
          <ac:chgData name="Nora Gale" userId="8dda526b-ae34-4797-ba63-d329fb8c7ee4" providerId="ADAL" clId="{970DC8AE-8AC4-4377-98C9-B9EBC613F44C}" dt="2023-06-27T05:39:19.228" v="355"/>
          <ac:spMkLst>
            <pc:docMk/>
            <pc:sldMk cId="781970728" sldId="257"/>
            <ac:spMk id="18" creationId="{5E1616D8-70E6-3DF6-CBD4-1D71D8CD6877}"/>
          </ac:spMkLst>
        </pc:spChg>
        <pc:spChg chg="add del mod">
          <ac:chgData name="Nora Gale" userId="8dda526b-ae34-4797-ba63-d329fb8c7ee4" providerId="ADAL" clId="{970DC8AE-8AC4-4377-98C9-B9EBC613F44C}" dt="2023-06-27T05:39:20.374" v="356"/>
          <ac:spMkLst>
            <pc:docMk/>
            <pc:sldMk cId="781970728" sldId="257"/>
            <ac:spMk id="19" creationId="{D9E7F794-8619-E5DE-21D6-EFCE01906F78}"/>
          </ac:spMkLst>
        </pc:spChg>
        <pc:spChg chg="add del mod">
          <ac:chgData name="Nora Gale" userId="8dda526b-ae34-4797-ba63-d329fb8c7ee4" providerId="ADAL" clId="{970DC8AE-8AC4-4377-98C9-B9EBC613F44C}" dt="2023-06-27T05:39:20.374" v="356"/>
          <ac:spMkLst>
            <pc:docMk/>
            <pc:sldMk cId="781970728" sldId="257"/>
            <ac:spMk id="20" creationId="{848D3438-18D6-43DA-21A3-2E1996D29924}"/>
          </ac:spMkLst>
        </pc:spChg>
        <pc:spChg chg="add del mod">
          <ac:chgData name="Nora Gale" userId="8dda526b-ae34-4797-ba63-d329fb8c7ee4" providerId="ADAL" clId="{970DC8AE-8AC4-4377-98C9-B9EBC613F44C}" dt="2023-06-27T05:39:20.374" v="356"/>
          <ac:spMkLst>
            <pc:docMk/>
            <pc:sldMk cId="781970728" sldId="257"/>
            <ac:spMk id="21" creationId="{534B5BE6-BA86-BFE0-E81E-574736298933}"/>
          </ac:spMkLst>
        </pc:spChg>
        <pc:spChg chg="add del mod">
          <ac:chgData name="Nora Gale" userId="8dda526b-ae34-4797-ba63-d329fb8c7ee4" providerId="ADAL" clId="{970DC8AE-8AC4-4377-98C9-B9EBC613F44C}" dt="2023-06-27T05:39:20.374" v="356"/>
          <ac:spMkLst>
            <pc:docMk/>
            <pc:sldMk cId="781970728" sldId="257"/>
            <ac:spMk id="22" creationId="{8879BD1C-89CA-9B95-1AB9-F3A4141DDA55}"/>
          </ac:spMkLst>
        </pc:spChg>
        <pc:spChg chg="add del mod">
          <ac:chgData name="Nora Gale" userId="8dda526b-ae34-4797-ba63-d329fb8c7ee4" providerId="ADAL" clId="{970DC8AE-8AC4-4377-98C9-B9EBC613F44C}" dt="2023-06-27T05:39:20.374" v="356"/>
          <ac:spMkLst>
            <pc:docMk/>
            <pc:sldMk cId="781970728" sldId="257"/>
            <ac:spMk id="23" creationId="{0695548C-8CC5-F04F-9EAD-5E6C78A43FA7}"/>
          </ac:spMkLst>
        </pc:spChg>
        <pc:spChg chg="add del mod">
          <ac:chgData name="Nora Gale" userId="8dda526b-ae34-4797-ba63-d329fb8c7ee4" providerId="ADAL" clId="{970DC8AE-8AC4-4377-98C9-B9EBC613F44C}" dt="2023-06-27T05:39:20.374" v="356"/>
          <ac:spMkLst>
            <pc:docMk/>
            <pc:sldMk cId="781970728" sldId="257"/>
            <ac:spMk id="24" creationId="{0F4BD5B9-336C-4629-3DAA-63A591E542E6}"/>
          </ac:spMkLst>
        </pc:spChg>
        <pc:spChg chg="add del mod">
          <ac:chgData name="Nora Gale" userId="8dda526b-ae34-4797-ba63-d329fb8c7ee4" providerId="ADAL" clId="{970DC8AE-8AC4-4377-98C9-B9EBC613F44C}" dt="2023-06-27T05:39:20.374" v="356"/>
          <ac:spMkLst>
            <pc:docMk/>
            <pc:sldMk cId="781970728" sldId="257"/>
            <ac:spMk id="25" creationId="{5B3585AD-6EEE-A889-FEB0-389975799339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32" creationId="{987F1B3B-07CD-C8EA-33BD-2B2F6AD27AB0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33" creationId="{2BA87B2A-42EC-5C5E-ADCA-FADD8FF35D95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34" creationId="{C8E7CF07-49B2-EDDC-46D8-5297BFADCBC1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35" creationId="{D5AE27E2-C1A3-83C1-318B-1074E0E5943E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36" creationId="{5EE90F91-D571-F16B-2ED9-8830A30F221E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37" creationId="{401F0589-D92E-E3A2-C7DF-EF6BDD580442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38" creationId="{C7A0621A-72C3-C285-57DC-AFC6FC02B922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39" creationId="{00EA3843-3295-A2D7-7283-00F353C0E86A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40" creationId="{9B9C7B89-442F-2E6B-C13C-B2723FF4561F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42" creationId="{976CA303-3F98-8C38-CEFC-70E76B0A75F3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43" creationId="{93F81D75-7D63-A9DA-E8AF-7D206394DC0A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44" creationId="{C5FDB7E8-9B59-1B7E-F89C-C0A8A943E357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45" creationId="{49EF1D33-2702-BA5F-00AF-B6401A04523F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46" creationId="{1721184C-17C1-705E-1B39-A07D230DE89D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48" creationId="{E6D0ECF3-CFB3-D300-D539-3F4AA78D6C3C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49" creationId="{85931D08-F46A-33AC-C745-DF441B1D860C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51" creationId="{836976A6-9B54-41C0-7E09-84736D19D8F4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52" creationId="{933D9600-019C-47DD-89C5-D112F1D68796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54" creationId="{375FC3BD-B8A2-B007-A871-B3753D1F3831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55" creationId="{045403F6-89AC-B110-A05A-DE8AF9D3F1CB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56" creationId="{2B6C44B5-0BE7-2D79-9A36-B828F035E7D6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58" creationId="{C49D021C-E5EF-A7DF-F33E-7BFFBD9E9D24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59" creationId="{9628BF97-BEA4-59ED-F5C7-56B0CB08969F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60" creationId="{0E672E39-6780-C7F7-7E5A-C2BDB11EF80D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62" creationId="{DBF63B5C-56D7-C4AC-ADFB-84B3786A7D83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63" creationId="{738F7613-F932-5862-B39E-14042D51D2E5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64" creationId="{6EB8C3B7-AA36-91A3-DC87-01F9997F306A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66" creationId="{C1C3714B-EF75-5A61-AFA3-432A8C53DDAF}"/>
          </ac:spMkLst>
        </pc:spChg>
        <pc:spChg chg="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67" creationId="{F10B13A1-E1A1-AAEF-78FF-73E23D1D48C5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68" creationId="{2457009C-F591-B894-CC2B-4485F8286FEF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69" creationId="{AA7F450E-57C2-647E-24B3-3F6E6464948D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0" creationId="{971C32FA-A6D5-F2E2-01A0-BA2B2A080174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1" creationId="{09D7A6D9-9907-39F2-F12D-7602F9A4CCF0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2" creationId="{006AA288-EA82-7545-7CF7-D5CB0104C88D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3" creationId="{A4FA98FF-C5E1-C68C-0ADB-43246A201054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4" creationId="{78A762A4-EAF6-5B2E-C215-A3BA465E33BE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5" creationId="{8BC3FB9C-DA5E-4584-0D6B-EA67AFA30D62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6" creationId="{4A332879-EB5D-0C3E-6546-CCDBD48CE71E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7" creationId="{4AA94541-713E-BB8F-84D6-09ACBD259DB4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8" creationId="{C93A55AD-6758-20AD-0B33-4FB1A1818FD8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79" creationId="{E8157761-71F2-43F8-0DDF-C321F4215450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80" creationId="{8ECA3408-89C7-9538-298F-D895AC8979C8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81" creationId="{05B7863D-8741-C0DB-9898-61D8B5A7FE0D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82" creationId="{DF6F9BB2-DF90-0383-4477-CEA7E7D1E57E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83" creationId="{07E04EBF-8CA3-10B5-0E0D-16F5412F92F0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84" creationId="{92A45311-13F2-771C-D49D-1F744CC63580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85" creationId="{A3A3FC71-5AFE-2571-5B14-3AEB97C48BD5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86" creationId="{D08289F7-FEB6-6E0D-5AA9-EDEBC5873F3D}"/>
          </ac:spMkLst>
        </pc:spChg>
        <pc:spChg chg="add del mod">
          <ac:chgData name="Nora Gale" userId="8dda526b-ae34-4797-ba63-d329fb8c7ee4" providerId="ADAL" clId="{970DC8AE-8AC4-4377-98C9-B9EBC613F44C}" dt="2023-06-27T05:49:02.967" v="469" actId="478"/>
          <ac:spMkLst>
            <pc:docMk/>
            <pc:sldMk cId="781970728" sldId="257"/>
            <ac:spMk id="87" creationId="{C7F7A6D9-1AAB-81B0-2E1E-909091F1C0B0}"/>
          </ac:spMkLst>
        </pc:spChg>
        <pc:spChg chg="add del mod">
          <ac:chgData name="Nora Gale" userId="8dda526b-ae34-4797-ba63-d329fb8c7ee4" providerId="ADAL" clId="{970DC8AE-8AC4-4377-98C9-B9EBC613F44C}" dt="2023-06-27T05:49:05.349" v="470" actId="478"/>
          <ac:spMkLst>
            <pc:docMk/>
            <pc:sldMk cId="781970728" sldId="257"/>
            <ac:spMk id="88" creationId="{9D96459A-4315-68FE-EFCE-2FC8A5103F30}"/>
          </ac:spMkLst>
        </pc:spChg>
        <pc:spChg chg="add del mod">
          <ac:chgData name="Nora Gale" userId="8dda526b-ae34-4797-ba63-d329fb8c7ee4" providerId="ADAL" clId="{970DC8AE-8AC4-4377-98C9-B9EBC613F44C}" dt="2023-06-27T05:48:59.461" v="468" actId="478"/>
          <ac:spMkLst>
            <pc:docMk/>
            <pc:sldMk cId="781970728" sldId="257"/>
            <ac:spMk id="89" creationId="{3068EB83-C4E3-FC52-48AC-527B199AB0C4}"/>
          </ac:spMkLst>
        </pc:spChg>
        <pc:spChg chg="add del mod">
          <ac:chgData name="Nora Gale" userId="8dda526b-ae34-4797-ba63-d329fb8c7ee4" providerId="ADAL" clId="{970DC8AE-8AC4-4377-98C9-B9EBC613F44C}" dt="2023-06-27T05:49:08.005" v="471" actId="478"/>
          <ac:spMkLst>
            <pc:docMk/>
            <pc:sldMk cId="781970728" sldId="257"/>
            <ac:spMk id="90" creationId="{19CDFD0A-928A-8D99-D4DF-E0DAAEB31AA2}"/>
          </ac:spMkLst>
        </pc:spChg>
        <pc:spChg chg="add del mod">
          <ac:chgData name="Nora Gale" userId="8dda526b-ae34-4797-ba63-d329fb8c7ee4" providerId="ADAL" clId="{970DC8AE-8AC4-4377-98C9-B9EBC613F44C}" dt="2023-06-27T05:49:13.273" v="473" actId="478"/>
          <ac:spMkLst>
            <pc:docMk/>
            <pc:sldMk cId="781970728" sldId="257"/>
            <ac:spMk id="91" creationId="{B944A772-DD06-D20A-02BC-B9F4FCD2EFE7}"/>
          </ac:spMkLst>
        </pc:spChg>
        <pc:spChg chg="add del mod">
          <ac:chgData name="Nora Gale" userId="8dda526b-ae34-4797-ba63-d329fb8c7ee4" providerId="ADAL" clId="{970DC8AE-8AC4-4377-98C9-B9EBC613F44C}" dt="2023-06-27T05:49:15.205" v="474" actId="478"/>
          <ac:spMkLst>
            <pc:docMk/>
            <pc:sldMk cId="781970728" sldId="257"/>
            <ac:spMk id="92" creationId="{87E13FAB-EA63-147F-0AA0-787DA5D44F6A}"/>
          </ac:spMkLst>
        </pc:spChg>
        <pc:spChg chg="add del mod">
          <ac:chgData name="Nora Gale" userId="8dda526b-ae34-4797-ba63-d329fb8c7ee4" providerId="ADAL" clId="{970DC8AE-8AC4-4377-98C9-B9EBC613F44C}" dt="2023-06-27T05:49:10.933" v="472" actId="478"/>
          <ac:spMkLst>
            <pc:docMk/>
            <pc:sldMk cId="781970728" sldId="257"/>
            <ac:spMk id="93" creationId="{33C1AB61-D199-2C56-9C71-49E4C84BC093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94" creationId="{9BF6DEE5-73DC-FD20-D864-56CC71B15A01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95" creationId="{E3147240-BC25-E6ED-6FA5-15CF687B05DC}"/>
          </ac:spMkLst>
        </pc:spChg>
        <pc:spChg chg="add mod">
          <ac:chgData name="Nora Gale" userId="8dda526b-ae34-4797-ba63-d329fb8c7ee4" providerId="ADAL" clId="{970DC8AE-8AC4-4377-98C9-B9EBC613F44C}" dt="2023-06-27T05:49:20.442" v="475" actId="14100"/>
          <ac:spMkLst>
            <pc:docMk/>
            <pc:sldMk cId="781970728" sldId="257"/>
            <ac:spMk id="96" creationId="{4B82E6E1-0429-4ABC-00D6-9E93CE8B68B8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04" creationId="{445C9F83-3164-1241-2B0F-FCDF0AED3D82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05" creationId="{F1A0ECD1-A7C8-BAAD-4011-47BB2D1AF194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06" creationId="{FADB18A9-AFF0-F19D-8907-C220BDC8552C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07" creationId="{6EF2DE53-2C3C-4EF0-F3AF-E76B4C573D58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08" creationId="{13317608-8BB9-BC48-DEFC-9AD3CC4129B8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09" creationId="{E2EAFF88-EB3D-8D09-30AC-11DA82B55E39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10" creationId="{26640F7B-6C93-82FE-6F25-E7F80DD89DF6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11" creationId="{24518F41-DA08-267E-65DF-C9AB50653371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12" creationId="{6082CAFE-480F-6613-B310-DD54144FB2A8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14" creationId="{5EEEAFA4-3F8A-7332-F605-9AD2DF081D8C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15" creationId="{F54A66D4-0F14-55EB-EF72-D4E3008FEADE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16" creationId="{4D339AFA-2532-1F27-14F4-9837E994B4A3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17" creationId="{8CB2FE44-0683-C596-4BAE-AFC0A4572CA3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18" creationId="{9DC76FC4-3804-B732-1713-6622C66508FC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20" creationId="{78DABD4A-2A96-79F6-1E2B-F0AE6BC3109A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21" creationId="{81FC4339-F9D3-2B81-BE80-BD25564B43D7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23" creationId="{B2459CED-5264-2ADF-B4F8-D9F3496F2497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24" creationId="{F723C540-9D47-A5C2-39E2-C0E50935596B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26" creationId="{9994B383-E0F5-E896-4B08-9F540F2D5E98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27" creationId="{33A88BA9-C4BE-7878-19C7-77E9BC865219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28" creationId="{DD0406E6-1601-8DF1-EDD7-E6ED86089283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30" creationId="{F1DB0FD7-EB39-4583-F999-D9E5312ABC01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31" creationId="{3C62374F-76DA-99D5-6D7E-772157BC46FA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32" creationId="{61156AA3-AEA2-8F11-4AE8-6388B17E1E24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34" creationId="{98FA0DDD-FD52-231B-B769-C4F97652CDDD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35" creationId="{4BE197A3-D092-EB9F-B34B-1162053C9DF2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36" creationId="{79913A89-F4C3-54EA-63C7-75BBB9896FA3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38" creationId="{5514C0BB-07D9-29D0-1E24-FCC090894DC4}"/>
          </ac:spMkLst>
        </pc:spChg>
        <pc:spChg chg="mod">
          <ac:chgData name="Nora Gale" userId="8dda526b-ae34-4797-ba63-d329fb8c7ee4" providerId="ADAL" clId="{970DC8AE-8AC4-4377-98C9-B9EBC613F44C}" dt="2023-06-27T05:42:08.871" v="390"/>
          <ac:spMkLst>
            <pc:docMk/>
            <pc:sldMk cId="781970728" sldId="257"/>
            <ac:spMk id="139" creationId="{31781447-797A-4542-B89F-F34E1259D5B1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0" creationId="{310A86AA-AA1A-138B-A59F-1B95E4E8A260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1" creationId="{C8A31E1E-9B80-A2F9-4D21-BF5EE51AD012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2" creationId="{375754EF-83E7-FC94-91DD-0BC5D14A876F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3" creationId="{A8C6FB15-D3FD-54CF-D471-5AFA7EFEBFE0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4" creationId="{AFF0858E-FDC8-341C-B336-2EB96103EF60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5" creationId="{6083A300-9933-373B-C450-21637882969A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6" creationId="{7070E523-64B0-ADB6-3318-FF5943A21AC4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7" creationId="{4E8EC4E5-C63A-474D-6132-B939A3CB839D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8" creationId="{5798AD54-4977-5145-86F0-B7D58365B2CB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49" creationId="{14E5ABA2-E14F-80CF-566E-C978C6C0C11B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0" creationId="{7127254D-4182-F93E-B7EA-33823A50C7AB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1" creationId="{2DD26E53-2428-B3C9-0537-A8BA6CBB72B4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2" creationId="{543CCB95-4F44-7438-1E76-962F14830F85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3" creationId="{560512EF-A742-3111-4143-CB69D67D0ECE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4" creationId="{4F796C76-E18A-EA03-D864-8F3C59DC4E20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5" creationId="{7D618051-7764-36C9-5866-0F36445636B6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6" creationId="{C2F76FEE-8AFE-75CC-B8BE-719753772A4E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7" creationId="{553D3DAB-50C3-C9D1-9784-146C8C93EBE3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8" creationId="{7FEEDA04-DDA6-A9AC-1008-1CC846BC26D2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59" creationId="{C412C579-3A80-663F-2291-64F604E904C4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60" creationId="{32ED03EA-E0FC-BB66-2691-238E62F3DD2F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61" creationId="{33476263-B348-C17D-9E2D-887B4008468A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62" creationId="{5AF1AD12-BE2E-80B7-0612-00B2410A01A6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63" creationId="{19092C97-87F9-B861-AA87-E2A2D7AF7788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64" creationId="{1634DF1F-B8D9-18FF-F939-8BECCA5114D7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65" creationId="{E4651669-E94C-6FE7-3FB4-7B6C27E5E460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66" creationId="{06E7F685-7072-D5D6-1E29-B1F93CA7FE79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67" creationId="{93318DD0-A5AF-C1A9-3AB7-E6F647B74E7B}"/>
          </ac:spMkLst>
        </pc:spChg>
        <pc:spChg chg="add del mod">
          <ac:chgData name="Nora Gale" userId="8dda526b-ae34-4797-ba63-d329fb8c7ee4" providerId="ADAL" clId="{970DC8AE-8AC4-4377-98C9-B9EBC613F44C}" dt="2023-06-27T05:42:09.991" v="391"/>
          <ac:spMkLst>
            <pc:docMk/>
            <pc:sldMk cId="781970728" sldId="257"/>
            <ac:spMk id="168" creationId="{5E798840-A48F-282D-DED0-30CE6E76E803}"/>
          </ac:spMkLst>
        </pc:spChg>
        <pc:grpChg chg="add del mod">
          <ac:chgData name="Nora Gale" userId="8dda526b-ae34-4797-ba63-d329fb8c7ee4" providerId="ADAL" clId="{970DC8AE-8AC4-4377-98C9-B9EBC613F44C}" dt="2023-06-27T05:38:45.739" v="351"/>
          <ac:grpSpMkLst>
            <pc:docMk/>
            <pc:sldMk cId="781970728" sldId="257"/>
            <ac:grpSpMk id="6" creationId="{9CCC473B-B8B8-C13C-7B3C-D568346FCB8A}"/>
          </ac:grpSpMkLst>
        </pc:grpChg>
        <pc:grpChg chg="add del mod">
          <ac:chgData name="Nora Gale" userId="8dda526b-ae34-4797-ba63-d329fb8c7ee4" providerId="ADAL" clId="{970DC8AE-8AC4-4377-98C9-B9EBC613F44C}" dt="2023-06-27T05:39:20.374" v="356"/>
          <ac:grpSpMkLst>
            <pc:docMk/>
            <pc:sldMk cId="781970728" sldId="257"/>
            <ac:grpSpMk id="16" creationId="{7918A05C-037F-D45F-452D-19EA89B037D5}"/>
          </ac:grpSpMkLst>
        </pc:grpChg>
        <pc:grpChg chg="add 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26" creationId="{6D686304-2AAD-973E-3B9A-B10A0D0577B0}"/>
          </ac:grpSpMkLst>
        </pc:grpChg>
        <pc:grpChg chg="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27" creationId="{4DDC3C4E-AF7F-D248-2453-021F4D249CAB}"/>
          </ac:grpSpMkLst>
        </pc:grpChg>
        <pc:grpChg chg="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28" creationId="{11E7AF66-CC0A-F105-8F65-6A5118DEA18E}"/>
          </ac:grpSpMkLst>
        </pc:grpChg>
        <pc:grpChg chg="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29" creationId="{60A7B624-10FF-A8CC-2184-981190C4FFBA}"/>
          </ac:grpSpMkLst>
        </pc:grpChg>
        <pc:grpChg chg="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30" creationId="{398F2955-6E8E-E4AC-181F-DCC5AD2748C7}"/>
          </ac:grpSpMkLst>
        </pc:grpChg>
        <pc:grpChg chg="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31" creationId="{FE4540C6-4FE3-4547-5BB7-73F211713B3B}"/>
          </ac:grpSpMkLst>
        </pc:grpChg>
        <pc:grpChg chg="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41" creationId="{A09C9821-B452-0887-C86B-09E49270A1A5}"/>
          </ac:grpSpMkLst>
        </pc:grpChg>
        <pc:grpChg chg="add 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47" creationId="{661A806B-970D-D92A-B500-0E4E279FE608}"/>
          </ac:grpSpMkLst>
        </pc:grpChg>
        <pc:grpChg chg="add 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50" creationId="{AEFFC0C6-E734-0B46-6DA0-C8DE9629AB7F}"/>
          </ac:grpSpMkLst>
        </pc:grpChg>
        <pc:grpChg chg="add 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53" creationId="{415AB020-4D16-505A-E22D-A1EEF971C07F}"/>
          </ac:grpSpMkLst>
        </pc:grpChg>
        <pc:grpChg chg="add 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57" creationId="{19F00D69-9A68-5828-1B44-C4C175EBA3F7}"/>
          </ac:grpSpMkLst>
        </pc:grpChg>
        <pc:grpChg chg="add 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61" creationId="{90C5C4E6-589E-7A89-5685-DB93F4F3B548}"/>
          </ac:grpSpMkLst>
        </pc:grpChg>
        <pc:grpChg chg="add 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65" creationId="{EDF49EAD-9664-F546-4933-AB92DB485DD2}"/>
          </ac:grpSpMkLst>
        </pc:grpChg>
        <pc:grpChg chg="add mod">
          <ac:chgData name="Nora Gale" userId="8dda526b-ae34-4797-ba63-d329fb8c7ee4" providerId="ADAL" clId="{970DC8AE-8AC4-4377-98C9-B9EBC613F44C}" dt="2023-06-27T05:49:20.442" v="475" actId="14100"/>
          <ac:grpSpMkLst>
            <pc:docMk/>
            <pc:sldMk cId="781970728" sldId="257"/>
            <ac:grpSpMk id="97" creationId="{5BD16861-540E-7B28-AD0F-66BC5937C736}"/>
          </ac:grpSpMkLst>
        </pc:grpChg>
        <pc:grpChg chg="add del mod">
          <ac:chgData name="Nora Gale" userId="8dda526b-ae34-4797-ba63-d329fb8c7ee4" providerId="ADAL" clId="{970DC8AE-8AC4-4377-98C9-B9EBC613F44C}" dt="2023-06-27T05:42:09.991" v="391"/>
          <ac:grpSpMkLst>
            <pc:docMk/>
            <pc:sldMk cId="781970728" sldId="257"/>
            <ac:grpSpMk id="98" creationId="{A514E5EC-3664-9A8D-6537-CA05E53E090D}"/>
          </ac:grpSpMkLst>
        </pc:grpChg>
        <pc:grpChg chg="mod">
          <ac:chgData name="Nora Gale" userId="8dda526b-ae34-4797-ba63-d329fb8c7ee4" providerId="ADAL" clId="{970DC8AE-8AC4-4377-98C9-B9EBC613F44C}" dt="2023-06-27T05:42:08.871" v="390"/>
          <ac:grpSpMkLst>
            <pc:docMk/>
            <pc:sldMk cId="781970728" sldId="257"/>
            <ac:grpSpMk id="99" creationId="{1FFE586A-C76F-11B5-4B67-1D8F7E1064D6}"/>
          </ac:grpSpMkLst>
        </pc:grpChg>
        <pc:grpChg chg="mod">
          <ac:chgData name="Nora Gale" userId="8dda526b-ae34-4797-ba63-d329fb8c7ee4" providerId="ADAL" clId="{970DC8AE-8AC4-4377-98C9-B9EBC613F44C}" dt="2023-06-27T05:42:08.871" v="390"/>
          <ac:grpSpMkLst>
            <pc:docMk/>
            <pc:sldMk cId="781970728" sldId="257"/>
            <ac:grpSpMk id="100" creationId="{356A8365-ACA4-C58F-F0A8-D1C15BB14E95}"/>
          </ac:grpSpMkLst>
        </pc:grpChg>
        <pc:grpChg chg="mod">
          <ac:chgData name="Nora Gale" userId="8dda526b-ae34-4797-ba63-d329fb8c7ee4" providerId="ADAL" clId="{970DC8AE-8AC4-4377-98C9-B9EBC613F44C}" dt="2023-06-27T05:42:08.871" v="390"/>
          <ac:grpSpMkLst>
            <pc:docMk/>
            <pc:sldMk cId="781970728" sldId="257"/>
            <ac:grpSpMk id="101" creationId="{42355358-67CB-5B1E-7D86-9946533F3924}"/>
          </ac:grpSpMkLst>
        </pc:grpChg>
        <pc:grpChg chg="mod">
          <ac:chgData name="Nora Gale" userId="8dda526b-ae34-4797-ba63-d329fb8c7ee4" providerId="ADAL" clId="{970DC8AE-8AC4-4377-98C9-B9EBC613F44C}" dt="2023-06-27T05:42:08.871" v="390"/>
          <ac:grpSpMkLst>
            <pc:docMk/>
            <pc:sldMk cId="781970728" sldId="257"/>
            <ac:grpSpMk id="102" creationId="{890B4F36-74DD-79C9-EF82-1C9FC54DFF69}"/>
          </ac:grpSpMkLst>
        </pc:grpChg>
        <pc:grpChg chg="mod">
          <ac:chgData name="Nora Gale" userId="8dda526b-ae34-4797-ba63-d329fb8c7ee4" providerId="ADAL" clId="{970DC8AE-8AC4-4377-98C9-B9EBC613F44C}" dt="2023-06-27T05:42:08.871" v="390"/>
          <ac:grpSpMkLst>
            <pc:docMk/>
            <pc:sldMk cId="781970728" sldId="257"/>
            <ac:grpSpMk id="103" creationId="{5CA8EA50-8218-1766-D1BB-2D73B6098FDD}"/>
          </ac:grpSpMkLst>
        </pc:grpChg>
        <pc:grpChg chg="mod">
          <ac:chgData name="Nora Gale" userId="8dda526b-ae34-4797-ba63-d329fb8c7ee4" providerId="ADAL" clId="{970DC8AE-8AC4-4377-98C9-B9EBC613F44C}" dt="2023-06-27T05:42:08.871" v="390"/>
          <ac:grpSpMkLst>
            <pc:docMk/>
            <pc:sldMk cId="781970728" sldId="257"/>
            <ac:grpSpMk id="113" creationId="{5F6EE748-2501-6D3B-D381-8B4B48A460B5}"/>
          </ac:grpSpMkLst>
        </pc:grpChg>
        <pc:grpChg chg="add del mod">
          <ac:chgData name="Nora Gale" userId="8dda526b-ae34-4797-ba63-d329fb8c7ee4" providerId="ADAL" clId="{970DC8AE-8AC4-4377-98C9-B9EBC613F44C}" dt="2023-06-27T05:42:09.991" v="391"/>
          <ac:grpSpMkLst>
            <pc:docMk/>
            <pc:sldMk cId="781970728" sldId="257"/>
            <ac:grpSpMk id="119" creationId="{86A675D5-0178-F38D-EA4A-E6377FDDAF9B}"/>
          </ac:grpSpMkLst>
        </pc:grpChg>
        <pc:grpChg chg="add del mod">
          <ac:chgData name="Nora Gale" userId="8dda526b-ae34-4797-ba63-d329fb8c7ee4" providerId="ADAL" clId="{970DC8AE-8AC4-4377-98C9-B9EBC613F44C}" dt="2023-06-27T05:42:09.991" v="391"/>
          <ac:grpSpMkLst>
            <pc:docMk/>
            <pc:sldMk cId="781970728" sldId="257"/>
            <ac:grpSpMk id="122" creationId="{682E9A7C-6081-D265-2657-A3422C997CC0}"/>
          </ac:grpSpMkLst>
        </pc:grpChg>
        <pc:grpChg chg="add del mod">
          <ac:chgData name="Nora Gale" userId="8dda526b-ae34-4797-ba63-d329fb8c7ee4" providerId="ADAL" clId="{970DC8AE-8AC4-4377-98C9-B9EBC613F44C}" dt="2023-06-27T05:42:09.991" v="391"/>
          <ac:grpSpMkLst>
            <pc:docMk/>
            <pc:sldMk cId="781970728" sldId="257"/>
            <ac:grpSpMk id="125" creationId="{EE5B9686-8785-1C9F-54B6-544E5A272BFA}"/>
          </ac:grpSpMkLst>
        </pc:grpChg>
        <pc:grpChg chg="add del mod">
          <ac:chgData name="Nora Gale" userId="8dda526b-ae34-4797-ba63-d329fb8c7ee4" providerId="ADAL" clId="{970DC8AE-8AC4-4377-98C9-B9EBC613F44C}" dt="2023-06-27T05:42:09.991" v="391"/>
          <ac:grpSpMkLst>
            <pc:docMk/>
            <pc:sldMk cId="781970728" sldId="257"/>
            <ac:grpSpMk id="129" creationId="{06A627E3-E12B-05BA-88F2-DA0193DB73A2}"/>
          </ac:grpSpMkLst>
        </pc:grpChg>
        <pc:grpChg chg="add del mod">
          <ac:chgData name="Nora Gale" userId="8dda526b-ae34-4797-ba63-d329fb8c7ee4" providerId="ADAL" clId="{970DC8AE-8AC4-4377-98C9-B9EBC613F44C}" dt="2023-06-27T05:42:09.991" v="391"/>
          <ac:grpSpMkLst>
            <pc:docMk/>
            <pc:sldMk cId="781970728" sldId="257"/>
            <ac:grpSpMk id="133" creationId="{B711E858-7267-1CB4-6810-ECEF3B3EC311}"/>
          </ac:grpSpMkLst>
        </pc:grpChg>
        <pc:grpChg chg="add del mod">
          <ac:chgData name="Nora Gale" userId="8dda526b-ae34-4797-ba63-d329fb8c7ee4" providerId="ADAL" clId="{970DC8AE-8AC4-4377-98C9-B9EBC613F44C}" dt="2023-06-27T05:42:09.991" v="391"/>
          <ac:grpSpMkLst>
            <pc:docMk/>
            <pc:sldMk cId="781970728" sldId="257"/>
            <ac:grpSpMk id="137" creationId="{25ABFCC9-89FB-540A-4C04-3CF92F7307EA}"/>
          </ac:grpSpMkLst>
        </pc:grpChg>
        <pc:picChg chg="add del mod">
          <ac:chgData name="Nora Gale" userId="8dda526b-ae34-4797-ba63-d329fb8c7ee4" providerId="ADAL" clId="{970DC8AE-8AC4-4377-98C9-B9EBC613F44C}" dt="2023-06-27T05:39:07.543" v="354" actId="478"/>
          <ac:picMkLst>
            <pc:docMk/>
            <pc:sldMk cId="781970728" sldId="257"/>
            <ac:picMk id="5" creationId="{C6E76943-10B8-7D8A-2058-4743D3FC93CA}"/>
          </ac:picMkLst>
        </pc:picChg>
      </pc:sldChg>
      <pc:sldChg chg="modSp mod">
        <pc:chgData name="Nora Gale" userId="8dda526b-ae34-4797-ba63-d329fb8c7ee4" providerId="ADAL" clId="{970DC8AE-8AC4-4377-98C9-B9EBC613F44C}" dt="2023-06-27T05:34:15.964" v="343" actId="113"/>
        <pc:sldMkLst>
          <pc:docMk/>
          <pc:sldMk cId="2271053862" sldId="258"/>
        </pc:sldMkLst>
        <pc:spChg chg="mod">
          <ac:chgData name="Nora Gale" userId="8dda526b-ae34-4797-ba63-d329fb8c7ee4" providerId="ADAL" clId="{970DC8AE-8AC4-4377-98C9-B9EBC613F44C}" dt="2023-06-27T05:29:10.374" v="66" actId="20577"/>
          <ac:spMkLst>
            <pc:docMk/>
            <pc:sldMk cId="2271053862" sldId="258"/>
            <ac:spMk id="158" creationId="{00000000-0000-0000-0000-000000000000}"/>
          </ac:spMkLst>
        </pc:spChg>
        <pc:spChg chg="mod">
          <ac:chgData name="Nora Gale" userId="8dda526b-ae34-4797-ba63-d329fb8c7ee4" providerId="ADAL" clId="{970DC8AE-8AC4-4377-98C9-B9EBC613F44C}" dt="2023-06-27T05:34:15.964" v="343" actId="113"/>
          <ac:spMkLst>
            <pc:docMk/>
            <pc:sldMk cId="2271053862" sldId="258"/>
            <ac:spMk id="159" creationId="{00000000-0000-0000-0000-000000000000}"/>
          </ac:spMkLst>
        </pc:spChg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667617892" sldId="260"/>
        </pc:sldMkLst>
      </pc:sldChg>
      <pc:sldChg chg="addSp delSp modSp add mod">
        <pc:chgData name="Nora Gale" userId="8dda526b-ae34-4797-ba63-d329fb8c7ee4" providerId="ADAL" clId="{970DC8AE-8AC4-4377-98C9-B9EBC613F44C}" dt="2023-06-27T06:05:19.589" v="1508" actId="114"/>
        <pc:sldMkLst>
          <pc:docMk/>
          <pc:sldMk cId="3789640653" sldId="260"/>
        </pc:sldMkLst>
        <pc:spChg chg="mod">
          <ac:chgData name="Nora Gale" userId="8dda526b-ae34-4797-ba63-d329fb8c7ee4" providerId="ADAL" clId="{970DC8AE-8AC4-4377-98C9-B9EBC613F44C}" dt="2023-06-27T05:48:12.156" v="462" actId="1076"/>
          <ac:spMkLst>
            <pc:docMk/>
            <pc:sldMk cId="3789640653" sldId="260"/>
            <ac:spMk id="3" creationId="{9F44B3E3-13A9-7B73-6F85-680DD377E244}"/>
          </ac:spMkLst>
        </pc:spChg>
        <pc:spChg chg="del mod">
          <ac:chgData name="Nora Gale" userId="8dda526b-ae34-4797-ba63-d329fb8c7ee4" providerId="ADAL" clId="{970DC8AE-8AC4-4377-98C9-B9EBC613F44C}" dt="2023-06-27T05:52:11.812" v="560" actId="478"/>
          <ac:spMkLst>
            <pc:docMk/>
            <pc:sldMk cId="3789640653" sldId="260"/>
            <ac:spMk id="4" creationId="{AEB39B43-FA20-7C08-D823-C656355F2A00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10" creationId="{B635CAD1-E604-1F68-6E36-B88D46603FF3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12" creationId="{6ECA8F5F-2131-BFDC-4344-12EADEB7BA91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14" creationId="{F092C96F-EC01-9DCD-5C0E-68ED924331C6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16" creationId="{1BCF0C52-FF73-B25C-9710-A73567013E4C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17" creationId="{D2D7AC80-99D6-B438-1FF9-42EECF6D4F44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18" creationId="{19C67D84-C4A3-117B-C9BE-1DF83DC94C1F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19" creationId="{4F06EE4F-84E9-ECB2-CA6A-637D9AB30B45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0" creationId="{82BA9551-68DC-BEF7-484B-2BFA0D6AB8C1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1" creationId="{095B315B-4D37-D792-2EAE-1DBBD979F41E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2" creationId="{8F56D9C0-2E3A-EDD8-ED30-502A75E07CB7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3" creationId="{7C2487B9-0954-1364-8068-66B625770F20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4" creationId="{53EEA0C7-B62A-A7CB-0EC8-21F0D1A2A180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5" creationId="{81564DCA-32C2-435B-DB4C-BF566DF7681C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6" creationId="{90C8D524-C429-A81A-CE1D-96D786B5D462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7" creationId="{B16061EF-C7E3-8784-2056-2C2996EB2AD8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8" creationId="{C80F15C8-E831-6539-3D38-AC7D266B154F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29" creationId="{9C99B99F-597B-5604-0176-53E7B1FB1E7F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0" creationId="{ECDCC070-6790-F328-638A-E058B69C3260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1" creationId="{26C122A0-DE56-8000-07D0-6C4895218762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2" creationId="{075CBD79-3763-803E-3342-1C24E585093A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3" creationId="{10B433C8-A70D-68F9-54E2-B20FEFDC79B7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4" creationId="{4CD63BA2-A11D-0F9C-20F8-2F6FA0D771CD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5" creationId="{02F39F2B-338F-3329-95D8-E4014A35C611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6" creationId="{B7E8AD71-15CC-56C5-05ED-585D4A42892E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7" creationId="{AF2EC31C-D104-23D7-4CCA-1A7885C3B1CF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8" creationId="{308B154B-7851-0709-0929-69E29F5C3EA3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39" creationId="{DD4E041F-1621-A5D9-92BA-9147A3EE6F89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0" creationId="{EEB5D237-8FD0-156E-2771-926CB3DA2E76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1" creationId="{182C6DE1-D956-6BC8-E9C3-D5259BD1AAC7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2" creationId="{5C16310D-A396-1236-0FD9-3C462564950E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3" creationId="{C90F953E-8A6B-64FB-9434-574C0B1D269F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4" creationId="{C5753B8B-5FB2-243A-1151-A6C8C144A7C4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5" creationId="{EA8967D0-0625-8678-6F26-274A53D94CC5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6" creationId="{1C09AF1F-BBDD-E8C5-0A7E-5CE83659E1FA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7" creationId="{428BE86D-6398-F4BB-A9AB-3CD521BB0484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8" creationId="{32A59E38-E754-4474-78BB-F97436692659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49" creationId="{B331A11B-6E8C-C0BA-B9A1-B8961B8161F0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50" creationId="{CAA3DB9E-83FF-0A21-1349-9B538541FAF6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51" creationId="{B3A7681C-8C80-CC38-6960-B651F1A96777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52" creationId="{5507CA18-5C1D-8119-4734-3723A7966726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53" creationId="{BF39BF4B-C2ED-232F-7858-3EDB478EED73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54" creationId="{24FF296E-2D94-8448-8C60-2141F9EB7B91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55" creationId="{26243433-6C89-4B68-94C0-DF2C070C7262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56" creationId="{BD898F85-CBA3-71EC-798F-341AB1830B51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62" creationId="{3FB4F113-CF73-4024-1697-9B1F3E4A13E7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63" creationId="{8CF7F913-B76B-62A0-562F-57F4230E642D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64" creationId="{0BA9A6B8-FD33-C6F9-208E-0AF137A10CD9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65" creationId="{3852CD95-A570-31BB-062B-553F3C8795CF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66" creationId="{A76E0B1A-6434-509B-4D2B-3A1748720466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67" creationId="{1BA24A47-30F2-5100-0CCD-083EA40876AF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68" creationId="{40CEEC65-66A3-EDB5-0B9D-09AB6B888883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69" creationId="{0454DDEB-89AA-5DDA-1F4F-09A60E0B2EC6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70" creationId="{D23F5F63-9C59-1D07-F9C8-4951AE11476F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72" creationId="{296813F1-A977-F159-8E47-CE9EF2A48607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73" creationId="{1AE87B43-1E26-7E26-3AD0-21FAD394778B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74" creationId="{23FF7D6B-6EAF-D6DC-C043-E1729164493F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75" creationId="{C1176049-1C88-3AF2-6AEF-4B1BDDC8F3AE}"/>
          </ac:spMkLst>
        </pc:spChg>
        <pc:spChg chg="mod">
          <ac:chgData name="Nora Gale" userId="8dda526b-ae34-4797-ba63-d329fb8c7ee4" providerId="ADAL" clId="{970DC8AE-8AC4-4377-98C9-B9EBC613F44C}" dt="2023-06-27T05:51:47.407" v="557" actId="1076"/>
          <ac:spMkLst>
            <pc:docMk/>
            <pc:sldMk cId="3789640653" sldId="260"/>
            <ac:spMk id="76" creationId="{7C356F66-9039-FEB1-26BE-24D2A24FB1F3}"/>
          </ac:spMkLst>
        </pc:spChg>
        <pc:spChg chg="add del mod">
          <ac:chgData name="Nora Gale" userId="8dda526b-ae34-4797-ba63-d329fb8c7ee4" providerId="ADAL" clId="{970DC8AE-8AC4-4377-98C9-B9EBC613F44C}" dt="2023-06-27T05:43:51.943" v="408"/>
          <ac:spMkLst>
            <pc:docMk/>
            <pc:sldMk cId="3789640653" sldId="260"/>
            <ac:spMk id="77" creationId="{7C727C60-A459-CB82-8DC5-838FC518B977}"/>
          </ac:spMkLst>
        </pc:spChg>
        <pc:spChg chg="add del mod">
          <ac:chgData name="Nora Gale" userId="8dda526b-ae34-4797-ba63-d329fb8c7ee4" providerId="ADAL" clId="{970DC8AE-8AC4-4377-98C9-B9EBC613F44C}" dt="2023-06-27T05:43:51.943" v="408"/>
          <ac:spMkLst>
            <pc:docMk/>
            <pc:sldMk cId="3789640653" sldId="260"/>
            <ac:spMk id="78" creationId="{762E7EAF-9D6A-7278-65FD-3FDD3F5E8E8D}"/>
          </ac:spMkLst>
        </pc:spChg>
        <pc:spChg chg="add del mod">
          <ac:chgData name="Nora Gale" userId="8dda526b-ae34-4797-ba63-d329fb8c7ee4" providerId="ADAL" clId="{970DC8AE-8AC4-4377-98C9-B9EBC613F44C}" dt="2023-06-27T05:43:51.943" v="408"/>
          <ac:spMkLst>
            <pc:docMk/>
            <pc:sldMk cId="3789640653" sldId="260"/>
            <ac:spMk id="79" creationId="{B6C66448-EB6C-203E-A674-4E26453F9D81}"/>
          </ac:spMkLst>
        </pc:spChg>
        <pc:spChg chg="mod">
          <ac:chgData name="Nora Gale" userId="8dda526b-ae34-4797-ba63-d329fb8c7ee4" providerId="ADAL" clId="{970DC8AE-8AC4-4377-98C9-B9EBC613F44C}" dt="2023-06-27T05:50:35.116" v="547" actId="1076"/>
          <ac:spMkLst>
            <pc:docMk/>
            <pc:sldMk cId="3789640653" sldId="260"/>
            <ac:spMk id="84" creationId="{8A0CED55-8F95-C8EA-0262-8C5891F550CF}"/>
          </ac:spMkLst>
        </pc:spChg>
        <pc:spChg chg="mod">
          <ac:chgData name="Nora Gale" userId="8dda526b-ae34-4797-ba63-d329fb8c7ee4" providerId="ADAL" clId="{970DC8AE-8AC4-4377-98C9-B9EBC613F44C}" dt="2023-06-27T05:50:35.116" v="547" actId="1076"/>
          <ac:spMkLst>
            <pc:docMk/>
            <pc:sldMk cId="3789640653" sldId="260"/>
            <ac:spMk id="85" creationId="{84B0CB68-C7C3-B1EE-264C-153AD43A5C92}"/>
          </ac:spMkLst>
        </pc:spChg>
        <pc:spChg chg="mod">
          <ac:chgData name="Nora Gale" userId="8dda526b-ae34-4797-ba63-d329fb8c7ee4" providerId="ADAL" clId="{970DC8AE-8AC4-4377-98C9-B9EBC613F44C}" dt="2023-06-27T05:50:35.116" v="547" actId="1076"/>
          <ac:spMkLst>
            <pc:docMk/>
            <pc:sldMk cId="3789640653" sldId="260"/>
            <ac:spMk id="86" creationId="{B35D063A-BC1C-5A81-F259-947FAA36F093}"/>
          </ac:spMkLst>
        </pc:spChg>
        <pc:spChg chg="add mod">
          <ac:chgData name="Nora Gale" userId="8dda526b-ae34-4797-ba63-d329fb8c7ee4" providerId="ADAL" clId="{970DC8AE-8AC4-4377-98C9-B9EBC613F44C}" dt="2023-06-27T06:05:19.589" v="1508" actId="114"/>
          <ac:spMkLst>
            <pc:docMk/>
            <pc:sldMk cId="3789640653" sldId="260"/>
            <ac:spMk id="92" creationId="{C62B49C6-2398-826C-DCEC-6DF5C3A9EAFE}"/>
          </ac:spMkLst>
        </pc:spChg>
        <pc:grpChg chg="add 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5" creationId="{B841EDFD-AACF-DB8D-BB9C-EDB62A46BF88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6" creationId="{ECFF97D2-AEFB-06EA-9087-C02B3B6720FB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7" creationId="{2B6919D9-1382-A653-EA71-C93BAC9E1A73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8" creationId="{1EF1512E-FC57-B4B9-3450-37F028E234CD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9" creationId="{D68D8CD8-54BF-AC93-BA7E-E7A3A1464F29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11" creationId="{B21953EB-4839-A586-BD85-A74FE5C4CABB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13" creationId="{E253EE46-FF1E-E84D-B180-E036D00A4679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15" creationId="{6B5C74CC-85A4-3EFA-026C-AD9FF23EFEDE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57" creationId="{98A084F9-245B-635B-CDFC-ACCDB29BDEBA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58" creationId="{67A2FF01-5B77-554A-A56C-379FE896F361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59" creationId="{AD0F2EF7-9C3A-F158-2B58-1AB2A0CB6DBF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60" creationId="{AF8F7830-3689-7C6C-ADA9-2DF720378697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61" creationId="{D9CE90F1-2C69-7EE5-29A0-4D8068344AA4}"/>
          </ac:grpSpMkLst>
        </pc:grpChg>
        <pc:grpChg chg="mod">
          <ac:chgData name="Nora Gale" userId="8dda526b-ae34-4797-ba63-d329fb8c7ee4" providerId="ADAL" clId="{970DC8AE-8AC4-4377-98C9-B9EBC613F44C}" dt="2023-06-27T05:51:47.407" v="557" actId="1076"/>
          <ac:grpSpMkLst>
            <pc:docMk/>
            <pc:sldMk cId="3789640653" sldId="260"/>
            <ac:grpSpMk id="71" creationId="{65881B42-DEBB-8A82-E679-887889288DAE}"/>
          </ac:grpSpMkLst>
        </pc:grpChg>
        <pc:grpChg chg="add del mod">
          <ac:chgData name="Nora Gale" userId="8dda526b-ae34-4797-ba63-d329fb8c7ee4" providerId="ADAL" clId="{970DC8AE-8AC4-4377-98C9-B9EBC613F44C}" dt="2023-06-27T05:51:01.814" v="548" actId="478"/>
          <ac:grpSpMkLst>
            <pc:docMk/>
            <pc:sldMk cId="3789640653" sldId="260"/>
            <ac:grpSpMk id="83" creationId="{8323773C-58FC-0B4F-D17E-A59A53109A18}"/>
          </ac:grpSpMkLst>
        </pc:grpChg>
        <pc:picChg chg="add del mod">
          <ac:chgData name="Nora Gale" userId="8dda526b-ae34-4797-ba63-d329fb8c7ee4" providerId="ADAL" clId="{970DC8AE-8AC4-4377-98C9-B9EBC613F44C}" dt="2023-06-27T05:43:51.943" v="408"/>
          <ac:picMkLst>
            <pc:docMk/>
            <pc:sldMk cId="3789640653" sldId="260"/>
            <ac:picMk id="80" creationId="{0D1B4FAA-A221-FADD-EA94-3AC30B5B4629}"/>
          </ac:picMkLst>
        </pc:picChg>
        <pc:picChg chg="add del mod">
          <ac:chgData name="Nora Gale" userId="8dda526b-ae34-4797-ba63-d329fb8c7ee4" providerId="ADAL" clId="{970DC8AE-8AC4-4377-98C9-B9EBC613F44C}" dt="2023-06-27T05:43:51.943" v="408"/>
          <ac:picMkLst>
            <pc:docMk/>
            <pc:sldMk cId="3789640653" sldId="260"/>
            <ac:picMk id="81" creationId="{543605B9-F176-AA62-0253-57E4733CA887}"/>
          </ac:picMkLst>
        </pc:picChg>
        <pc:picChg chg="add del mod">
          <ac:chgData name="Nora Gale" userId="8dda526b-ae34-4797-ba63-d329fb8c7ee4" providerId="ADAL" clId="{970DC8AE-8AC4-4377-98C9-B9EBC613F44C}" dt="2023-06-27T05:43:51.943" v="408"/>
          <ac:picMkLst>
            <pc:docMk/>
            <pc:sldMk cId="3789640653" sldId="260"/>
            <ac:picMk id="82" creationId="{19AC1ABB-0FD9-F6BC-C8CB-326E84F322D7}"/>
          </ac:picMkLst>
        </pc:picChg>
        <pc:picChg chg="mod">
          <ac:chgData name="Nora Gale" userId="8dda526b-ae34-4797-ba63-d329fb8c7ee4" providerId="ADAL" clId="{970DC8AE-8AC4-4377-98C9-B9EBC613F44C}" dt="2023-06-27T05:50:35.116" v="547" actId="1076"/>
          <ac:picMkLst>
            <pc:docMk/>
            <pc:sldMk cId="3789640653" sldId="260"/>
            <ac:picMk id="87" creationId="{4858D1A3-F914-3BB1-764F-F3A683BF9D35}"/>
          </ac:picMkLst>
        </pc:picChg>
        <pc:picChg chg="mod">
          <ac:chgData name="Nora Gale" userId="8dda526b-ae34-4797-ba63-d329fb8c7ee4" providerId="ADAL" clId="{970DC8AE-8AC4-4377-98C9-B9EBC613F44C}" dt="2023-06-27T05:50:35.116" v="547" actId="1076"/>
          <ac:picMkLst>
            <pc:docMk/>
            <pc:sldMk cId="3789640653" sldId="260"/>
            <ac:picMk id="88" creationId="{368EA446-EC21-44FF-9419-2E444F45D46D}"/>
          </ac:picMkLst>
        </pc:picChg>
        <pc:picChg chg="mod">
          <ac:chgData name="Nora Gale" userId="8dda526b-ae34-4797-ba63-d329fb8c7ee4" providerId="ADAL" clId="{970DC8AE-8AC4-4377-98C9-B9EBC613F44C}" dt="2023-06-27T05:50:35.116" v="547" actId="1076"/>
          <ac:picMkLst>
            <pc:docMk/>
            <pc:sldMk cId="3789640653" sldId="260"/>
            <ac:picMk id="89" creationId="{B8861758-4411-00A7-088D-6E60DB30364F}"/>
          </ac:picMkLst>
        </pc:picChg>
        <pc:picChg chg="add mod">
          <ac:chgData name="Nora Gale" userId="8dda526b-ae34-4797-ba63-d329fb8c7ee4" providerId="ADAL" clId="{970DC8AE-8AC4-4377-98C9-B9EBC613F44C}" dt="2023-06-27T05:51:54.026" v="558" actId="1076"/>
          <ac:picMkLst>
            <pc:docMk/>
            <pc:sldMk cId="3789640653" sldId="260"/>
            <ac:picMk id="91" creationId="{2F3D288E-454A-9FF4-1669-43BAFD59990C}"/>
          </ac:picMkLst>
        </pc:picChg>
      </pc:sldChg>
      <pc:sldChg chg="addSp delSp modSp add mod">
        <pc:chgData name="Nora Gale" userId="8dda526b-ae34-4797-ba63-d329fb8c7ee4" providerId="ADAL" clId="{970DC8AE-8AC4-4377-98C9-B9EBC613F44C}" dt="2023-06-27T05:54:48.205" v="727" actId="2710"/>
        <pc:sldMkLst>
          <pc:docMk/>
          <pc:sldMk cId="1840079959" sldId="261"/>
        </pc:sldMkLst>
        <pc:spChg chg="del mod">
          <ac:chgData name="Nora Gale" userId="8dda526b-ae34-4797-ba63-d329fb8c7ee4" providerId="ADAL" clId="{970DC8AE-8AC4-4377-98C9-B9EBC613F44C}" dt="2023-06-27T05:45:31.380" v="433" actId="478"/>
          <ac:spMkLst>
            <pc:docMk/>
            <pc:sldMk cId="1840079959" sldId="261"/>
            <ac:spMk id="2" creationId="{9C5859A9-89B8-B99E-70D5-D305C3375406}"/>
          </ac:spMkLst>
        </pc:spChg>
        <pc:spChg chg="mod">
          <ac:chgData name="Nora Gale" userId="8dda526b-ae34-4797-ba63-d329fb8c7ee4" providerId="ADAL" clId="{970DC8AE-8AC4-4377-98C9-B9EBC613F44C}" dt="2023-06-27T05:54:28.163" v="711" actId="20577"/>
          <ac:spMkLst>
            <pc:docMk/>
            <pc:sldMk cId="1840079959" sldId="261"/>
            <ac:spMk id="3" creationId="{9F44B3E3-13A9-7B73-6F85-680DD377E244}"/>
          </ac:spMkLst>
        </pc:spChg>
        <pc:spChg chg="del">
          <ac:chgData name="Nora Gale" userId="8dda526b-ae34-4797-ba63-d329fb8c7ee4" providerId="ADAL" clId="{970DC8AE-8AC4-4377-98C9-B9EBC613F44C}" dt="2023-06-27T05:45:33.701" v="434" actId="478"/>
          <ac:spMkLst>
            <pc:docMk/>
            <pc:sldMk cId="1840079959" sldId="261"/>
            <ac:spMk id="4" creationId="{AEB39B43-FA20-7C08-D823-C656355F2A00}"/>
          </ac:spMkLst>
        </pc:spChg>
        <pc:spChg chg="add mod">
          <ac:chgData name="Nora Gale" userId="8dda526b-ae34-4797-ba63-d329fb8c7ee4" providerId="ADAL" clId="{970DC8AE-8AC4-4377-98C9-B9EBC613F44C}" dt="2023-06-27T05:47:46.457" v="456" actId="164"/>
          <ac:spMkLst>
            <pc:docMk/>
            <pc:sldMk cId="1840079959" sldId="261"/>
            <ac:spMk id="5" creationId="{0663E0B5-BE75-0398-D3E3-B63A9950409F}"/>
          </ac:spMkLst>
        </pc:spChg>
        <pc:spChg chg="add mod">
          <ac:chgData name="Nora Gale" userId="8dda526b-ae34-4797-ba63-d329fb8c7ee4" providerId="ADAL" clId="{970DC8AE-8AC4-4377-98C9-B9EBC613F44C}" dt="2023-06-27T05:47:46.457" v="456" actId="164"/>
          <ac:spMkLst>
            <pc:docMk/>
            <pc:sldMk cId="1840079959" sldId="261"/>
            <ac:spMk id="6" creationId="{059E6417-74C1-34CC-02E9-11758F0363F3}"/>
          </ac:spMkLst>
        </pc:spChg>
        <pc:spChg chg="add mod">
          <ac:chgData name="Nora Gale" userId="8dda526b-ae34-4797-ba63-d329fb8c7ee4" providerId="ADAL" clId="{970DC8AE-8AC4-4377-98C9-B9EBC613F44C}" dt="2023-06-27T05:47:46.457" v="456" actId="164"/>
          <ac:spMkLst>
            <pc:docMk/>
            <pc:sldMk cId="1840079959" sldId="261"/>
            <ac:spMk id="7" creationId="{EFB218FE-E311-36B2-8ECF-D050C9EF9E48}"/>
          </ac:spMkLst>
        </pc:spChg>
        <pc:spChg chg="add mod">
          <ac:chgData name="Nora Gale" userId="8dda526b-ae34-4797-ba63-d329fb8c7ee4" providerId="ADAL" clId="{970DC8AE-8AC4-4377-98C9-B9EBC613F44C}" dt="2023-06-27T05:54:48.205" v="727" actId="2710"/>
          <ac:spMkLst>
            <pc:docMk/>
            <pc:sldMk cId="1840079959" sldId="261"/>
            <ac:spMk id="12" creationId="{63056143-854A-E973-784F-1941BAA8AADC}"/>
          </ac:spMkLst>
        </pc:spChg>
        <pc:grpChg chg="add del mod">
          <ac:chgData name="Nora Gale" userId="8dda526b-ae34-4797-ba63-d329fb8c7ee4" providerId="ADAL" clId="{970DC8AE-8AC4-4377-98C9-B9EBC613F44C}" dt="2023-06-27T05:53:45.779" v="673" actId="478"/>
          <ac:grpSpMkLst>
            <pc:docMk/>
            <pc:sldMk cId="1840079959" sldId="261"/>
            <ac:grpSpMk id="11" creationId="{AB8F1D5E-CB6E-1F1C-A176-9859E30D7D8C}"/>
          </ac:grpSpMkLst>
        </pc:grpChg>
        <pc:picChg chg="add mod">
          <ac:chgData name="Nora Gale" userId="8dda526b-ae34-4797-ba63-d329fb8c7ee4" providerId="ADAL" clId="{970DC8AE-8AC4-4377-98C9-B9EBC613F44C}" dt="2023-06-27T05:47:46.457" v="456" actId="164"/>
          <ac:picMkLst>
            <pc:docMk/>
            <pc:sldMk cId="1840079959" sldId="261"/>
            <ac:picMk id="8" creationId="{F2878CEB-3E1A-CFD7-1845-C651AE9C680C}"/>
          </ac:picMkLst>
        </pc:picChg>
        <pc:picChg chg="add mod">
          <ac:chgData name="Nora Gale" userId="8dda526b-ae34-4797-ba63-d329fb8c7ee4" providerId="ADAL" clId="{970DC8AE-8AC4-4377-98C9-B9EBC613F44C}" dt="2023-06-27T05:47:46.457" v="456" actId="164"/>
          <ac:picMkLst>
            <pc:docMk/>
            <pc:sldMk cId="1840079959" sldId="261"/>
            <ac:picMk id="9" creationId="{51EBEAC6-F628-0D07-09A4-163814FB0443}"/>
          </ac:picMkLst>
        </pc:picChg>
        <pc:picChg chg="add mod">
          <ac:chgData name="Nora Gale" userId="8dda526b-ae34-4797-ba63-d329fb8c7ee4" providerId="ADAL" clId="{970DC8AE-8AC4-4377-98C9-B9EBC613F44C}" dt="2023-06-27T05:47:46.457" v="456" actId="164"/>
          <ac:picMkLst>
            <pc:docMk/>
            <pc:sldMk cId="1840079959" sldId="261"/>
            <ac:picMk id="10" creationId="{DB82A276-E21E-2184-3DE2-4DE8DC2E3C14}"/>
          </ac:picMkLst>
        </pc:picChg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2914945208" sldId="261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3322616001" sldId="262"/>
        </pc:sldMkLst>
      </pc:sldChg>
      <pc:sldChg chg="addSp delSp modSp add mod">
        <pc:chgData name="Nora Gale" userId="8dda526b-ae34-4797-ba63-d329fb8c7ee4" providerId="ADAL" clId="{970DC8AE-8AC4-4377-98C9-B9EBC613F44C}" dt="2023-06-27T06:05:04.358" v="1506" actId="114"/>
        <pc:sldMkLst>
          <pc:docMk/>
          <pc:sldMk cId="3988095882" sldId="262"/>
        </pc:sldMkLst>
        <pc:spChg chg="mod">
          <ac:chgData name="Nora Gale" userId="8dda526b-ae34-4797-ba63-d329fb8c7ee4" providerId="ADAL" clId="{970DC8AE-8AC4-4377-98C9-B9EBC613F44C}" dt="2023-06-27T05:31:14.133" v="230" actId="20577"/>
          <ac:spMkLst>
            <pc:docMk/>
            <pc:sldMk cId="3988095882" sldId="262"/>
            <ac:spMk id="3" creationId="{9F44B3E3-13A9-7B73-6F85-680DD377E244}"/>
          </ac:spMkLst>
        </pc:spChg>
        <pc:spChg chg="mod">
          <ac:chgData name="Nora Gale" userId="8dda526b-ae34-4797-ba63-d329fb8c7ee4" providerId="ADAL" clId="{970DC8AE-8AC4-4377-98C9-B9EBC613F44C}" dt="2023-06-27T06:05:04.358" v="1506" actId="114"/>
          <ac:spMkLst>
            <pc:docMk/>
            <pc:sldMk cId="3988095882" sldId="262"/>
            <ac:spMk id="4" creationId="{AEB39B43-FA20-7C08-D823-C656355F2A00}"/>
          </ac:spMkLst>
        </pc:spChg>
        <pc:spChg chg="add del mod">
          <ac:chgData name="Nora Gale" userId="8dda526b-ae34-4797-ba63-d329fb8c7ee4" providerId="ADAL" clId="{970DC8AE-8AC4-4377-98C9-B9EBC613F44C}" dt="2023-06-27T06:01:13.624" v="1186"/>
          <ac:spMkLst>
            <pc:docMk/>
            <pc:sldMk cId="3988095882" sldId="262"/>
            <ac:spMk id="5" creationId="{2ECCF106-FEFD-C4CC-4CE1-6E9737951855}"/>
          </ac:spMkLst>
        </pc:spChg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1855928225" sldId="263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3577080643" sldId="264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2935930500" sldId="266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1691511607" sldId="267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1763816751" sldId="268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2180941222" sldId="269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2835788637" sldId="271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1696172780" sldId="272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2645318445" sldId="273"/>
        </pc:sldMkLst>
      </pc:sldChg>
      <pc:sldChg chg="del">
        <pc:chgData name="Nora Gale" userId="8dda526b-ae34-4797-ba63-d329fb8c7ee4" providerId="ADAL" clId="{970DC8AE-8AC4-4377-98C9-B9EBC613F44C}" dt="2023-06-27T05:29:17.442" v="67" actId="47"/>
        <pc:sldMkLst>
          <pc:docMk/>
          <pc:sldMk cId="382979449" sldId="274"/>
        </pc:sldMkLst>
      </pc:sldChg>
      <pc:sldChg chg="addSp delSp modSp del mod">
        <pc:chgData name="Nora Gale" userId="8dda526b-ae34-4797-ba63-d329fb8c7ee4" providerId="ADAL" clId="{970DC8AE-8AC4-4377-98C9-B9EBC613F44C}" dt="2023-06-27T05:49:29.432" v="476" actId="2696"/>
        <pc:sldMkLst>
          <pc:docMk/>
          <pc:sldMk cId="0" sldId="641"/>
        </pc:sldMkLst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2" creationId="{2D5E2B48-F437-C20A-D84E-94A193FB13FE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3" creationId="{7A0D8C68-C48C-D34B-46B6-FCF5184B60F2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9" creationId="{6B911362-AAED-0F48-1E25-D6500B5D1793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11" creationId="{E5EE17B9-8762-C421-87FC-A338DF4631A6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13" creationId="{9A2EE19B-E8EB-FD5E-561A-64E5C547B7B3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15" creationId="{F0ECCCAE-DF5D-5382-938C-7916DD169C84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16" creationId="{DF7F61AE-5714-1C3C-D516-95A8F0E59F86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17" creationId="{47FC5D73-B9A4-9B78-3CE3-825BA91AD81D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18" creationId="{AF34996C-03C8-CF69-86F8-D326AA538652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19" creationId="{FB1E43D8-3A2C-1533-0205-FCE00EF05148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0" creationId="{DF2F71DE-6B92-F4A3-8CE6-EF859967D887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1" creationId="{65FCA34B-12F1-892D-B5A7-03D9C50ACA72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2" creationId="{A16A9565-5272-BFF8-6833-A76BD5EBACD2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3" creationId="{55EC6255-B8DB-B7B0-4F54-6F1927790C2B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4" creationId="{0E2E9EBA-8CD0-7DDD-C1E7-D9C0ECB7C857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5" creationId="{3CED7BEF-56AB-FB98-74F4-F2F3D7C46D12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6" creationId="{BA516E61-3D05-974A-6B89-12F9177B2142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7" creationId="{CF3E6989-4DAC-7E23-5636-136CEC13D1B0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8" creationId="{687C5E41-8BC7-3A80-66CE-599C0BEEAEFB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29" creationId="{82B58E3D-7414-3B8C-5499-1F5249AFD9BD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30" creationId="{02607768-A3F8-1296-5ECD-71CC188F2402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31" creationId="{95B0975C-DB02-E387-80A7-61E957A79E53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36" creationId="{84848630-4B8D-1FA9-76AE-27452021D990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38" creationId="{24517FA9-0E16-4062-F277-7D8CD7DF722D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40" creationId="{67914B11-2F04-E647-1A65-2003DF6AD9FF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42" creationId="{B4024315-5DF2-BAB2-9AF4-E50293167147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44" creationId="{829C2605-6CBE-02BE-2ABE-46E0788637C8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45" creationId="{9CD1E718-47A3-AAC0-C1D3-ECCA39FA74BD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46" creationId="{2B550495-8155-69F6-0E7C-56AA6A7D5080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47" creationId="{B320329A-D9BA-7270-0759-DABED19AE227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48" creationId="{733021F9-AD0E-392A-7EFA-708010E6E27C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53" creationId="{B48EDA01-A0C2-B6D7-A6C7-AE0BB3959387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54" creationId="{AE4B6C89-CE84-4703-3231-9E3ECC348E3C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55" creationId="{8C62582D-D0C3-4C3F-0DCD-C82FAD8682B9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62" creationId="{92169310-BFF6-0CEF-3131-3EA7ED8C58AD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63" creationId="{BC7DEA02-E13D-0166-95E9-A3ADF28B86D5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64" creationId="{C1CA4052-27E5-0D76-6D88-8C10107164C0}"/>
          </ac:spMkLst>
        </pc:spChg>
        <pc:spChg chg="del mod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68" creationId="{64AC5935-F1A9-6CDE-3580-B13F76C414DB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69" creationId="{36C69B35-5919-3E46-774E-9F052CD09177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0" creationId="{A61CE29F-84CB-64C7-1E52-CAB121F7B373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1" creationId="{377B0EEA-6E78-56FC-1BE8-C55FF40109AF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2" creationId="{07F585AC-33E0-D4B7-82C6-0AD0F486F9C6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3" creationId="{107A5605-2BDE-5A48-80A4-A38F10D96A2B}"/>
          </ac:spMkLst>
        </pc:spChg>
        <pc:spChg chg="del mod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4" creationId="{A17B69A2-6206-17E2-F24B-24505149AA12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5" creationId="{29F4E491-826A-AD07-B0D5-C47A99E25D71}"/>
          </ac:spMkLst>
        </pc:spChg>
        <pc:spChg chg="del">
          <ac:chgData name="Nora Gale" userId="8dda526b-ae34-4797-ba63-d329fb8c7ee4" providerId="ADAL" clId="{970DC8AE-8AC4-4377-98C9-B9EBC613F44C}" dt="2023-06-27T05:40:24.103" v="372" actId="478"/>
          <ac:spMkLst>
            <pc:docMk/>
            <pc:sldMk cId="0" sldId="641"/>
            <ac:spMk id="79" creationId="{B841CEDB-B83E-2E06-D7F0-95D887C3FFDE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82" creationId="{B8798BD1-71FE-927D-A761-DBE8F5681792}"/>
          </ac:spMkLst>
        </pc:spChg>
        <pc:spChg chg="del mod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83" creationId="{F3147F2D-E823-9833-2FF3-51CF97139005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84" creationId="{199C6CF1-B929-A27D-6A98-DDC83941CE0D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85" creationId="{D4020E05-2B38-F6CC-3484-8787698963AF}"/>
          </ac:spMkLst>
        </pc:spChg>
        <pc:spChg chg="del mod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86" creationId="{195B8A17-98EF-7AD4-15DE-471914F90EFD}"/>
          </ac:spMkLst>
        </pc:spChg>
        <pc:spChg chg="del mod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87" creationId="{014D7037-C6FA-0E01-75F9-6EE2AFE3ECBB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88" creationId="{1FD94A52-432C-C03D-3E35-62CBC13B8828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89" creationId="{228B8B43-2FA0-CBDD-48A1-3669CB4B957D}"/>
          </ac:spMkLst>
        </pc:spChg>
        <pc:spChg chg="del mod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90" creationId="{2A7DDB7D-3EAD-DD2A-C042-FEB2BF1C4266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91" creationId="{68CE15DA-3C2C-726C-5576-45CED571C07D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92" creationId="{5A4903CC-198E-B6A8-EFB8-CBF25A947E64}"/>
          </ac:spMkLst>
        </pc:spChg>
        <pc:spChg chg="del mod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93" creationId="{6B91411C-8EC6-7DCA-2F93-9635C5B41B06}"/>
          </ac:spMkLst>
        </pc:spChg>
        <pc:spChg chg="del">
          <ac:chgData name="Nora Gale" userId="8dda526b-ae34-4797-ba63-d329fb8c7ee4" providerId="ADAL" clId="{970DC8AE-8AC4-4377-98C9-B9EBC613F44C}" dt="2023-06-27T05:43:17.015" v="403" actId="478"/>
          <ac:spMkLst>
            <pc:docMk/>
            <pc:sldMk cId="0" sldId="641"/>
            <ac:spMk id="94" creationId="{52B5F528-2DA6-4954-A097-99CCB6E42F6B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98" creationId="{8B11FC58-FBB6-8F89-0060-7D9E30B5C4D2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100" creationId="{0D0712F4-C70F-9902-5A30-E6F08E4CDC68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4768" creationId="{E2923981-D25E-042E-2FA2-58C0B01455E0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4773" creationId="{C637D06A-0ED3-71BC-DC45-D000AF25814D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4774" creationId="{E6AFF881-18A9-5C3B-3401-FA69509E53BE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4780" creationId="{F6FAC072-A240-3BE5-1BF4-A1171EBBA342}"/>
          </ac:spMkLst>
        </pc:spChg>
        <pc:spChg chg="del">
          <ac:chgData name="Nora Gale" userId="8dda526b-ae34-4797-ba63-d329fb8c7ee4" providerId="ADAL" clId="{970DC8AE-8AC4-4377-98C9-B9EBC613F44C}" dt="2023-06-27T05:43:09.083" v="399" actId="478"/>
          <ac:spMkLst>
            <pc:docMk/>
            <pc:sldMk cId="0" sldId="641"/>
            <ac:spMk id="74784" creationId="{E48DAC33-EA11-9889-7723-2B4EFD27E2B6}"/>
          </ac:spMkLst>
        </pc:spChg>
        <pc:spChg chg="del mod">
          <ac:chgData name="Nora Gale" userId="8dda526b-ae34-4797-ba63-d329fb8c7ee4" providerId="ADAL" clId="{970DC8AE-8AC4-4377-98C9-B9EBC613F44C}" dt="2023-06-27T05:43:15.558" v="402" actId="478"/>
          <ac:spMkLst>
            <pc:docMk/>
            <pc:sldMk cId="0" sldId="641"/>
            <ac:spMk id="74793" creationId="{71A3C8DF-DAB8-D21B-F3CA-BD258F9325A0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17" creationId="{F5B668B3-A399-69CB-1EB3-BCF0BFDD659A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19" creationId="{8295529E-C692-A854-B5F6-F2A67F1FF96C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23" creationId="{EB679868-D9D9-4C21-9BE3-140A3BA2A6A0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24" creationId="{0487BE76-71E2-68BC-60E2-3F2B72D3CED6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25" creationId="{BA1DE6E0-C4AE-6695-1BF0-890FD827267B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26" creationId="{580F4B73-203B-A8CA-5CF6-0D5CB00C75EE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27" creationId="{8D8C0C26-6F1B-950E-EB68-D7C10BB296E3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28" creationId="{ECEBDCD6-68D5-17D2-1225-174A8FE6A096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29" creationId="{80AF5640-C1FF-60B8-ECA5-B8EF2C705237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0" creationId="{103AD171-F225-82C7-625B-CD80B24CD84E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1" creationId="{BF6CA8A2-F9A2-94D4-8C95-663697C29EAC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2" creationId="{27D00BF7-8F9D-C005-63A1-E3BC2192B08C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3" creationId="{72711452-7371-306D-CD18-A04062110E85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4" creationId="{6F461C9C-A28D-23AE-E7F3-6346A0C57C63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5" creationId="{CEF2DBD2-D252-0DB2-384F-57E776CA2C90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6" creationId="{65F1FF9C-2182-32B7-D93B-D1AE208BE19A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7" creationId="{CF360165-6F84-5982-138E-F63ACC9A1D76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8" creationId="{89C93D6C-448F-8E63-F25E-80EAE415B069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39" creationId="{4C9D5754-B6C7-3212-E9EB-0ECFAD59134A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40" creationId="{C9161691-6A59-D534-C035-DC3188C1054C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41" creationId="{30013079-4A87-8A17-8A7D-F8F0941736C0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42" creationId="{72A6B932-ABA5-0103-A70B-E2D4553774EF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43" creationId="{C2757B72-7F87-3541-C1F7-7C4647FC4BC5}"/>
          </ac:spMkLst>
        </pc:spChg>
        <pc:spChg chg="mod">
          <ac:chgData name="Nora Gale" userId="8dda526b-ae34-4797-ba63-d329fb8c7ee4" providerId="ADAL" clId="{970DC8AE-8AC4-4377-98C9-B9EBC613F44C}" dt="2023-06-27T05:43:18.270" v="404"/>
          <ac:spMkLst>
            <pc:docMk/>
            <pc:sldMk cId="0" sldId="641"/>
            <ac:spMk id="74844" creationId="{CD99D72C-26A8-5992-1DCB-C90D464B237E}"/>
          </ac:spMkLst>
        </pc:spChg>
        <pc:grpChg chg="add del mod">
          <ac:chgData name="Nora Gale" userId="8dda526b-ae34-4797-ba63-d329fb8c7ee4" providerId="ADAL" clId="{970DC8AE-8AC4-4377-98C9-B9EBC613F44C}" dt="2023-06-27T05:43:22.997" v="405"/>
          <ac:grpSpMkLst>
            <pc:docMk/>
            <pc:sldMk cId="0" sldId="641"/>
            <ac:grpSpMk id="4" creationId="{983505E9-F9D4-9243-0A70-36CD82F39A91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5" creationId="{CF7D47D0-35D5-0729-63A1-2BED37EC63D3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6" creationId="{1E89DE0D-9D8F-39B2-42E2-4365B7326CE4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7" creationId="{F6E76D53-9CAA-6454-D438-3AD89AE4F45D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8" creationId="{85BBC344-8899-D09F-9678-4972E348126A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10" creationId="{21518243-EC72-C6A1-1D3B-18B39D9F3826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12" creationId="{9008E73E-EBAF-E3EC-1212-4FA390AD1E10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14" creationId="{B245CEED-62EF-DE2E-5358-AC11EECF389D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32" creationId="{8C07A68D-D7FC-AFEC-1960-A5E7E020E3AA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34" creationId="{518C0FF2-844C-8050-BE9B-DEF072157C4C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50" creationId="{4697C4EB-EB28-FC65-95D0-D2C0F1B779FA}"/>
          </ac:grpSpMkLst>
        </pc:grpChg>
        <pc:grpChg chg="del">
          <ac:chgData name="Nora Gale" userId="8dda526b-ae34-4797-ba63-d329fb8c7ee4" providerId="ADAL" clId="{970DC8AE-8AC4-4377-98C9-B9EBC613F44C}" dt="2023-06-27T05:43:09.083" v="399" actId="478"/>
          <ac:grpSpMkLst>
            <pc:docMk/>
            <pc:sldMk cId="0" sldId="641"/>
            <ac:grpSpMk id="56" creationId="{D79B65A5-614C-8381-19FA-3C773DD73B62}"/>
          </ac:grpSpMkLst>
        </pc:grpChg>
        <pc:grpChg chg="del">
          <ac:chgData name="Nora Gale" userId="8dda526b-ae34-4797-ba63-d329fb8c7ee4" providerId="ADAL" clId="{970DC8AE-8AC4-4377-98C9-B9EBC613F44C}" dt="2023-06-27T05:43:09.083" v="399" actId="478"/>
          <ac:grpSpMkLst>
            <pc:docMk/>
            <pc:sldMk cId="0" sldId="641"/>
            <ac:grpSpMk id="59" creationId="{821F39D6-98A5-5469-6460-C1EAC1D5B393}"/>
          </ac:grpSpMkLst>
        </pc:grpChg>
        <pc:grpChg chg="del">
          <ac:chgData name="Nora Gale" userId="8dda526b-ae34-4797-ba63-d329fb8c7ee4" providerId="ADAL" clId="{970DC8AE-8AC4-4377-98C9-B9EBC613F44C}" dt="2023-06-27T05:43:09.083" v="399" actId="478"/>
          <ac:grpSpMkLst>
            <pc:docMk/>
            <pc:sldMk cId="0" sldId="641"/>
            <ac:grpSpMk id="65" creationId="{1C99B238-ABC2-93F9-CA39-A3DBD9F0E7AB}"/>
          </ac:grpSpMkLst>
        </pc:grpChg>
        <pc:grpChg chg="del">
          <ac:chgData name="Nora Gale" userId="8dda526b-ae34-4797-ba63-d329fb8c7ee4" providerId="ADAL" clId="{970DC8AE-8AC4-4377-98C9-B9EBC613F44C}" dt="2023-06-27T05:43:09.083" v="399" actId="478"/>
          <ac:grpSpMkLst>
            <pc:docMk/>
            <pc:sldMk cId="0" sldId="641"/>
            <ac:grpSpMk id="76" creationId="{8FF873F0-8427-8101-2F68-8CA94CB6B1F2}"/>
          </ac:grpSpMkLst>
        </pc:grpChg>
        <pc:grpChg chg="del">
          <ac:chgData name="Nora Gale" userId="8dda526b-ae34-4797-ba63-d329fb8c7ee4" providerId="ADAL" clId="{970DC8AE-8AC4-4377-98C9-B9EBC613F44C}" dt="2023-06-27T05:43:11.896" v="400" actId="478"/>
          <ac:grpSpMkLst>
            <pc:docMk/>
            <pc:sldMk cId="0" sldId="641"/>
            <ac:grpSpMk id="74754" creationId="{6E5E35EE-45BD-E6C8-3A50-2DA16279715A}"/>
          </ac:grpSpMkLst>
        </pc:grpChg>
        <pc:grpChg chg="del">
          <ac:chgData name="Nora Gale" userId="8dda526b-ae34-4797-ba63-d329fb8c7ee4" providerId="ADAL" clId="{970DC8AE-8AC4-4377-98C9-B9EBC613F44C}" dt="2023-06-27T05:43:09.083" v="399" actId="478"/>
          <ac:grpSpMkLst>
            <pc:docMk/>
            <pc:sldMk cId="0" sldId="641"/>
            <ac:grpSpMk id="74755" creationId="{7CFB1364-EEE2-7EF8-DAAF-FA5D6656173B}"/>
          </ac:grpSpMkLst>
        </pc:grpChg>
        <pc:grpChg chg="del">
          <ac:chgData name="Nora Gale" userId="8dda526b-ae34-4797-ba63-d329fb8c7ee4" providerId="ADAL" clId="{970DC8AE-8AC4-4377-98C9-B9EBC613F44C}" dt="2023-06-27T05:43:09.083" v="399" actId="478"/>
          <ac:grpSpMkLst>
            <pc:docMk/>
            <pc:sldMk cId="0" sldId="641"/>
            <ac:grpSpMk id="74763" creationId="{586D2656-15D8-8281-94CD-5C177701D1C3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74845" creationId="{49C9764B-4F6E-58CD-F450-0C9427AD32F7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74846" creationId="{963ABCD3-7936-C430-43BE-573D65201273}"/>
          </ac:grpSpMkLst>
        </pc:grpChg>
        <pc:grpChg chg="mod">
          <ac:chgData name="Nora Gale" userId="8dda526b-ae34-4797-ba63-d329fb8c7ee4" providerId="ADAL" clId="{970DC8AE-8AC4-4377-98C9-B9EBC613F44C}" dt="2023-06-27T05:43:18.270" v="404"/>
          <ac:grpSpMkLst>
            <pc:docMk/>
            <pc:sldMk cId="0" sldId="641"/>
            <ac:grpSpMk id="74847" creationId="{3C120F4B-9DDD-5E3F-0164-331F548419BC}"/>
          </ac:grpSpMkLst>
        </pc:grpChg>
      </pc:sldChg>
      <pc:sldMasterChg chg="modSp mod delSldLayout">
        <pc:chgData name="Nora Gale" userId="8dda526b-ae34-4797-ba63-d329fb8c7ee4" providerId="ADAL" clId="{970DC8AE-8AC4-4377-98C9-B9EBC613F44C}" dt="2023-06-27T05:49:29.432" v="476" actId="2696"/>
        <pc:sldMasterMkLst>
          <pc:docMk/>
          <pc:sldMasterMk cId="0" sldId="2147483658"/>
        </pc:sldMasterMkLst>
        <pc:spChg chg="mod">
          <ac:chgData name="Nora Gale" userId="8dda526b-ae34-4797-ba63-d329fb8c7ee4" providerId="ADAL" clId="{970DC8AE-8AC4-4377-98C9-B9EBC613F44C}" dt="2023-06-27T05:33:51.579" v="323" actId="1076"/>
          <ac:spMkLst>
            <pc:docMk/>
            <pc:sldMasterMk cId="0" sldId="2147483658"/>
            <ac:spMk id="54" creationId="{00000000-0000-0000-0000-000000000000}"/>
          </ac:spMkLst>
        </pc:spChg>
        <pc:sldLayoutChg chg="del">
          <pc:chgData name="Nora Gale" userId="8dda526b-ae34-4797-ba63-d329fb8c7ee4" providerId="ADAL" clId="{970DC8AE-8AC4-4377-98C9-B9EBC613F44C}" dt="2023-06-27T05:49:29.432" v="476" actId="2696"/>
          <pc:sldLayoutMkLst>
            <pc:docMk/>
            <pc:sldMasterMk cId="0" sldId="2147483658"/>
            <pc:sldLayoutMk cId="2339486327" sldId="2147490885"/>
          </pc:sldLayoutMkLst>
        </pc:sldLayoutChg>
      </pc:sldMasterChg>
    </pc:docChg>
  </pc:docChgLst>
  <pc:docChgLst>
    <pc:chgData name="Nora Gale" userId="8dda526b-ae34-4797-ba63-d329fb8c7ee4" providerId="ADAL" clId="{3F770E6A-4FCA-46D2-8B35-50A8BE1E5F32}"/>
    <pc:docChg chg="modSld">
      <pc:chgData name="Nora Gale" userId="8dda526b-ae34-4797-ba63-d329fb8c7ee4" providerId="ADAL" clId="{3F770E6A-4FCA-46D2-8B35-50A8BE1E5F32}" dt="2023-07-04T07:15:59.548" v="8" actId="20577"/>
      <pc:docMkLst>
        <pc:docMk/>
      </pc:docMkLst>
      <pc:sldChg chg="modSp mod">
        <pc:chgData name="Nora Gale" userId="8dda526b-ae34-4797-ba63-d329fb8c7ee4" providerId="ADAL" clId="{3F770E6A-4FCA-46D2-8B35-50A8BE1E5F32}" dt="2023-07-04T07:15:59.548" v="8" actId="20577"/>
        <pc:sldMkLst>
          <pc:docMk/>
          <pc:sldMk cId="2271053862" sldId="258"/>
        </pc:sldMkLst>
        <pc:spChg chg="mod">
          <ac:chgData name="Nora Gale" userId="8dda526b-ae34-4797-ba63-d329fb8c7ee4" providerId="ADAL" clId="{3F770E6A-4FCA-46D2-8B35-50A8BE1E5F32}" dt="2023-07-04T07:15:59.548" v="8" actId="20577"/>
          <ac:spMkLst>
            <pc:docMk/>
            <pc:sldMk cId="2271053862" sldId="258"/>
            <ac:spMk id="15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284424-2A35-F765-CF57-AF4CCCAA9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B2580-AD70-0447-CCDA-EC1CBA725C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123AA-9FF0-4FE4-B9EC-405CAFB68EE3}" type="datetimeFigureOut">
              <a:rPr lang="en-AU" smtClean="0"/>
              <a:t>04-Jul-23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8D875D-D534-5D05-C918-335DB7F0E1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6972A-5C47-9C2E-9F61-29EEEA4E0A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32511-5C4A-498C-9D8F-CCDDAB394E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9823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7F9A4-2FAE-4C28-8C05-60AF0CBB96BD}" type="datetimeFigureOut">
              <a:rPr lang="en-US" smtClean="0"/>
              <a:t>7/4/2023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E9790-DC95-4D44-A9F8-C345F71A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0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1"/>
          <p:cNvSpPr/>
          <p:nvPr/>
        </p:nvSpPr>
        <p:spPr>
          <a:xfrm rot="10800000">
            <a:off x="518275" y="1074002"/>
            <a:ext cx="2423422" cy="98238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3" name="Google Shape;53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75486" y="152363"/>
            <a:ext cx="1495758" cy="1405711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1"/>
          <p:cNvSpPr/>
          <p:nvPr/>
        </p:nvSpPr>
        <p:spPr>
          <a:xfrm>
            <a:off x="0" y="6449732"/>
            <a:ext cx="12192000" cy="408268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65000" tIns="65000" rIns="65000" bIns="65000" anchor="ctr" anchorCtr="0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</a:rPr>
              <a:t>ICG Indian Ocean Tsunami Warning &amp; Mitigation System SOP Workshops July 2023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" name="Google Shape;1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71544" y="216362"/>
            <a:ext cx="1999700" cy="95192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5"/>
          <p:cNvSpPr/>
          <p:nvPr/>
        </p:nvSpPr>
        <p:spPr>
          <a:xfrm rot="5400000">
            <a:off x="1721007" y="3812568"/>
            <a:ext cx="1639614" cy="11048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5"/>
          <p:cNvSpPr/>
          <p:nvPr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" name="Google Shape;1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48951" y="2025894"/>
            <a:ext cx="2920169" cy="280621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5"/>
          <p:cNvSpPr/>
          <p:nvPr/>
        </p:nvSpPr>
        <p:spPr>
          <a:xfrm rot="5400000">
            <a:off x="4884289" y="3379881"/>
            <a:ext cx="2423422" cy="982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9088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6"/>
          <p:cNvSpPr txBox="1"/>
          <p:nvPr/>
        </p:nvSpPr>
        <p:spPr>
          <a:xfrm>
            <a:off x="838200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23/09/2021</a:t>
            </a: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6"/>
          <p:cNvSpPr/>
          <p:nvPr/>
        </p:nvSpPr>
        <p:spPr>
          <a:xfrm>
            <a:off x="0" y="0"/>
            <a:ext cx="2396836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6"/>
          <p:cNvSpPr/>
          <p:nvPr/>
        </p:nvSpPr>
        <p:spPr>
          <a:xfrm rot="5400000">
            <a:off x="1974074" y="3090727"/>
            <a:ext cx="1328398" cy="12577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6"/>
          <p:cNvSpPr/>
          <p:nvPr/>
        </p:nvSpPr>
        <p:spPr>
          <a:xfrm>
            <a:off x="0" y="0"/>
            <a:ext cx="2445868" cy="6858000"/>
          </a:xfrm>
          <a:prstGeom prst="rect">
            <a:avLst/>
          </a:prstGeom>
          <a:solidFill>
            <a:srgbClr val="0069B4"/>
          </a:solidFill>
          <a:ln w="12700" cap="flat" cmpd="sng">
            <a:solidFill>
              <a:srgbClr val="41B7C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6"/>
          <p:cNvSpPr/>
          <p:nvPr/>
        </p:nvSpPr>
        <p:spPr>
          <a:xfrm>
            <a:off x="2529840" y="2716523"/>
            <a:ext cx="7532914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9B4"/>
              </a:buClr>
              <a:buSzPts val="7000"/>
              <a:buFont typeface="Arial"/>
              <a:buNone/>
            </a:pPr>
            <a:r>
              <a:rPr lang="en-US" sz="7000" b="1" i="0" u="none" strike="noStrike" cap="none">
                <a:solidFill>
                  <a:srgbClr val="0069B4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7000" b="1" i="0" u="none" strike="noStrike" cap="none">
              <a:solidFill>
                <a:srgbClr val="0069B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6"/>
          <p:cNvSpPr/>
          <p:nvPr/>
        </p:nvSpPr>
        <p:spPr>
          <a:xfrm rot="5400000">
            <a:off x="1001943" y="3379881"/>
            <a:ext cx="2423422" cy="982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75486" y="152363"/>
            <a:ext cx="1495758" cy="140571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"/>
          <p:cNvSpPr/>
          <p:nvPr/>
        </p:nvSpPr>
        <p:spPr>
          <a:xfrm>
            <a:off x="6281531" y="2158691"/>
            <a:ext cx="5645426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4.1 {Insert Country} Report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from National Workshop</a:t>
            </a:r>
            <a:endParaRPr lang="en-US" sz="2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"/>
          <p:cNvSpPr/>
          <p:nvPr/>
        </p:nvSpPr>
        <p:spPr>
          <a:xfrm>
            <a:off x="7135494" y="4557109"/>
            <a:ext cx="39375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Name(s)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Organisation(s)</a:t>
            </a:r>
          </a:p>
          <a:p>
            <a:pPr algn="ctr"/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Email(s)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DF4E91-377F-9D1B-71A9-FFB7C11A7F0A}"/>
              </a:ext>
            </a:extLst>
          </p:cNvPr>
          <p:cNvSpPr txBox="1"/>
          <p:nvPr/>
        </p:nvSpPr>
        <p:spPr>
          <a:xfrm>
            <a:off x="2809188" y="6287678"/>
            <a:ext cx="88046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ICG Indian Ocean Tsunami Warning &amp; Mitigation System SOP Workshops July 2023</a:t>
            </a:r>
          </a:p>
        </p:txBody>
      </p:sp>
    </p:spTree>
    <p:extLst>
      <p:ext uri="{BB962C8B-B14F-4D97-AF65-F5344CB8AC3E}">
        <p14:creationId xmlns:p14="http://schemas.microsoft.com/office/powerpoint/2010/main" val="227105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C5859A9-89B8-B99E-70D5-D305C3375406}"/>
              </a:ext>
            </a:extLst>
          </p:cNvPr>
          <p:cNvSpPr txBox="1">
            <a:spLocks/>
          </p:cNvSpPr>
          <p:nvPr/>
        </p:nvSpPr>
        <p:spPr>
          <a:xfrm>
            <a:off x="656654" y="1102433"/>
            <a:ext cx="5690983" cy="4351338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D" sz="2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44B3E3-13A9-7B73-6F85-680DD377E244}"/>
              </a:ext>
            </a:extLst>
          </p:cNvPr>
          <p:cNvSpPr txBox="1"/>
          <p:nvPr/>
        </p:nvSpPr>
        <p:spPr>
          <a:xfrm>
            <a:off x="398233" y="287355"/>
            <a:ext cx="692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National Tsunami Warning Chain Status Update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B39B43-FA20-7C08-D823-C656355F2A00}"/>
              </a:ext>
            </a:extLst>
          </p:cNvPr>
          <p:cNvSpPr txBox="1"/>
          <p:nvPr/>
        </p:nvSpPr>
        <p:spPr>
          <a:xfrm>
            <a:off x="509047" y="1387322"/>
            <a:ext cx="33806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Insert your country’s national tsunami warning chain (example provided).</a:t>
            </a:r>
          </a:p>
          <a:p>
            <a:endParaRPr lang="en-US" i="1" dirty="0"/>
          </a:p>
          <a:p>
            <a:r>
              <a:rPr lang="en-US" i="1" dirty="0"/>
              <a:t>Comment on any updates.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5BD16861-540E-7B28-AD0F-66BC5937C736}"/>
              </a:ext>
            </a:extLst>
          </p:cNvPr>
          <p:cNvGrpSpPr/>
          <p:nvPr/>
        </p:nvGrpSpPr>
        <p:grpSpPr>
          <a:xfrm>
            <a:off x="4201172" y="944167"/>
            <a:ext cx="6463446" cy="5268518"/>
            <a:chOff x="2454275" y="478372"/>
            <a:chExt cx="7916863" cy="6385978"/>
          </a:xfrm>
        </p:grpSpPr>
        <p:grpSp>
          <p:nvGrpSpPr>
            <p:cNvPr id="26" name="Group 26">
              <a:extLst>
                <a:ext uri="{FF2B5EF4-FFF2-40B4-BE49-F238E27FC236}">
                  <a16:creationId xmlns:a16="http://schemas.microsoft.com/office/drawing/2014/main" id="{6D686304-2AAD-973E-3B9A-B10A0D0577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4275" y="1030288"/>
              <a:ext cx="7554913" cy="5834062"/>
              <a:chOff x="494634" y="519572"/>
              <a:chExt cx="8363645" cy="6197812"/>
            </a:xfrm>
          </p:grpSpPr>
          <p:grpSp>
            <p:nvGrpSpPr>
              <p:cNvPr id="27" name="Group 27">
                <a:extLst>
                  <a:ext uri="{FF2B5EF4-FFF2-40B4-BE49-F238E27FC236}">
                    <a16:creationId xmlns:a16="http://schemas.microsoft.com/office/drawing/2014/main" id="{4DDC3C4E-AF7F-D248-2453-021F4D249C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61417" y="519572"/>
                <a:ext cx="8296862" cy="5398421"/>
                <a:chOff x="529883" y="358771"/>
                <a:chExt cx="8296862" cy="5512973"/>
              </a:xfrm>
            </p:grpSpPr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9B9C7B89-442F-2E6B-C13C-B2723FF4561F}"/>
                    </a:ext>
                  </a:extLst>
                </p:cNvPr>
                <p:cNvSpPr/>
                <p:nvPr/>
              </p:nvSpPr>
              <p:spPr>
                <a:xfrm>
                  <a:off x="529883" y="358771"/>
                  <a:ext cx="8296862" cy="551297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grpSp>
              <p:nvGrpSpPr>
                <p:cNvPr id="41" name="Group 41">
                  <a:extLst>
                    <a:ext uri="{FF2B5EF4-FFF2-40B4-BE49-F238E27FC236}">
                      <a16:creationId xmlns:a16="http://schemas.microsoft.com/office/drawing/2014/main" id="{A09C9821-B452-0887-C86B-09E49270A1A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13774" y="5340369"/>
                  <a:ext cx="8130371" cy="492846"/>
                  <a:chOff x="613774" y="5340369"/>
                  <a:chExt cx="8130371" cy="492846"/>
                </a:xfrm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id="{976CA303-3F98-8C38-CEFC-70E76B0A75F3}"/>
                      </a:ext>
                    </a:extLst>
                  </p:cNvPr>
                  <p:cNvSpPr/>
                  <p:nvPr/>
                </p:nvSpPr>
                <p:spPr>
                  <a:xfrm>
                    <a:off x="614240" y="5423954"/>
                    <a:ext cx="8129905" cy="315175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/>
                  </a:p>
                </p:txBody>
              </p:sp>
              <p:sp>
                <p:nvSpPr>
                  <p:cNvPr id="43" name="TextBox 43">
                    <a:extLst>
                      <a:ext uri="{FF2B5EF4-FFF2-40B4-BE49-F238E27FC236}">
                        <a16:creationId xmlns:a16="http://schemas.microsoft.com/office/drawing/2014/main" id="{93F81D75-7D63-A9DA-E8AF-7D206394DC0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3774" y="5340369"/>
                    <a:ext cx="1549226" cy="40068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GB" altLang="de-DE" sz="1800"/>
                      <a:t>International</a:t>
                    </a:r>
                  </a:p>
                </p:txBody>
              </p:sp>
              <p:sp>
                <p:nvSpPr>
                  <p:cNvPr id="44" name="TextBox 44">
                    <a:extLst>
                      <a:ext uri="{FF2B5EF4-FFF2-40B4-BE49-F238E27FC236}">
                        <a16:creationId xmlns:a16="http://schemas.microsoft.com/office/drawing/2014/main" id="{C5FDB7E8-9B59-1B7E-F89C-C0A8A943E35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60266" y="5341265"/>
                    <a:ext cx="1084067" cy="40068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GB" altLang="de-DE" sz="1800"/>
                      <a:t>National</a:t>
                    </a:r>
                  </a:p>
                </p:txBody>
              </p:sp>
              <p:sp>
                <p:nvSpPr>
                  <p:cNvPr id="45" name="TextBox 45">
                    <a:extLst>
                      <a:ext uri="{FF2B5EF4-FFF2-40B4-BE49-F238E27FC236}">
                        <a16:creationId xmlns:a16="http://schemas.microsoft.com/office/drawing/2014/main" id="{49EF1D33-2702-BA5F-00AF-B6401A04523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309135" y="5347544"/>
                    <a:ext cx="1084066" cy="48567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GB" altLang="de-DE" sz="1800" dirty="0"/>
                      <a:t>Local</a:t>
                    </a:r>
                  </a:p>
                </p:txBody>
              </p:sp>
              <p:sp>
                <p:nvSpPr>
                  <p:cNvPr id="46" name="Rectangle 45">
                    <a:extLst>
                      <a:ext uri="{FF2B5EF4-FFF2-40B4-BE49-F238E27FC236}">
                        <a16:creationId xmlns:a16="http://schemas.microsoft.com/office/drawing/2014/main" id="{1721184C-17C1-705E-1B39-A07D230DE89D}"/>
                      </a:ext>
                    </a:extLst>
                  </p:cNvPr>
                  <p:cNvSpPr/>
                  <p:nvPr/>
                </p:nvSpPr>
                <p:spPr>
                  <a:xfrm>
                    <a:off x="5436648" y="5420510"/>
                    <a:ext cx="3186234" cy="3427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/>
                  </a:p>
                </p:txBody>
              </p:sp>
            </p:grpSp>
          </p:grpSp>
          <p:grpSp>
            <p:nvGrpSpPr>
              <p:cNvPr id="28" name="Group 28">
                <a:extLst>
                  <a:ext uri="{FF2B5EF4-FFF2-40B4-BE49-F238E27FC236}">
                    <a16:creationId xmlns:a16="http://schemas.microsoft.com/office/drawing/2014/main" id="{11E7AF66-CC0A-F105-8F65-6A5118DEA1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4634" y="6069776"/>
                <a:ext cx="912110" cy="495377"/>
                <a:chOff x="684753" y="5832984"/>
                <a:chExt cx="912110" cy="495377"/>
              </a:xfrm>
            </p:grpSpPr>
            <p:sp>
              <p:nvSpPr>
                <p:cNvPr id="38" name="Right Arrow 38">
                  <a:extLst>
                    <a:ext uri="{FF2B5EF4-FFF2-40B4-BE49-F238E27FC236}">
                      <a16:creationId xmlns:a16="http://schemas.microsoft.com/office/drawing/2014/main" id="{C7A0621A-72C3-C285-57DC-AFC6FC02B922}"/>
                    </a:ext>
                  </a:extLst>
                </p:cNvPr>
                <p:cNvSpPr/>
                <p:nvPr/>
              </p:nvSpPr>
              <p:spPr>
                <a:xfrm>
                  <a:off x="798987" y="5832984"/>
                  <a:ext cx="797876" cy="271524"/>
                </a:xfrm>
                <a:prstGeom prst="rightArrow">
                  <a:avLst/>
                </a:prstGeom>
                <a:solidFill>
                  <a:srgbClr val="4F81BD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39" name="TextBox 39">
                  <a:extLst>
                    <a:ext uri="{FF2B5EF4-FFF2-40B4-BE49-F238E27FC236}">
                      <a16:creationId xmlns:a16="http://schemas.microsoft.com/office/drawing/2014/main" id="{00EA3843-3295-A2D7-7283-00F353C0E86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84753" y="6083137"/>
                  <a:ext cx="825544" cy="245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Information</a:t>
                  </a:r>
                </a:p>
              </p:txBody>
            </p:sp>
          </p:grpSp>
          <p:grpSp>
            <p:nvGrpSpPr>
              <p:cNvPr id="29" name="Group 29">
                <a:extLst>
                  <a:ext uri="{FF2B5EF4-FFF2-40B4-BE49-F238E27FC236}">
                    <a16:creationId xmlns:a16="http://schemas.microsoft.com/office/drawing/2014/main" id="{60A7B624-10FF-A8CC-2184-981190C4FF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73287" y="6069776"/>
                <a:ext cx="796533" cy="495375"/>
                <a:chOff x="1763406" y="5832984"/>
                <a:chExt cx="796533" cy="495375"/>
              </a:xfrm>
            </p:grpSpPr>
            <p:sp>
              <p:nvSpPr>
                <p:cNvPr id="36" name="Right Arrow 36">
                  <a:extLst>
                    <a:ext uri="{FF2B5EF4-FFF2-40B4-BE49-F238E27FC236}">
                      <a16:creationId xmlns:a16="http://schemas.microsoft.com/office/drawing/2014/main" id="{5EE90F91-D571-F16B-2ED9-8830A30F221E}"/>
                    </a:ext>
                  </a:extLst>
                </p:cNvPr>
                <p:cNvSpPr/>
                <p:nvPr/>
              </p:nvSpPr>
              <p:spPr>
                <a:xfrm>
                  <a:off x="1763820" y="5832984"/>
                  <a:ext cx="796120" cy="271524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37" name="TextBox 37">
                  <a:extLst>
                    <a:ext uri="{FF2B5EF4-FFF2-40B4-BE49-F238E27FC236}">
                      <a16:creationId xmlns:a16="http://schemas.microsoft.com/office/drawing/2014/main" id="{401F0589-D92E-E3A2-C7DF-EF6BDD58044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63406" y="6083135"/>
                  <a:ext cx="648084" cy="245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Warning</a:t>
                  </a:r>
                </a:p>
              </p:txBody>
            </p:sp>
          </p:grpSp>
          <p:grpSp>
            <p:nvGrpSpPr>
              <p:cNvPr id="30" name="Group 30">
                <a:extLst>
                  <a:ext uri="{FF2B5EF4-FFF2-40B4-BE49-F238E27FC236}">
                    <a16:creationId xmlns:a16="http://schemas.microsoft.com/office/drawing/2014/main" id="{398F2955-6E8E-E4AC-181F-DCC5AD2748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85628" y="6078690"/>
                <a:ext cx="1877773" cy="638694"/>
                <a:chOff x="2775747" y="5841898"/>
                <a:chExt cx="1877773" cy="638694"/>
              </a:xfrm>
            </p:grpSpPr>
            <p:sp>
              <p:nvSpPr>
                <p:cNvPr id="34" name="Right Arrow 34">
                  <a:extLst>
                    <a:ext uri="{FF2B5EF4-FFF2-40B4-BE49-F238E27FC236}">
                      <a16:creationId xmlns:a16="http://schemas.microsoft.com/office/drawing/2014/main" id="{C8E7CF07-49B2-EDDC-46D8-5297BFADCBC1}"/>
                    </a:ext>
                  </a:extLst>
                </p:cNvPr>
                <p:cNvSpPr/>
                <p:nvPr/>
              </p:nvSpPr>
              <p:spPr>
                <a:xfrm>
                  <a:off x="2776103" y="5841417"/>
                  <a:ext cx="796120" cy="271523"/>
                </a:xfrm>
                <a:prstGeom prst="rightArrow">
                  <a:avLst/>
                </a:prstGeom>
                <a:solidFill>
                  <a:srgbClr val="FFC000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35" name="TextBox 35">
                  <a:extLst>
                    <a:ext uri="{FF2B5EF4-FFF2-40B4-BE49-F238E27FC236}">
                      <a16:creationId xmlns:a16="http://schemas.microsoft.com/office/drawing/2014/main" id="{D5AE27E2-C1A3-83C1-318B-1074E0E5943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19366" y="6083134"/>
                  <a:ext cx="1034154" cy="3974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Official call 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for evacuation</a:t>
                  </a:r>
                </a:p>
              </p:txBody>
            </p:sp>
          </p:grpSp>
          <p:grpSp>
            <p:nvGrpSpPr>
              <p:cNvPr id="31" name="Group 31">
                <a:extLst>
                  <a:ext uri="{FF2B5EF4-FFF2-40B4-BE49-F238E27FC236}">
                    <a16:creationId xmlns:a16="http://schemas.microsoft.com/office/drawing/2014/main" id="{FE4540C6-4FE3-4547-5BB7-73F211713B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11639" y="6078690"/>
                <a:ext cx="1883450" cy="621703"/>
                <a:chOff x="2701758" y="5841898"/>
                <a:chExt cx="1883450" cy="621703"/>
              </a:xfrm>
            </p:grpSpPr>
            <p:sp>
              <p:nvSpPr>
                <p:cNvPr id="32" name="Right Arrow 32">
                  <a:extLst>
                    <a:ext uri="{FF2B5EF4-FFF2-40B4-BE49-F238E27FC236}">
                      <a16:creationId xmlns:a16="http://schemas.microsoft.com/office/drawing/2014/main" id="{987F1B3B-07CD-C8EA-33BD-2B2F6AD27AB0}"/>
                    </a:ext>
                  </a:extLst>
                </p:cNvPr>
                <p:cNvSpPr/>
                <p:nvPr/>
              </p:nvSpPr>
              <p:spPr>
                <a:xfrm>
                  <a:off x="3788388" y="5841417"/>
                  <a:ext cx="796120" cy="271523"/>
                </a:xfrm>
                <a:prstGeom prst="rightArrow">
                  <a:avLst/>
                </a:prstGeom>
                <a:solidFill>
                  <a:srgbClr val="00B050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33" name="TextBox 33">
                  <a:extLst>
                    <a:ext uri="{FF2B5EF4-FFF2-40B4-BE49-F238E27FC236}">
                      <a16:creationId xmlns:a16="http://schemas.microsoft.com/office/drawing/2014/main" id="{2BA87B2A-42EC-5C5E-ADCA-FADD8FF35D9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701758" y="6066143"/>
                  <a:ext cx="775899" cy="3974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Warning 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and Advice</a:t>
                  </a:r>
                </a:p>
              </p:txBody>
            </p:sp>
          </p:grpSp>
        </p:grpSp>
        <p:grpSp>
          <p:nvGrpSpPr>
            <p:cNvPr id="47" name="Group 49">
              <a:extLst>
                <a:ext uri="{FF2B5EF4-FFF2-40B4-BE49-F238E27FC236}">
                  <a16:creationId xmlns:a16="http://schemas.microsoft.com/office/drawing/2014/main" id="{661A806B-970D-D92A-B500-0E4E279FE6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3188" y="1222375"/>
              <a:ext cx="828675" cy="4264025"/>
              <a:chOff x="959553" y="617478"/>
              <a:chExt cx="903609" cy="4529725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6D0ECF3-CFB3-D300-D539-3F4AA78D6C3C}"/>
                  </a:ext>
                </a:extLst>
              </p:cNvPr>
              <p:cNvSpPr/>
              <p:nvPr/>
            </p:nvSpPr>
            <p:spPr bwMode="auto">
              <a:xfrm>
                <a:off x="1030924" y="617478"/>
                <a:ext cx="785792" cy="452972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85931D08-F46A-33AC-C745-DF441B1D86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9553" y="2126825"/>
                <a:ext cx="903609" cy="186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05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TSP</a:t>
                </a:r>
              </a:p>
              <a:p>
                <a:pPr algn="ctr">
                  <a:defRPr/>
                </a:pPr>
                <a:endParaRPr lang="en-US" altLang="en-US" sz="825" dirty="0">
                  <a:solidFill>
                    <a:schemeClr val="bg1"/>
                  </a:solidFill>
                </a:endParaRP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Tsunami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Service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Providers</a:t>
                </a:r>
              </a:p>
              <a:p>
                <a:pPr algn="ctr">
                  <a:defRPr/>
                </a:pPr>
                <a:endParaRPr lang="en-US" altLang="en-US" sz="825" dirty="0">
                  <a:solidFill>
                    <a:schemeClr val="bg1"/>
                  </a:solidFill>
                </a:endParaRPr>
              </a:p>
              <a:p>
                <a:pPr algn="ctr">
                  <a:defRPr/>
                </a:pPr>
                <a:endParaRPr lang="en-US" altLang="en-US" sz="825" dirty="0">
                  <a:solidFill>
                    <a:srgbClr val="FF0000"/>
                  </a:solidFill>
                </a:endParaRPr>
              </a:p>
              <a:p>
                <a:pPr algn="ctr">
                  <a:defRPr/>
                </a:pPr>
                <a:endParaRPr lang="en-US" altLang="en-US" sz="825" dirty="0">
                  <a:solidFill>
                    <a:srgbClr val="FF0000"/>
                  </a:solidFill>
                </a:endParaRPr>
              </a:p>
              <a:p>
                <a:pPr algn="ctr">
                  <a:defRPr/>
                </a:pPr>
                <a:r>
                  <a:rPr lang="en-US" altLang="en-US" sz="800" b="1" u="sng" dirty="0">
                    <a:solidFill>
                      <a:srgbClr val="C00000"/>
                    </a:solidFill>
                  </a:rPr>
                  <a:t>Not</a:t>
                </a:r>
                <a:r>
                  <a:rPr lang="en-US" altLang="en-US" sz="800" b="1" dirty="0">
                    <a:solidFill>
                      <a:srgbClr val="C00000"/>
                    </a:solidFill>
                  </a:rPr>
                  <a:t> for the first warning during </a:t>
                </a:r>
              </a:p>
              <a:p>
                <a:pPr algn="ctr">
                  <a:defRPr/>
                </a:pPr>
                <a:r>
                  <a:rPr lang="en-US" altLang="en-US" sz="800" b="1" dirty="0">
                    <a:solidFill>
                      <a:srgbClr val="C00000"/>
                    </a:solidFill>
                  </a:rPr>
                  <a:t>near-field threats</a:t>
                </a:r>
              </a:p>
            </p:txBody>
          </p: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AEFFC0C6-E734-0B46-6DA0-C8DE9629AB7F}"/>
                </a:ext>
              </a:extLst>
            </p:cNvPr>
            <p:cNvGrpSpPr/>
            <p:nvPr/>
          </p:nvGrpSpPr>
          <p:grpSpPr bwMode="auto">
            <a:xfrm>
              <a:off x="5035496" y="4581204"/>
              <a:ext cx="1524000" cy="539999"/>
              <a:chOff x="2057322" y="1485014"/>
              <a:chExt cx="1687140" cy="863813"/>
            </a:xfrm>
            <a:solidFill>
              <a:srgbClr val="FFFF00"/>
            </a:solidFill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836976A6-9B54-41C0-7E09-84736D19D8F4}"/>
                  </a:ext>
                </a:extLst>
              </p:cNvPr>
              <p:cNvSpPr/>
              <p:nvPr/>
            </p:nvSpPr>
            <p:spPr bwMode="auto">
              <a:xfrm>
                <a:off x="2318074" y="1485014"/>
                <a:ext cx="1195611" cy="863813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33D9600-019C-47DD-89C5-D112F1D687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57322" y="1555405"/>
                <a:ext cx="1687140" cy="7385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200" dirty="0">
                    <a:latin typeface="Arial Black" panose="020B0A04020102020204" pitchFamily="34" charset="0"/>
                  </a:rPr>
                  <a:t>National </a:t>
                </a:r>
              </a:p>
              <a:p>
                <a:pPr algn="ctr">
                  <a:defRPr/>
                </a:pPr>
                <a:r>
                  <a:rPr lang="en-US" altLang="en-US" sz="1200" dirty="0">
                    <a:latin typeface="Arial Black" panose="020B0A04020102020204" pitchFamily="34" charset="0"/>
                  </a:rPr>
                  <a:t>Radio / TV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415AB020-4D16-505A-E22D-A1EEF971C07F}"/>
                </a:ext>
              </a:extLst>
            </p:cNvPr>
            <p:cNvGrpSpPr/>
            <p:nvPr/>
          </p:nvGrpSpPr>
          <p:grpSpPr bwMode="auto">
            <a:xfrm>
              <a:off x="9175029" y="1230761"/>
              <a:ext cx="720041" cy="4263873"/>
              <a:chOff x="1094316" y="617478"/>
              <a:chExt cx="797119" cy="4529723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375FC3BD-B8A2-B007-A871-B3753D1F3831}"/>
                  </a:ext>
                </a:extLst>
              </p:cNvPr>
              <p:cNvSpPr/>
              <p:nvPr/>
            </p:nvSpPr>
            <p:spPr bwMode="auto">
              <a:xfrm>
                <a:off x="1094316" y="617478"/>
                <a:ext cx="797119" cy="4529723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045403F6-89AC-B110-A05A-DE8AF9D3F1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4904" y="1523603"/>
                <a:ext cx="523861" cy="23968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vert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05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PUBLIC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Community at risk</a:t>
                </a:r>
              </a:p>
            </p:txBody>
          </p:sp>
        </p:grp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B6C44B5-0BE7-2D79-9A36-B828F035E7D6}"/>
                </a:ext>
              </a:extLst>
            </p:cNvPr>
            <p:cNvSpPr/>
            <p:nvPr/>
          </p:nvSpPr>
          <p:spPr bwMode="auto">
            <a:xfrm>
              <a:off x="6345238" y="1447800"/>
              <a:ext cx="1655762" cy="1641475"/>
            </a:xfrm>
            <a:prstGeom prst="ellipse">
              <a:avLst/>
            </a:prstGeom>
            <a:solidFill>
              <a:srgbClr val="FFFF00">
                <a:alpha val="4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19F00D69-9A68-5828-1B44-C4C175EBA3F7}"/>
                </a:ext>
              </a:extLst>
            </p:cNvPr>
            <p:cNvGrpSpPr/>
            <p:nvPr/>
          </p:nvGrpSpPr>
          <p:grpSpPr bwMode="auto">
            <a:xfrm>
              <a:off x="6629402" y="1755306"/>
              <a:ext cx="1080061" cy="911695"/>
              <a:chOff x="2458170" y="2690462"/>
              <a:chExt cx="1195679" cy="835938"/>
            </a:xfrm>
            <a:solidFill>
              <a:srgbClr val="FF0000"/>
            </a:solidFill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C49D021C-E5EF-A7DF-F33E-7BFFBD9E9D24}"/>
                  </a:ext>
                </a:extLst>
              </p:cNvPr>
              <p:cNvSpPr/>
              <p:nvPr/>
            </p:nvSpPr>
            <p:spPr bwMode="auto">
              <a:xfrm>
                <a:off x="2458170" y="2690462"/>
                <a:ext cx="1195679" cy="835938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628BF97-BEA4-59ED-F5C7-56B0CB0896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5850" y="2989645"/>
                <a:ext cx="754604" cy="2572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20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LDMO</a:t>
                </a:r>
                <a:endParaRPr lang="en-US" altLang="en-US" sz="9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0" name="Right Arrow 70">
              <a:extLst>
                <a:ext uri="{FF2B5EF4-FFF2-40B4-BE49-F238E27FC236}">
                  <a16:creationId xmlns:a16="http://schemas.microsoft.com/office/drawing/2014/main" id="{0E672E39-6780-C7F7-7E5A-C2BDB11EF80D}"/>
                </a:ext>
              </a:extLst>
            </p:cNvPr>
            <p:cNvSpPr/>
            <p:nvPr/>
          </p:nvSpPr>
          <p:spPr bwMode="auto">
            <a:xfrm>
              <a:off x="4724400" y="2895600"/>
              <a:ext cx="395288" cy="25241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90C5C4E6-589E-7A89-5685-DB93F4F3B548}"/>
                </a:ext>
              </a:extLst>
            </p:cNvPr>
            <p:cNvGrpSpPr/>
            <p:nvPr/>
          </p:nvGrpSpPr>
          <p:grpSpPr bwMode="auto">
            <a:xfrm>
              <a:off x="5181601" y="2766040"/>
              <a:ext cx="1080061" cy="911696"/>
              <a:chOff x="1098858" y="2153754"/>
              <a:chExt cx="1040825" cy="968540"/>
            </a:xfrm>
            <a:solidFill>
              <a:srgbClr val="FF0000"/>
            </a:solidFill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DBF63B5C-56D7-C4AC-ADFB-84B3786A7D83}"/>
                  </a:ext>
                </a:extLst>
              </p:cNvPr>
              <p:cNvSpPr/>
              <p:nvPr/>
            </p:nvSpPr>
            <p:spPr bwMode="auto">
              <a:xfrm>
                <a:off x="1098858" y="2153754"/>
                <a:ext cx="1040825" cy="968540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 sz="1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738F7613-F932-5862-B39E-14042D51D2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3374" y="2481768"/>
                <a:ext cx="681590" cy="447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20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NDMO</a:t>
                </a:r>
              </a:p>
              <a:p>
                <a:pPr algn="ctr">
                  <a:defRPr/>
                </a:pPr>
                <a:endParaRPr lang="en-US" altLang="en-US" sz="9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4" name="Right Arrow 71">
              <a:extLst>
                <a:ext uri="{FF2B5EF4-FFF2-40B4-BE49-F238E27FC236}">
                  <a16:creationId xmlns:a16="http://schemas.microsoft.com/office/drawing/2014/main" id="{6EB8C3B7-AA36-91A3-DC87-01F9997F306A}"/>
                </a:ext>
              </a:extLst>
            </p:cNvPr>
            <p:cNvSpPr/>
            <p:nvPr/>
          </p:nvSpPr>
          <p:spPr bwMode="auto">
            <a:xfrm>
              <a:off x="7772400" y="2055813"/>
              <a:ext cx="1295400" cy="252412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65" name="Group 78">
              <a:extLst>
                <a:ext uri="{FF2B5EF4-FFF2-40B4-BE49-F238E27FC236}">
                  <a16:creationId xmlns:a16="http://schemas.microsoft.com/office/drawing/2014/main" id="{EDF49EAD-9664-F546-4933-AB92DB485D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27475" y="1246188"/>
              <a:ext cx="720725" cy="4264025"/>
              <a:chOff x="1073313" y="617478"/>
              <a:chExt cx="797119" cy="4529724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C1C3714B-EF75-5A61-AFA3-432A8C53DDAF}"/>
                  </a:ext>
                </a:extLst>
              </p:cNvPr>
              <p:cNvSpPr/>
              <p:nvPr/>
            </p:nvSpPr>
            <p:spPr bwMode="auto">
              <a:xfrm>
                <a:off x="1073313" y="617478"/>
                <a:ext cx="797119" cy="4529724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F10B13A1-E1A1-AAEF-78FF-73E23D1D48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8428" y="2170670"/>
                <a:ext cx="700552" cy="109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05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NTWC</a:t>
                </a:r>
              </a:p>
              <a:p>
                <a:pPr algn="ctr">
                  <a:defRPr/>
                </a:pPr>
                <a:endParaRPr lang="en-US" altLang="en-US" sz="825" dirty="0">
                  <a:solidFill>
                    <a:schemeClr val="bg1"/>
                  </a:solidFill>
                </a:endParaRP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National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Tsunami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Warning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Centre</a:t>
                </a:r>
              </a:p>
              <a:p>
                <a:pPr algn="ctr">
                  <a:defRPr/>
                </a:pPr>
                <a:endParaRPr lang="en-US" altLang="en-US" sz="825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8" name="Right Arrow 81">
              <a:extLst>
                <a:ext uri="{FF2B5EF4-FFF2-40B4-BE49-F238E27FC236}">
                  <a16:creationId xmlns:a16="http://schemas.microsoft.com/office/drawing/2014/main" id="{2457009C-F591-B894-CC2B-4485F8286FEF}"/>
                </a:ext>
              </a:extLst>
            </p:cNvPr>
            <p:cNvSpPr/>
            <p:nvPr/>
          </p:nvSpPr>
          <p:spPr bwMode="auto">
            <a:xfrm>
              <a:off x="3490913" y="3052763"/>
              <a:ext cx="395287" cy="252412"/>
            </a:xfrm>
            <a:prstGeom prst="rightArrow">
              <a:avLst/>
            </a:prstGeom>
            <a:solidFill>
              <a:srgbClr val="0070C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9" name="Right Arrow 83">
              <a:extLst>
                <a:ext uri="{FF2B5EF4-FFF2-40B4-BE49-F238E27FC236}">
                  <a16:creationId xmlns:a16="http://schemas.microsoft.com/office/drawing/2014/main" id="{AA7F450E-57C2-647E-24B3-3F6E6464948D}"/>
                </a:ext>
              </a:extLst>
            </p:cNvPr>
            <p:cNvSpPr/>
            <p:nvPr/>
          </p:nvSpPr>
          <p:spPr bwMode="auto">
            <a:xfrm rot="5400000">
              <a:off x="5381625" y="3990975"/>
              <a:ext cx="612775" cy="250825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0" name="Right Arrow 87">
              <a:extLst>
                <a:ext uri="{FF2B5EF4-FFF2-40B4-BE49-F238E27FC236}">
                  <a16:creationId xmlns:a16="http://schemas.microsoft.com/office/drawing/2014/main" id="{971C32FA-A6D5-F2E2-01A0-BA2B2A080174}"/>
                </a:ext>
              </a:extLst>
            </p:cNvPr>
            <p:cNvSpPr/>
            <p:nvPr/>
          </p:nvSpPr>
          <p:spPr bwMode="auto">
            <a:xfrm rot="10800000">
              <a:off x="3490913" y="3692525"/>
              <a:ext cx="395287" cy="252413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1" name="Right Arrow 88">
              <a:extLst>
                <a:ext uri="{FF2B5EF4-FFF2-40B4-BE49-F238E27FC236}">
                  <a16:creationId xmlns:a16="http://schemas.microsoft.com/office/drawing/2014/main" id="{09D7A6D9-9907-39F2-F12D-7602F9A4CCF0}"/>
                </a:ext>
              </a:extLst>
            </p:cNvPr>
            <p:cNvSpPr/>
            <p:nvPr/>
          </p:nvSpPr>
          <p:spPr bwMode="auto">
            <a:xfrm>
              <a:off x="6172200" y="6257925"/>
              <a:ext cx="719138" cy="255588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2" name="TextBox 89">
              <a:extLst>
                <a:ext uri="{FF2B5EF4-FFF2-40B4-BE49-F238E27FC236}">
                  <a16:creationId xmlns:a16="http://schemas.microsoft.com/office/drawing/2014/main" id="{006AA288-EA82-7545-7CF7-D5CB0104C8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2038" y="6489700"/>
              <a:ext cx="657225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de-DE" sz="900"/>
                <a:t>Feed Back</a:t>
              </a:r>
            </a:p>
          </p:txBody>
        </p:sp>
        <p:sp>
          <p:nvSpPr>
            <p:cNvPr id="73" name="Right Arrow 90">
              <a:extLst>
                <a:ext uri="{FF2B5EF4-FFF2-40B4-BE49-F238E27FC236}">
                  <a16:creationId xmlns:a16="http://schemas.microsoft.com/office/drawing/2014/main" id="{A4FA98FF-C5E1-C68C-0ADB-43246A201054}"/>
                </a:ext>
              </a:extLst>
            </p:cNvPr>
            <p:cNvSpPr/>
            <p:nvPr/>
          </p:nvSpPr>
          <p:spPr bwMode="auto">
            <a:xfrm>
              <a:off x="7773988" y="3576638"/>
              <a:ext cx="1331912" cy="252412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4" name="Nach oben gebogener Pfeil 1">
              <a:extLst>
                <a:ext uri="{FF2B5EF4-FFF2-40B4-BE49-F238E27FC236}">
                  <a16:creationId xmlns:a16="http://schemas.microsoft.com/office/drawing/2014/main" id="{78A762A4-EAF6-5B2E-C215-A3BA465E33BE}"/>
                </a:ext>
              </a:extLst>
            </p:cNvPr>
            <p:cNvSpPr/>
            <p:nvPr/>
          </p:nvSpPr>
          <p:spPr>
            <a:xfrm rot="5400000" flipH="1">
              <a:off x="5757863" y="2014537"/>
              <a:ext cx="509588" cy="900113"/>
            </a:xfrm>
            <a:prstGeom prst="bentUpArrow">
              <a:avLst>
                <a:gd name="adj1" fmla="val 25002"/>
                <a:gd name="adj2" fmla="val 25000"/>
                <a:gd name="adj3" fmla="val 25000"/>
              </a:avLst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75" name="Right Arrow 90">
              <a:extLst>
                <a:ext uri="{FF2B5EF4-FFF2-40B4-BE49-F238E27FC236}">
                  <a16:creationId xmlns:a16="http://schemas.microsoft.com/office/drawing/2014/main" id="{8BC3FB9C-DA5E-4584-0D6B-EA67AFA30D62}"/>
                </a:ext>
              </a:extLst>
            </p:cNvPr>
            <p:cNvSpPr/>
            <p:nvPr/>
          </p:nvSpPr>
          <p:spPr bwMode="auto">
            <a:xfrm>
              <a:off x="4724400" y="1770063"/>
              <a:ext cx="1800225" cy="252412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6" name="Richtungspfeil 2">
              <a:extLst>
                <a:ext uri="{FF2B5EF4-FFF2-40B4-BE49-F238E27FC236}">
                  <a16:creationId xmlns:a16="http://schemas.microsoft.com/office/drawing/2014/main" id="{4A332879-EB5D-0C3E-6546-CCDBD48CE71E}"/>
                </a:ext>
              </a:extLst>
            </p:cNvPr>
            <p:cNvSpPr/>
            <p:nvPr/>
          </p:nvSpPr>
          <p:spPr>
            <a:xfrm>
              <a:off x="2514600" y="533400"/>
              <a:ext cx="7524750" cy="252413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77" name="Textfeld 3">
              <a:extLst>
                <a:ext uri="{FF2B5EF4-FFF2-40B4-BE49-F238E27FC236}">
                  <a16:creationId xmlns:a16="http://schemas.microsoft.com/office/drawing/2014/main" id="{4AA94541-713E-BB8F-84D6-09ACBD259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6364" y="478372"/>
              <a:ext cx="1217612" cy="3730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de-DE" altLang="en-US" sz="1400" b="1" dirty="0">
                  <a:solidFill>
                    <a:schemeClr val="bg1"/>
                  </a:solidFill>
                </a:rPr>
                <a:t>XX Min</a:t>
              </a:r>
            </a:p>
          </p:txBody>
        </p:sp>
        <p:sp>
          <p:nvSpPr>
            <p:cNvPr id="78" name="Textfeld 92">
              <a:extLst>
                <a:ext uri="{FF2B5EF4-FFF2-40B4-BE49-F238E27FC236}">
                  <a16:creationId xmlns:a16="http://schemas.microsoft.com/office/drawing/2014/main" id="{C93A55AD-6758-20AD-0B33-4FB1A1818F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10601" y="495551"/>
              <a:ext cx="1217612" cy="3730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de-DE" altLang="en-US" sz="1400" b="1" dirty="0">
                  <a:solidFill>
                    <a:schemeClr val="bg1"/>
                  </a:solidFill>
                </a:rPr>
                <a:t>XX Min</a:t>
              </a:r>
            </a:p>
          </p:txBody>
        </p:sp>
        <p:sp>
          <p:nvSpPr>
            <p:cNvPr id="79" name="Right Arrow 84">
              <a:extLst>
                <a:ext uri="{FF2B5EF4-FFF2-40B4-BE49-F238E27FC236}">
                  <a16:creationId xmlns:a16="http://schemas.microsoft.com/office/drawing/2014/main" id="{E8157761-71F2-43F8-0DDF-C321F4215450}"/>
                </a:ext>
              </a:extLst>
            </p:cNvPr>
            <p:cNvSpPr/>
            <p:nvPr/>
          </p:nvSpPr>
          <p:spPr bwMode="auto">
            <a:xfrm>
              <a:off x="4724400" y="4692650"/>
              <a:ext cx="468313" cy="25241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0" name="Right Arrow 82">
              <a:extLst>
                <a:ext uri="{FF2B5EF4-FFF2-40B4-BE49-F238E27FC236}">
                  <a16:creationId xmlns:a16="http://schemas.microsoft.com/office/drawing/2014/main" id="{8ECA3408-89C7-9538-298F-D895AC8979C8}"/>
                </a:ext>
              </a:extLst>
            </p:cNvPr>
            <p:cNvSpPr/>
            <p:nvPr/>
          </p:nvSpPr>
          <p:spPr bwMode="auto">
            <a:xfrm rot="5400000" flipV="1">
              <a:off x="6861175" y="2940051"/>
              <a:ext cx="503237" cy="252412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1" name="Right Arrow 84">
              <a:extLst>
                <a:ext uri="{FF2B5EF4-FFF2-40B4-BE49-F238E27FC236}">
                  <a16:creationId xmlns:a16="http://schemas.microsoft.com/office/drawing/2014/main" id="{05B7863D-8741-C0DB-9898-61D8B5A7FE0D}"/>
                </a:ext>
              </a:extLst>
            </p:cNvPr>
            <p:cNvSpPr/>
            <p:nvPr/>
          </p:nvSpPr>
          <p:spPr bwMode="auto">
            <a:xfrm>
              <a:off x="4716463" y="5181600"/>
              <a:ext cx="4356100" cy="25241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2" name="Right Arrow 70">
              <a:extLst>
                <a:ext uri="{FF2B5EF4-FFF2-40B4-BE49-F238E27FC236}">
                  <a16:creationId xmlns:a16="http://schemas.microsoft.com/office/drawing/2014/main" id="{DF6F9BB2-DF90-0383-4477-CEA7E7D1E57E}"/>
                </a:ext>
              </a:extLst>
            </p:cNvPr>
            <p:cNvSpPr/>
            <p:nvPr/>
          </p:nvSpPr>
          <p:spPr bwMode="auto">
            <a:xfrm flipH="1">
              <a:off x="4724400" y="3217863"/>
              <a:ext cx="395288" cy="252412"/>
            </a:xfrm>
            <a:prstGeom prst="rightArrow">
              <a:avLst/>
            </a:prstGeom>
            <a:solidFill>
              <a:srgbClr val="7F7F7F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sp>
          <p:nvSpPr>
            <p:cNvPr id="83" name="Right Arrow 90">
              <a:extLst>
                <a:ext uri="{FF2B5EF4-FFF2-40B4-BE49-F238E27FC236}">
                  <a16:creationId xmlns:a16="http://schemas.microsoft.com/office/drawing/2014/main" id="{07E04EBF-8CA3-10B5-0E0D-16F5412F92F0}"/>
                </a:ext>
              </a:extLst>
            </p:cNvPr>
            <p:cNvSpPr/>
            <p:nvPr/>
          </p:nvSpPr>
          <p:spPr bwMode="auto">
            <a:xfrm>
              <a:off x="6448425" y="4741863"/>
              <a:ext cx="2592388" cy="252412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4" name="TextBox 33">
              <a:extLst>
                <a:ext uri="{FF2B5EF4-FFF2-40B4-BE49-F238E27FC236}">
                  <a16:creationId xmlns:a16="http://schemas.microsoft.com/office/drawing/2014/main" id="{92A45311-13F2-771C-D49D-1F744CC635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781050"/>
              <a:ext cx="752633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de-DE" sz="1000"/>
                <a:t>Timeline for the first warning message  (Minutes after EQ)</a:t>
              </a:r>
              <a:endParaRPr lang="en-GB" altLang="de-DE" sz="900"/>
            </a:p>
          </p:txBody>
        </p:sp>
        <p:sp>
          <p:nvSpPr>
            <p:cNvPr id="85" name="Rectangle 56">
              <a:extLst>
                <a:ext uri="{FF2B5EF4-FFF2-40B4-BE49-F238E27FC236}">
                  <a16:creationId xmlns:a16="http://schemas.microsoft.com/office/drawing/2014/main" id="{A3A3FC71-5AFE-2571-5B14-3AEB97C48BD5}"/>
                </a:ext>
              </a:extLst>
            </p:cNvPr>
            <p:cNvSpPr/>
            <p:nvPr/>
          </p:nvSpPr>
          <p:spPr bwMode="auto">
            <a:xfrm>
              <a:off x="6587920" y="3421063"/>
              <a:ext cx="1080000" cy="540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6" name="TextBox 57">
              <a:extLst>
                <a:ext uri="{FF2B5EF4-FFF2-40B4-BE49-F238E27FC236}">
                  <a16:creationId xmlns:a16="http://schemas.microsoft.com/office/drawing/2014/main" id="{D08289F7-FEB6-6E0D-5AA9-EDEBC5873F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4925" y="3429000"/>
              <a:ext cx="1524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 Black" panose="020B0A04020102020204" pitchFamily="34" charset="0"/>
                </a:rPr>
                <a:t>Local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 Black" panose="020B0A04020102020204" pitchFamily="34" charset="0"/>
                </a:rPr>
                <a:t>Radio / TV</a:t>
              </a:r>
            </a:p>
          </p:txBody>
        </p:sp>
        <p:sp>
          <p:nvSpPr>
            <p:cNvPr id="94" name="Textfeld 4">
              <a:extLst>
                <a:ext uri="{FF2B5EF4-FFF2-40B4-BE49-F238E27FC236}">
                  <a16:creationId xmlns:a16="http://schemas.microsoft.com/office/drawing/2014/main" id="{9BF6DEE5-73DC-FD20-D864-56CC71B15A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0" y="6089650"/>
              <a:ext cx="1989138" cy="768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de-DE" altLang="en-US" sz="2800" b="1"/>
                <a:t>Country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de-DE" altLang="en-US" sz="1600"/>
                <a:t>DD/MM/YYYY</a:t>
              </a:r>
            </a:p>
          </p:txBody>
        </p:sp>
        <p:sp>
          <p:nvSpPr>
            <p:cNvPr id="95" name="Oval 61">
              <a:extLst>
                <a:ext uri="{FF2B5EF4-FFF2-40B4-BE49-F238E27FC236}">
                  <a16:creationId xmlns:a16="http://schemas.microsoft.com/office/drawing/2014/main" id="{E3147240-BC25-E6ED-6FA5-15CF687B05DC}"/>
                </a:ext>
              </a:extLst>
            </p:cNvPr>
            <p:cNvSpPr/>
            <p:nvPr/>
          </p:nvSpPr>
          <p:spPr bwMode="auto">
            <a:xfrm>
              <a:off x="7086600" y="6270625"/>
              <a:ext cx="381000" cy="360363"/>
            </a:xfrm>
            <a:prstGeom prst="ellipse">
              <a:avLst/>
            </a:prstGeom>
            <a:solidFill>
              <a:srgbClr val="FFFF00">
                <a:alpha val="44706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 dirty="0">
                <a:solidFill>
                  <a:prstClr val="white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6" name="TextBox 35">
              <a:extLst>
                <a:ext uri="{FF2B5EF4-FFF2-40B4-BE49-F238E27FC236}">
                  <a16:creationId xmlns:a16="http://schemas.microsoft.com/office/drawing/2014/main" id="{4B82E6E1-0429-4ABC-00D6-9E93CE8B68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0138" y="6248400"/>
              <a:ext cx="1185862" cy="50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457200" eaLnBrk="1" fontAlgn="auto" hangingPunct="1">
                <a:spcBef>
                  <a:spcPct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/>
              </a:pPr>
              <a:r>
                <a:rPr lang="en-GB" altLang="de-DE" sz="900" kern="0" dirty="0">
                  <a:solidFill>
                    <a:prstClr val="black"/>
                  </a:solidFill>
                  <a:cs typeface="+mn-cs"/>
                </a:rPr>
                <a:t>Agency responsible to decide on official call for evacuation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1970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C5859A9-89B8-B99E-70D5-D305C3375406}"/>
              </a:ext>
            </a:extLst>
          </p:cNvPr>
          <p:cNvSpPr txBox="1">
            <a:spLocks/>
          </p:cNvSpPr>
          <p:nvPr/>
        </p:nvSpPr>
        <p:spPr>
          <a:xfrm>
            <a:off x="656654" y="1102433"/>
            <a:ext cx="5690983" cy="4351338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D" sz="2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44B3E3-13A9-7B73-6F85-680DD377E244}"/>
              </a:ext>
            </a:extLst>
          </p:cNvPr>
          <p:cNvSpPr txBox="1"/>
          <p:nvPr/>
        </p:nvSpPr>
        <p:spPr>
          <a:xfrm>
            <a:off x="416811" y="200227"/>
            <a:ext cx="692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Standard Operating Procedure Status Report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841EDFD-AACF-DB8D-BB9C-EDB62A46BF88}"/>
              </a:ext>
            </a:extLst>
          </p:cNvPr>
          <p:cNvGrpSpPr/>
          <p:nvPr/>
        </p:nvGrpSpPr>
        <p:grpSpPr>
          <a:xfrm>
            <a:off x="4184126" y="794741"/>
            <a:ext cx="6463446" cy="5268518"/>
            <a:chOff x="2454275" y="478372"/>
            <a:chExt cx="7916863" cy="6385978"/>
          </a:xfrm>
        </p:grpSpPr>
        <p:grpSp>
          <p:nvGrpSpPr>
            <p:cNvPr id="6" name="Group 26">
              <a:extLst>
                <a:ext uri="{FF2B5EF4-FFF2-40B4-BE49-F238E27FC236}">
                  <a16:creationId xmlns:a16="http://schemas.microsoft.com/office/drawing/2014/main" id="{ECFF97D2-AEFB-06EA-9087-C02B3B6720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54275" y="1030288"/>
              <a:ext cx="7554913" cy="5834062"/>
              <a:chOff x="494634" y="519572"/>
              <a:chExt cx="8363645" cy="6197812"/>
            </a:xfrm>
          </p:grpSpPr>
          <p:grpSp>
            <p:nvGrpSpPr>
              <p:cNvPr id="57" name="Group 27">
                <a:extLst>
                  <a:ext uri="{FF2B5EF4-FFF2-40B4-BE49-F238E27FC236}">
                    <a16:creationId xmlns:a16="http://schemas.microsoft.com/office/drawing/2014/main" id="{98A084F9-245B-635B-CDFC-ACCDB29BDE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61417" y="519572"/>
                <a:ext cx="8296862" cy="5398421"/>
                <a:chOff x="529883" y="358771"/>
                <a:chExt cx="8296862" cy="5512973"/>
              </a:xfrm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D23F5F63-9C59-1D07-F9C8-4951AE11476F}"/>
                    </a:ext>
                  </a:extLst>
                </p:cNvPr>
                <p:cNvSpPr/>
                <p:nvPr/>
              </p:nvSpPr>
              <p:spPr>
                <a:xfrm>
                  <a:off x="529883" y="358771"/>
                  <a:ext cx="8296862" cy="5512973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grpSp>
              <p:nvGrpSpPr>
                <p:cNvPr id="71" name="Group 41">
                  <a:extLst>
                    <a:ext uri="{FF2B5EF4-FFF2-40B4-BE49-F238E27FC236}">
                      <a16:creationId xmlns:a16="http://schemas.microsoft.com/office/drawing/2014/main" id="{65881B42-DEBB-8A82-E679-887889288DA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13774" y="5340369"/>
                  <a:ext cx="8130371" cy="492846"/>
                  <a:chOff x="613774" y="5340369"/>
                  <a:chExt cx="8130371" cy="492846"/>
                </a:xfrm>
              </p:grpSpPr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296813F1-A977-F159-8E47-CE9EF2A48607}"/>
                      </a:ext>
                    </a:extLst>
                  </p:cNvPr>
                  <p:cNvSpPr/>
                  <p:nvPr/>
                </p:nvSpPr>
                <p:spPr>
                  <a:xfrm>
                    <a:off x="614240" y="5423954"/>
                    <a:ext cx="8129905" cy="315175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/>
                  </a:p>
                </p:txBody>
              </p:sp>
              <p:sp>
                <p:nvSpPr>
                  <p:cNvPr id="73" name="TextBox 43">
                    <a:extLst>
                      <a:ext uri="{FF2B5EF4-FFF2-40B4-BE49-F238E27FC236}">
                        <a16:creationId xmlns:a16="http://schemas.microsoft.com/office/drawing/2014/main" id="{1AE87B43-1E26-7E26-3AD0-21FAD394778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13774" y="5340369"/>
                    <a:ext cx="1549226" cy="40068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GB" altLang="de-DE" sz="1800"/>
                      <a:t>International</a:t>
                    </a:r>
                  </a:p>
                </p:txBody>
              </p:sp>
              <p:sp>
                <p:nvSpPr>
                  <p:cNvPr id="74" name="TextBox 44">
                    <a:extLst>
                      <a:ext uri="{FF2B5EF4-FFF2-40B4-BE49-F238E27FC236}">
                        <a16:creationId xmlns:a16="http://schemas.microsoft.com/office/drawing/2014/main" id="{23FF7D6B-6EAF-D6DC-C043-E1729164493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60266" y="5341265"/>
                    <a:ext cx="1084067" cy="40068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GB" altLang="de-DE" sz="1800"/>
                      <a:t>National</a:t>
                    </a:r>
                  </a:p>
                </p:txBody>
              </p:sp>
              <p:sp>
                <p:nvSpPr>
                  <p:cNvPr id="75" name="TextBox 45">
                    <a:extLst>
                      <a:ext uri="{FF2B5EF4-FFF2-40B4-BE49-F238E27FC236}">
                        <a16:creationId xmlns:a16="http://schemas.microsoft.com/office/drawing/2014/main" id="{C1176049-1C88-3AF2-6AEF-4B1BDDC8F3A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309136" y="5347544"/>
                    <a:ext cx="997425" cy="48567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>
                        <a:solidFill>
                          <a:schemeClr val="tx1"/>
                        </a:solidFill>
                        <a:latin typeface="Calibri" panose="020F0502020204030204" pitchFamily="34" charset="0"/>
                      </a:defRPr>
                    </a:lvl9pPr>
                  </a:lstStyle>
                  <a:p>
                    <a:pPr>
                      <a:spcBef>
                        <a:spcPct val="0"/>
                      </a:spcBef>
                      <a:buFontTx/>
                      <a:buNone/>
                    </a:pPr>
                    <a:r>
                      <a:rPr lang="en-GB" altLang="de-DE" sz="1800" dirty="0"/>
                      <a:t>Local</a:t>
                    </a:r>
                  </a:p>
                </p:txBody>
              </p:sp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7C356F66-9039-FEB1-26BE-24D2A24FB1F3}"/>
                      </a:ext>
                    </a:extLst>
                  </p:cNvPr>
                  <p:cNvSpPr/>
                  <p:nvPr/>
                </p:nvSpPr>
                <p:spPr>
                  <a:xfrm>
                    <a:off x="5436648" y="5420510"/>
                    <a:ext cx="3186234" cy="34273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/>
                  </a:p>
                </p:txBody>
              </p:sp>
            </p:grpSp>
          </p:grpSp>
          <p:grpSp>
            <p:nvGrpSpPr>
              <p:cNvPr id="58" name="Group 28">
                <a:extLst>
                  <a:ext uri="{FF2B5EF4-FFF2-40B4-BE49-F238E27FC236}">
                    <a16:creationId xmlns:a16="http://schemas.microsoft.com/office/drawing/2014/main" id="{67A2FF01-5B77-554A-A56C-379FE896F3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4634" y="6069776"/>
                <a:ext cx="912110" cy="495377"/>
                <a:chOff x="684753" y="5832984"/>
                <a:chExt cx="912110" cy="495377"/>
              </a:xfrm>
            </p:grpSpPr>
            <p:sp>
              <p:nvSpPr>
                <p:cNvPr id="68" name="Right Arrow 38">
                  <a:extLst>
                    <a:ext uri="{FF2B5EF4-FFF2-40B4-BE49-F238E27FC236}">
                      <a16:creationId xmlns:a16="http://schemas.microsoft.com/office/drawing/2014/main" id="{40CEEC65-66A3-EDB5-0B9D-09AB6B888883}"/>
                    </a:ext>
                  </a:extLst>
                </p:cNvPr>
                <p:cNvSpPr/>
                <p:nvPr/>
              </p:nvSpPr>
              <p:spPr>
                <a:xfrm>
                  <a:off x="798987" y="5832984"/>
                  <a:ext cx="797876" cy="271524"/>
                </a:xfrm>
                <a:prstGeom prst="rightArrow">
                  <a:avLst/>
                </a:prstGeom>
                <a:solidFill>
                  <a:srgbClr val="4F81BD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69" name="TextBox 39">
                  <a:extLst>
                    <a:ext uri="{FF2B5EF4-FFF2-40B4-BE49-F238E27FC236}">
                      <a16:creationId xmlns:a16="http://schemas.microsoft.com/office/drawing/2014/main" id="{0454DDEB-89AA-5DDA-1F4F-09A60E0B2EC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84753" y="6083137"/>
                  <a:ext cx="825544" cy="245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Information</a:t>
                  </a:r>
                </a:p>
              </p:txBody>
            </p:sp>
          </p:grpSp>
          <p:grpSp>
            <p:nvGrpSpPr>
              <p:cNvPr id="59" name="Group 29">
                <a:extLst>
                  <a:ext uri="{FF2B5EF4-FFF2-40B4-BE49-F238E27FC236}">
                    <a16:creationId xmlns:a16="http://schemas.microsoft.com/office/drawing/2014/main" id="{AD0F2EF7-9C3A-F158-2B58-1AB2A0CB6DB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73287" y="6069776"/>
                <a:ext cx="796533" cy="495375"/>
                <a:chOff x="1763406" y="5832984"/>
                <a:chExt cx="796533" cy="495375"/>
              </a:xfrm>
            </p:grpSpPr>
            <p:sp>
              <p:nvSpPr>
                <p:cNvPr id="66" name="Right Arrow 36">
                  <a:extLst>
                    <a:ext uri="{FF2B5EF4-FFF2-40B4-BE49-F238E27FC236}">
                      <a16:creationId xmlns:a16="http://schemas.microsoft.com/office/drawing/2014/main" id="{A76E0B1A-6434-509B-4D2B-3A1748720466}"/>
                    </a:ext>
                  </a:extLst>
                </p:cNvPr>
                <p:cNvSpPr/>
                <p:nvPr/>
              </p:nvSpPr>
              <p:spPr>
                <a:xfrm>
                  <a:off x="1763820" y="5832984"/>
                  <a:ext cx="796120" cy="271524"/>
                </a:xfrm>
                <a:prstGeom prst="rightArrow">
                  <a:avLst/>
                </a:prstGeom>
                <a:solidFill>
                  <a:srgbClr val="FF0000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67" name="TextBox 37">
                  <a:extLst>
                    <a:ext uri="{FF2B5EF4-FFF2-40B4-BE49-F238E27FC236}">
                      <a16:creationId xmlns:a16="http://schemas.microsoft.com/office/drawing/2014/main" id="{1BA24A47-30F2-5100-0CCD-083EA40876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63406" y="6083135"/>
                  <a:ext cx="648084" cy="2452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Warning</a:t>
                  </a:r>
                </a:p>
              </p:txBody>
            </p:sp>
          </p:grpSp>
          <p:grpSp>
            <p:nvGrpSpPr>
              <p:cNvPr id="60" name="Group 30">
                <a:extLst>
                  <a:ext uri="{FF2B5EF4-FFF2-40B4-BE49-F238E27FC236}">
                    <a16:creationId xmlns:a16="http://schemas.microsoft.com/office/drawing/2014/main" id="{AF8F7830-3689-7C6C-ADA9-2DF7203786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85628" y="6078690"/>
                <a:ext cx="1877773" cy="638694"/>
                <a:chOff x="2775747" y="5841898"/>
                <a:chExt cx="1877773" cy="638694"/>
              </a:xfrm>
            </p:grpSpPr>
            <p:sp>
              <p:nvSpPr>
                <p:cNvPr id="64" name="Right Arrow 34">
                  <a:extLst>
                    <a:ext uri="{FF2B5EF4-FFF2-40B4-BE49-F238E27FC236}">
                      <a16:creationId xmlns:a16="http://schemas.microsoft.com/office/drawing/2014/main" id="{0BA9A6B8-FD33-C6F9-208E-0AF137A10CD9}"/>
                    </a:ext>
                  </a:extLst>
                </p:cNvPr>
                <p:cNvSpPr/>
                <p:nvPr/>
              </p:nvSpPr>
              <p:spPr>
                <a:xfrm>
                  <a:off x="2776103" y="5841417"/>
                  <a:ext cx="796120" cy="271523"/>
                </a:xfrm>
                <a:prstGeom prst="rightArrow">
                  <a:avLst/>
                </a:prstGeom>
                <a:solidFill>
                  <a:srgbClr val="FFC000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65" name="TextBox 35">
                  <a:extLst>
                    <a:ext uri="{FF2B5EF4-FFF2-40B4-BE49-F238E27FC236}">
                      <a16:creationId xmlns:a16="http://schemas.microsoft.com/office/drawing/2014/main" id="{3852CD95-A570-31BB-062B-553F3C8795C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19366" y="6083134"/>
                  <a:ext cx="1034154" cy="3974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Official call 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for evacuation</a:t>
                  </a:r>
                </a:p>
              </p:txBody>
            </p:sp>
          </p:grpSp>
          <p:grpSp>
            <p:nvGrpSpPr>
              <p:cNvPr id="61" name="Group 31">
                <a:extLst>
                  <a:ext uri="{FF2B5EF4-FFF2-40B4-BE49-F238E27FC236}">
                    <a16:creationId xmlns:a16="http://schemas.microsoft.com/office/drawing/2014/main" id="{D9CE90F1-2C69-7EE5-29A0-4D8068344A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11639" y="6078690"/>
                <a:ext cx="1883450" cy="621703"/>
                <a:chOff x="2701758" y="5841898"/>
                <a:chExt cx="1883450" cy="621703"/>
              </a:xfrm>
            </p:grpSpPr>
            <p:sp>
              <p:nvSpPr>
                <p:cNvPr id="62" name="Right Arrow 32">
                  <a:extLst>
                    <a:ext uri="{FF2B5EF4-FFF2-40B4-BE49-F238E27FC236}">
                      <a16:creationId xmlns:a16="http://schemas.microsoft.com/office/drawing/2014/main" id="{3FB4F113-CF73-4024-1697-9B1F3E4A13E7}"/>
                    </a:ext>
                  </a:extLst>
                </p:cNvPr>
                <p:cNvSpPr/>
                <p:nvPr/>
              </p:nvSpPr>
              <p:spPr>
                <a:xfrm>
                  <a:off x="3788388" y="5841417"/>
                  <a:ext cx="796120" cy="271523"/>
                </a:xfrm>
                <a:prstGeom prst="rightArrow">
                  <a:avLst/>
                </a:prstGeom>
                <a:solidFill>
                  <a:srgbClr val="00B050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63" name="TextBox 33">
                  <a:extLst>
                    <a:ext uri="{FF2B5EF4-FFF2-40B4-BE49-F238E27FC236}">
                      <a16:creationId xmlns:a16="http://schemas.microsoft.com/office/drawing/2014/main" id="{8CF7F913-B76B-62A0-562F-57F4230E642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701758" y="6066143"/>
                  <a:ext cx="775899" cy="39745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Warning </a:t>
                  </a:r>
                </a:p>
                <a:p>
                  <a:pPr algn="ctr">
                    <a:spcBef>
                      <a:spcPct val="0"/>
                    </a:spcBef>
                    <a:buFontTx/>
                    <a:buNone/>
                  </a:pPr>
                  <a:r>
                    <a:rPr lang="en-GB" altLang="de-DE" sz="900"/>
                    <a:t>and Advice</a:t>
                  </a:r>
                </a:p>
              </p:txBody>
            </p:sp>
          </p:grpSp>
        </p:grpSp>
        <p:grpSp>
          <p:nvGrpSpPr>
            <p:cNvPr id="7" name="Group 49">
              <a:extLst>
                <a:ext uri="{FF2B5EF4-FFF2-40B4-BE49-F238E27FC236}">
                  <a16:creationId xmlns:a16="http://schemas.microsoft.com/office/drawing/2014/main" id="{2B6919D9-1382-A653-EA71-C93BAC9E1A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3188" y="1222375"/>
              <a:ext cx="828675" cy="4264025"/>
              <a:chOff x="959553" y="617478"/>
              <a:chExt cx="903609" cy="4529725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26243433-6C89-4B68-94C0-DF2C070C7262}"/>
                  </a:ext>
                </a:extLst>
              </p:cNvPr>
              <p:cNvSpPr/>
              <p:nvPr/>
            </p:nvSpPr>
            <p:spPr bwMode="auto">
              <a:xfrm>
                <a:off x="1030924" y="617478"/>
                <a:ext cx="785792" cy="452972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BD898F85-CBA3-71EC-798F-341AB1830B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9553" y="2126825"/>
                <a:ext cx="903609" cy="186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05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TSP</a:t>
                </a:r>
              </a:p>
              <a:p>
                <a:pPr algn="ctr">
                  <a:defRPr/>
                </a:pPr>
                <a:endParaRPr lang="en-US" altLang="en-US" sz="825" dirty="0">
                  <a:solidFill>
                    <a:schemeClr val="bg1"/>
                  </a:solidFill>
                </a:endParaRP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Tsunami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Service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Providers</a:t>
                </a:r>
              </a:p>
              <a:p>
                <a:pPr algn="ctr">
                  <a:defRPr/>
                </a:pPr>
                <a:endParaRPr lang="en-US" altLang="en-US" sz="825" dirty="0">
                  <a:solidFill>
                    <a:schemeClr val="bg1"/>
                  </a:solidFill>
                </a:endParaRPr>
              </a:p>
              <a:p>
                <a:pPr algn="ctr">
                  <a:defRPr/>
                </a:pPr>
                <a:endParaRPr lang="en-US" altLang="en-US" sz="825" dirty="0">
                  <a:solidFill>
                    <a:srgbClr val="FF0000"/>
                  </a:solidFill>
                </a:endParaRPr>
              </a:p>
              <a:p>
                <a:pPr algn="ctr">
                  <a:defRPr/>
                </a:pPr>
                <a:endParaRPr lang="en-US" altLang="en-US" sz="825" dirty="0">
                  <a:solidFill>
                    <a:srgbClr val="FF0000"/>
                  </a:solidFill>
                </a:endParaRPr>
              </a:p>
              <a:p>
                <a:pPr algn="ctr">
                  <a:defRPr/>
                </a:pPr>
                <a:r>
                  <a:rPr lang="en-US" altLang="en-US" sz="800" b="1" u="sng" dirty="0">
                    <a:solidFill>
                      <a:srgbClr val="C00000"/>
                    </a:solidFill>
                  </a:rPr>
                  <a:t>Not</a:t>
                </a:r>
                <a:r>
                  <a:rPr lang="en-US" altLang="en-US" sz="800" b="1" dirty="0">
                    <a:solidFill>
                      <a:srgbClr val="C00000"/>
                    </a:solidFill>
                  </a:rPr>
                  <a:t> for the first warning during </a:t>
                </a:r>
              </a:p>
              <a:p>
                <a:pPr algn="ctr">
                  <a:defRPr/>
                </a:pPr>
                <a:r>
                  <a:rPr lang="en-US" altLang="en-US" sz="800" b="1" dirty="0">
                    <a:solidFill>
                      <a:srgbClr val="C00000"/>
                    </a:solidFill>
                  </a:rPr>
                  <a:t>near-field threats</a:t>
                </a: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EF1512E-FC57-B4B9-3450-37F028E234CD}"/>
                </a:ext>
              </a:extLst>
            </p:cNvPr>
            <p:cNvGrpSpPr/>
            <p:nvPr/>
          </p:nvGrpSpPr>
          <p:grpSpPr bwMode="auto">
            <a:xfrm>
              <a:off x="5035496" y="4581204"/>
              <a:ext cx="1524000" cy="539999"/>
              <a:chOff x="2057322" y="1485014"/>
              <a:chExt cx="1687140" cy="863813"/>
            </a:xfrm>
            <a:solidFill>
              <a:srgbClr val="FFFF00"/>
            </a:solidFill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F39BF4B-C2ED-232F-7858-3EDB478EED73}"/>
                  </a:ext>
                </a:extLst>
              </p:cNvPr>
              <p:cNvSpPr/>
              <p:nvPr/>
            </p:nvSpPr>
            <p:spPr bwMode="auto">
              <a:xfrm>
                <a:off x="2318074" y="1485014"/>
                <a:ext cx="1195611" cy="863813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24FF296E-2D94-8448-8C60-2141F9EB7B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57322" y="1555405"/>
                <a:ext cx="1687140" cy="7385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200" dirty="0">
                    <a:latin typeface="Arial Black" panose="020B0A04020102020204" pitchFamily="34" charset="0"/>
                  </a:rPr>
                  <a:t>National </a:t>
                </a:r>
              </a:p>
              <a:p>
                <a:pPr algn="ctr">
                  <a:defRPr/>
                </a:pPr>
                <a:r>
                  <a:rPr lang="en-US" altLang="en-US" sz="1200" dirty="0">
                    <a:latin typeface="Arial Black" panose="020B0A04020102020204" pitchFamily="34" charset="0"/>
                  </a:rPr>
                  <a:t>Radio / TV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D68D8CD8-54BF-AC93-BA7E-E7A3A1464F29}"/>
                </a:ext>
              </a:extLst>
            </p:cNvPr>
            <p:cNvGrpSpPr/>
            <p:nvPr/>
          </p:nvGrpSpPr>
          <p:grpSpPr bwMode="auto">
            <a:xfrm>
              <a:off x="9175029" y="1230761"/>
              <a:ext cx="720041" cy="4263873"/>
              <a:chOff x="1094316" y="617478"/>
              <a:chExt cx="797119" cy="4529723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B3A7681C-8C80-CC38-6960-B651F1A96777}"/>
                  </a:ext>
                </a:extLst>
              </p:cNvPr>
              <p:cNvSpPr/>
              <p:nvPr/>
            </p:nvSpPr>
            <p:spPr bwMode="auto">
              <a:xfrm>
                <a:off x="1094316" y="617478"/>
                <a:ext cx="797119" cy="4529723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5507CA18-5C1D-8119-4734-3723A79667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4904" y="1523603"/>
                <a:ext cx="523861" cy="23968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vert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05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PUBLIC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Community at risk</a:t>
                </a:r>
              </a:p>
            </p:txBody>
          </p:sp>
        </p:grp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635CAD1-E604-1F68-6E36-B88D46603FF3}"/>
                </a:ext>
              </a:extLst>
            </p:cNvPr>
            <p:cNvSpPr/>
            <p:nvPr/>
          </p:nvSpPr>
          <p:spPr bwMode="auto">
            <a:xfrm>
              <a:off x="6345238" y="1447800"/>
              <a:ext cx="1655762" cy="1641475"/>
            </a:xfrm>
            <a:prstGeom prst="ellipse">
              <a:avLst/>
            </a:prstGeom>
            <a:solidFill>
              <a:srgbClr val="FFFF00">
                <a:alpha val="4470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21953EB-4839-A586-BD85-A74FE5C4CABB}"/>
                </a:ext>
              </a:extLst>
            </p:cNvPr>
            <p:cNvGrpSpPr/>
            <p:nvPr/>
          </p:nvGrpSpPr>
          <p:grpSpPr bwMode="auto">
            <a:xfrm>
              <a:off x="6629402" y="1755306"/>
              <a:ext cx="1080061" cy="911695"/>
              <a:chOff x="2458170" y="2690462"/>
              <a:chExt cx="1195679" cy="835938"/>
            </a:xfrm>
            <a:solidFill>
              <a:srgbClr val="FF0000"/>
            </a:solidFill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B331A11B-6E8C-C0BA-B9A1-B8961B8161F0}"/>
                  </a:ext>
                </a:extLst>
              </p:cNvPr>
              <p:cNvSpPr/>
              <p:nvPr/>
            </p:nvSpPr>
            <p:spPr bwMode="auto">
              <a:xfrm>
                <a:off x="2458170" y="2690462"/>
                <a:ext cx="1195679" cy="835938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CAA3DB9E-83FF-0A21-1349-9B538541FA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15850" y="2989645"/>
                <a:ext cx="754604" cy="2572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20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LDMO</a:t>
                </a:r>
                <a:endParaRPr lang="en-US" altLang="en-US" sz="9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2" name="Right Arrow 70">
              <a:extLst>
                <a:ext uri="{FF2B5EF4-FFF2-40B4-BE49-F238E27FC236}">
                  <a16:creationId xmlns:a16="http://schemas.microsoft.com/office/drawing/2014/main" id="{6ECA8F5F-2131-BFDC-4344-12EADEB7BA91}"/>
                </a:ext>
              </a:extLst>
            </p:cNvPr>
            <p:cNvSpPr/>
            <p:nvPr/>
          </p:nvSpPr>
          <p:spPr bwMode="auto">
            <a:xfrm>
              <a:off x="4724400" y="2895600"/>
              <a:ext cx="395288" cy="25241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253EE46-FF1E-E84D-B180-E036D00A4679}"/>
                </a:ext>
              </a:extLst>
            </p:cNvPr>
            <p:cNvGrpSpPr/>
            <p:nvPr/>
          </p:nvGrpSpPr>
          <p:grpSpPr bwMode="auto">
            <a:xfrm>
              <a:off x="5181601" y="2766040"/>
              <a:ext cx="1080061" cy="911696"/>
              <a:chOff x="1098858" y="2153754"/>
              <a:chExt cx="1040825" cy="968540"/>
            </a:xfrm>
            <a:solidFill>
              <a:srgbClr val="FF0000"/>
            </a:solidFill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428BE86D-6398-F4BB-A9AB-3CD521BB0484}"/>
                  </a:ext>
                </a:extLst>
              </p:cNvPr>
              <p:cNvSpPr/>
              <p:nvPr/>
            </p:nvSpPr>
            <p:spPr bwMode="auto">
              <a:xfrm>
                <a:off x="1098858" y="2153754"/>
                <a:ext cx="1040825" cy="968540"/>
              </a:xfrm>
              <a:prstGeom prst="rect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 sz="15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32A59E38-E754-4474-78BB-F974366926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43374" y="2481768"/>
                <a:ext cx="681590" cy="4471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20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NDMO</a:t>
                </a:r>
              </a:p>
              <a:p>
                <a:pPr algn="ctr">
                  <a:defRPr/>
                </a:pPr>
                <a:endParaRPr lang="en-US" altLang="en-US" sz="9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" name="Right Arrow 71">
              <a:extLst>
                <a:ext uri="{FF2B5EF4-FFF2-40B4-BE49-F238E27FC236}">
                  <a16:creationId xmlns:a16="http://schemas.microsoft.com/office/drawing/2014/main" id="{F092C96F-EC01-9DCD-5C0E-68ED924331C6}"/>
                </a:ext>
              </a:extLst>
            </p:cNvPr>
            <p:cNvSpPr/>
            <p:nvPr/>
          </p:nvSpPr>
          <p:spPr bwMode="auto">
            <a:xfrm>
              <a:off x="7772400" y="2055813"/>
              <a:ext cx="1295400" cy="252412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grpSp>
          <p:nvGrpSpPr>
            <p:cNvPr id="15" name="Group 78">
              <a:extLst>
                <a:ext uri="{FF2B5EF4-FFF2-40B4-BE49-F238E27FC236}">
                  <a16:creationId xmlns:a16="http://schemas.microsoft.com/office/drawing/2014/main" id="{6B5C74CC-85A4-3EFA-026C-AD9FF23EFE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27475" y="1246188"/>
              <a:ext cx="720725" cy="4264025"/>
              <a:chOff x="1073313" y="617478"/>
              <a:chExt cx="797119" cy="4529724"/>
            </a:xfrm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A8967D0-0625-8678-6F26-274A53D94CC5}"/>
                  </a:ext>
                </a:extLst>
              </p:cNvPr>
              <p:cNvSpPr/>
              <p:nvPr/>
            </p:nvSpPr>
            <p:spPr bwMode="auto">
              <a:xfrm>
                <a:off x="1073313" y="617478"/>
                <a:ext cx="797119" cy="4529724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chemeClr val="bg1">
                    <a:lumMod val="50000"/>
                  </a:schemeClr>
                </a:solidFill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1C09AF1F-BBDD-E8C5-0A7E-5CE83659E1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8428" y="2170670"/>
                <a:ext cx="700552" cy="10911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defRPr/>
                </a:pPr>
                <a:r>
                  <a:rPr lang="en-US" altLang="en-US" sz="1050" dirty="0">
                    <a:solidFill>
                      <a:schemeClr val="bg1"/>
                    </a:solidFill>
                    <a:latin typeface="Arial Black" panose="020B0A04020102020204" pitchFamily="34" charset="0"/>
                  </a:rPr>
                  <a:t>NTWC</a:t>
                </a:r>
              </a:p>
              <a:p>
                <a:pPr algn="ctr">
                  <a:defRPr/>
                </a:pPr>
                <a:endParaRPr lang="en-US" altLang="en-US" sz="825" dirty="0">
                  <a:solidFill>
                    <a:schemeClr val="bg1"/>
                  </a:solidFill>
                </a:endParaRP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National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Tsunami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Warning</a:t>
                </a:r>
              </a:p>
              <a:p>
                <a:pPr algn="ctr">
                  <a:defRPr/>
                </a:pPr>
                <a:r>
                  <a:rPr lang="en-US" altLang="en-US" sz="825" dirty="0">
                    <a:solidFill>
                      <a:schemeClr val="bg1"/>
                    </a:solidFill>
                  </a:rPr>
                  <a:t>Centre</a:t>
                </a:r>
              </a:p>
              <a:p>
                <a:pPr algn="ctr">
                  <a:defRPr/>
                </a:pPr>
                <a:endParaRPr lang="en-US" altLang="en-US" sz="825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6" name="Right Arrow 81">
              <a:extLst>
                <a:ext uri="{FF2B5EF4-FFF2-40B4-BE49-F238E27FC236}">
                  <a16:creationId xmlns:a16="http://schemas.microsoft.com/office/drawing/2014/main" id="{1BCF0C52-FF73-B25C-9710-A73567013E4C}"/>
                </a:ext>
              </a:extLst>
            </p:cNvPr>
            <p:cNvSpPr/>
            <p:nvPr/>
          </p:nvSpPr>
          <p:spPr bwMode="auto">
            <a:xfrm>
              <a:off x="3490913" y="3052763"/>
              <a:ext cx="395287" cy="252412"/>
            </a:xfrm>
            <a:prstGeom prst="rightArrow">
              <a:avLst/>
            </a:prstGeom>
            <a:solidFill>
              <a:srgbClr val="0070C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" name="Right Arrow 83">
              <a:extLst>
                <a:ext uri="{FF2B5EF4-FFF2-40B4-BE49-F238E27FC236}">
                  <a16:creationId xmlns:a16="http://schemas.microsoft.com/office/drawing/2014/main" id="{D2D7AC80-99D6-B438-1FF9-42EECF6D4F44}"/>
                </a:ext>
              </a:extLst>
            </p:cNvPr>
            <p:cNvSpPr/>
            <p:nvPr/>
          </p:nvSpPr>
          <p:spPr bwMode="auto">
            <a:xfrm rot="5400000">
              <a:off x="5381625" y="3990975"/>
              <a:ext cx="612775" cy="250825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" name="Right Arrow 87">
              <a:extLst>
                <a:ext uri="{FF2B5EF4-FFF2-40B4-BE49-F238E27FC236}">
                  <a16:creationId xmlns:a16="http://schemas.microsoft.com/office/drawing/2014/main" id="{19C67D84-C4A3-117B-C9BE-1DF83DC94C1F}"/>
                </a:ext>
              </a:extLst>
            </p:cNvPr>
            <p:cNvSpPr/>
            <p:nvPr/>
          </p:nvSpPr>
          <p:spPr bwMode="auto">
            <a:xfrm rot="10800000">
              <a:off x="3490913" y="3692525"/>
              <a:ext cx="395287" cy="252413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" name="Right Arrow 88">
              <a:extLst>
                <a:ext uri="{FF2B5EF4-FFF2-40B4-BE49-F238E27FC236}">
                  <a16:creationId xmlns:a16="http://schemas.microsoft.com/office/drawing/2014/main" id="{4F06EE4F-84E9-ECB2-CA6A-637D9AB30B45}"/>
                </a:ext>
              </a:extLst>
            </p:cNvPr>
            <p:cNvSpPr/>
            <p:nvPr/>
          </p:nvSpPr>
          <p:spPr bwMode="auto">
            <a:xfrm>
              <a:off x="6172200" y="6257925"/>
              <a:ext cx="719138" cy="255588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" name="TextBox 89">
              <a:extLst>
                <a:ext uri="{FF2B5EF4-FFF2-40B4-BE49-F238E27FC236}">
                  <a16:creationId xmlns:a16="http://schemas.microsoft.com/office/drawing/2014/main" id="{82BA9551-68DC-BEF7-484B-2BFA0D6AB8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2038" y="6489700"/>
              <a:ext cx="657225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de-DE" sz="900"/>
                <a:t>Feed Back</a:t>
              </a:r>
            </a:p>
          </p:txBody>
        </p:sp>
        <p:sp>
          <p:nvSpPr>
            <p:cNvPr id="21" name="Right Arrow 90">
              <a:extLst>
                <a:ext uri="{FF2B5EF4-FFF2-40B4-BE49-F238E27FC236}">
                  <a16:creationId xmlns:a16="http://schemas.microsoft.com/office/drawing/2014/main" id="{095B315B-4D37-D792-2EAE-1DBBD979F41E}"/>
                </a:ext>
              </a:extLst>
            </p:cNvPr>
            <p:cNvSpPr/>
            <p:nvPr/>
          </p:nvSpPr>
          <p:spPr bwMode="auto">
            <a:xfrm>
              <a:off x="7773988" y="3576638"/>
              <a:ext cx="1331912" cy="252412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" name="Nach oben gebogener Pfeil 1">
              <a:extLst>
                <a:ext uri="{FF2B5EF4-FFF2-40B4-BE49-F238E27FC236}">
                  <a16:creationId xmlns:a16="http://schemas.microsoft.com/office/drawing/2014/main" id="{8F56D9C0-2E3A-EDD8-ED30-502A75E07CB7}"/>
                </a:ext>
              </a:extLst>
            </p:cNvPr>
            <p:cNvSpPr/>
            <p:nvPr/>
          </p:nvSpPr>
          <p:spPr>
            <a:xfrm rot="5400000" flipH="1">
              <a:off x="5757863" y="2014537"/>
              <a:ext cx="509588" cy="900113"/>
            </a:xfrm>
            <a:prstGeom prst="bentUpArrow">
              <a:avLst>
                <a:gd name="adj1" fmla="val 25002"/>
                <a:gd name="adj2" fmla="val 25000"/>
                <a:gd name="adj3" fmla="val 25000"/>
              </a:avLst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3" name="Right Arrow 90">
              <a:extLst>
                <a:ext uri="{FF2B5EF4-FFF2-40B4-BE49-F238E27FC236}">
                  <a16:creationId xmlns:a16="http://schemas.microsoft.com/office/drawing/2014/main" id="{7C2487B9-0954-1364-8068-66B625770F20}"/>
                </a:ext>
              </a:extLst>
            </p:cNvPr>
            <p:cNvSpPr/>
            <p:nvPr/>
          </p:nvSpPr>
          <p:spPr bwMode="auto">
            <a:xfrm>
              <a:off x="4724400" y="1770063"/>
              <a:ext cx="1800225" cy="252412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" name="Richtungspfeil 2">
              <a:extLst>
                <a:ext uri="{FF2B5EF4-FFF2-40B4-BE49-F238E27FC236}">
                  <a16:creationId xmlns:a16="http://schemas.microsoft.com/office/drawing/2014/main" id="{53EEA0C7-B62A-A7CB-0EC8-21F0D1A2A180}"/>
                </a:ext>
              </a:extLst>
            </p:cNvPr>
            <p:cNvSpPr/>
            <p:nvPr/>
          </p:nvSpPr>
          <p:spPr>
            <a:xfrm>
              <a:off x="2514600" y="533400"/>
              <a:ext cx="7524750" cy="252413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25" name="Textfeld 3">
              <a:extLst>
                <a:ext uri="{FF2B5EF4-FFF2-40B4-BE49-F238E27FC236}">
                  <a16:creationId xmlns:a16="http://schemas.microsoft.com/office/drawing/2014/main" id="{81564DCA-32C2-435B-DB4C-BF566DF768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6364" y="478372"/>
              <a:ext cx="1217612" cy="3730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de-DE" altLang="en-US" sz="1400" b="1" dirty="0">
                  <a:solidFill>
                    <a:schemeClr val="bg1"/>
                  </a:solidFill>
                </a:rPr>
                <a:t>XX Min</a:t>
              </a:r>
            </a:p>
          </p:txBody>
        </p:sp>
        <p:sp>
          <p:nvSpPr>
            <p:cNvPr id="26" name="Textfeld 92">
              <a:extLst>
                <a:ext uri="{FF2B5EF4-FFF2-40B4-BE49-F238E27FC236}">
                  <a16:creationId xmlns:a16="http://schemas.microsoft.com/office/drawing/2014/main" id="{90C8D524-C429-A81A-CE1D-96D786B5D4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10601" y="495551"/>
              <a:ext cx="1217612" cy="3730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de-DE" altLang="en-US" sz="1400" b="1" dirty="0">
                  <a:solidFill>
                    <a:schemeClr val="bg1"/>
                  </a:solidFill>
                </a:rPr>
                <a:t>XX Min</a:t>
              </a:r>
            </a:p>
          </p:txBody>
        </p:sp>
        <p:sp>
          <p:nvSpPr>
            <p:cNvPr id="27" name="Right Arrow 84">
              <a:extLst>
                <a:ext uri="{FF2B5EF4-FFF2-40B4-BE49-F238E27FC236}">
                  <a16:creationId xmlns:a16="http://schemas.microsoft.com/office/drawing/2014/main" id="{B16061EF-C7E3-8784-2056-2C2996EB2AD8}"/>
                </a:ext>
              </a:extLst>
            </p:cNvPr>
            <p:cNvSpPr/>
            <p:nvPr/>
          </p:nvSpPr>
          <p:spPr bwMode="auto">
            <a:xfrm>
              <a:off x="4724400" y="4692650"/>
              <a:ext cx="468313" cy="25241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" name="Right Arrow 82">
              <a:extLst>
                <a:ext uri="{FF2B5EF4-FFF2-40B4-BE49-F238E27FC236}">
                  <a16:creationId xmlns:a16="http://schemas.microsoft.com/office/drawing/2014/main" id="{C80F15C8-E831-6539-3D38-AC7D266B154F}"/>
                </a:ext>
              </a:extLst>
            </p:cNvPr>
            <p:cNvSpPr/>
            <p:nvPr/>
          </p:nvSpPr>
          <p:spPr bwMode="auto">
            <a:xfrm rot="5400000" flipV="1">
              <a:off x="6861175" y="2940051"/>
              <a:ext cx="503237" cy="252412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" name="Right Arrow 84">
              <a:extLst>
                <a:ext uri="{FF2B5EF4-FFF2-40B4-BE49-F238E27FC236}">
                  <a16:creationId xmlns:a16="http://schemas.microsoft.com/office/drawing/2014/main" id="{9C99B99F-597B-5604-0176-53E7B1FB1E7F}"/>
                </a:ext>
              </a:extLst>
            </p:cNvPr>
            <p:cNvSpPr/>
            <p:nvPr/>
          </p:nvSpPr>
          <p:spPr bwMode="auto">
            <a:xfrm>
              <a:off x="4716463" y="5181600"/>
              <a:ext cx="4356100" cy="25241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" name="Right Arrow 70">
              <a:extLst>
                <a:ext uri="{FF2B5EF4-FFF2-40B4-BE49-F238E27FC236}">
                  <a16:creationId xmlns:a16="http://schemas.microsoft.com/office/drawing/2014/main" id="{ECDCC070-6790-F328-638A-E058B69C3260}"/>
                </a:ext>
              </a:extLst>
            </p:cNvPr>
            <p:cNvSpPr/>
            <p:nvPr/>
          </p:nvSpPr>
          <p:spPr bwMode="auto">
            <a:xfrm flipH="1">
              <a:off x="4724400" y="3217863"/>
              <a:ext cx="395288" cy="252412"/>
            </a:xfrm>
            <a:prstGeom prst="rightArrow">
              <a:avLst/>
            </a:prstGeom>
            <a:solidFill>
              <a:srgbClr val="7F7F7F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sp>
          <p:nvSpPr>
            <p:cNvPr id="31" name="Right Arrow 90">
              <a:extLst>
                <a:ext uri="{FF2B5EF4-FFF2-40B4-BE49-F238E27FC236}">
                  <a16:creationId xmlns:a16="http://schemas.microsoft.com/office/drawing/2014/main" id="{26C122A0-DE56-8000-07D0-6C4895218762}"/>
                </a:ext>
              </a:extLst>
            </p:cNvPr>
            <p:cNvSpPr/>
            <p:nvPr/>
          </p:nvSpPr>
          <p:spPr bwMode="auto">
            <a:xfrm>
              <a:off x="6448425" y="4741863"/>
              <a:ext cx="2592388" cy="252412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" name="TextBox 33">
              <a:extLst>
                <a:ext uri="{FF2B5EF4-FFF2-40B4-BE49-F238E27FC236}">
                  <a16:creationId xmlns:a16="http://schemas.microsoft.com/office/drawing/2014/main" id="{075CBD79-3763-803E-3342-1C24E58509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781050"/>
              <a:ext cx="7526338" cy="24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de-DE" sz="1000" dirty="0"/>
                <a:t>Timeline for the first warning message  (Minutes after EQ)</a:t>
              </a:r>
              <a:endParaRPr lang="en-GB" altLang="de-DE" sz="900" dirty="0"/>
            </a:p>
          </p:txBody>
        </p:sp>
        <p:sp>
          <p:nvSpPr>
            <p:cNvPr id="33" name="Rectangle 56">
              <a:extLst>
                <a:ext uri="{FF2B5EF4-FFF2-40B4-BE49-F238E27FC236}">
                  <a16:creationId xmlns:a16="http://schemas.microsoft.com/office/drawing/2014/main" id="{10B433C8-A70D-68F9-54E2-B20FEFDC79B7}"/>
                </a:ext>
              </a:extLst>
            </p:cNvPr>
            <p:cNvSpPr/>
            <p:nvPr/>
          </p:nvSpPr>
          <p:spPr bwMode="auto">
            <a:xfrm>
              <a:off x="6587920" y="3421063"/>
              <a:ext cx="1080000" cy="540000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TextBox 57">
              <a:extLst>
                <a:ext uri="{FF2B5EF4-FFF2-40B4-BE49-F238E27FC236}">
                  <a16:creationId xmlns:a16="http://schemas.microsoft.com/office/drawing/2014/main" id="{4CD63BA2-A11D-0F9C-20F8-2F6FA0D771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4925" y="3429000"/>
              <a:ext cx="1524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 Black" panose="020B0A04020102020204" pitchFamily="34" charset="0"/>
                </a:rPr>
                <a:t>Local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 Black" panose="020B0A04020102020204" pitchFamily="34" charset="0"/>
                </a:rPr>
                <a:t>Radio / TV</a:t>
              </a:r>
            </a:p>
          </p:txBody>
        </p:sp>
        <p:sp>
          <p:nvSpPr>
            <p:cNvPr id="35" name="Ellipse 67">
              <a:extLst>
                <a:ext uri="{FF2B5EF4-FFF2-40B4-BE49-F238E27FC236}">
                  <a16:creationId xmlns:a16="http://schemas.microsoft.com/office/drawing/2014/main" id="{02F39F2B-338F-3329-95D8-E4014A35C611}"/>
                </a:ext>
              </a:extLst>
            </p:cNvPr>
            <p:cNvSpPr/>
            <p:nvPr/>
          </p:nvSpPr>
          <p:spPr>
            <a:xfrm>
              <a:off x="4385646" y="1066565"/>
              <a:ext cx="695619" cy="67233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800" b="1" dirty="0">
                  <a:solidFill>
                    <a:schemeClr val="tx1"/>
                  </a:solidFill>
                </a:rPr>
                <a:t>SOP</a:t>
              </a:r>
            </a:p>
          </p:txBody>
        </p:sp>
        <p:sp>
          <p:nvSpPr>
            <p:cNvPr id="36" name="Ellipse 73">
              <a:extLst>
                <a:ext uri="{FF2B5EF4-FFF2-40B4-BE49-F238E27FC236}">
                  <a16:creationId xmlns:a16="http://schemas.microsoft.com/office/drawing/2014/main" id="{B7E8AD71-15CC-56C5-05ED-585D4A42892E}"/>
                </a:ext>
              </a:extLst>
            </p:cNvPr>
            <p:cNvSpPr/>
            <p:nvPr/>
          </p:nvSpPr>
          <p:spPr>
            <a:xfrm>
              <a:off x="4733692" y="2233639"/>
              <a:ext cx="724133" cy="652437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800" b="1" dirty="0">
                  <a:solidFill>
                    <a:schemeClr val="tx1"/>
                  </a:solidFill>
                </a:rPr>
                <a:t>SOP</a:t>
              </a:r>
            </a:p>
          </p:txBody>
        </p:sp>
        <p:sp>
          <p:nvSpPr>
            <p:cNvPr id="37" name="Ellipse 82">
              <a:extLst>
                <a:ext uri="{FF2B5EF4-FFF2-40B4-BE49-F238E27FC236}">
                  <a16:creationId xmlns:a16="http://schemas.microsoft.com/office/drawing/2014/main" id="{AF2EC31C-D104-23D7-4CCA-1A7885C3B1CF}"/>
                </a:ext>
              </a:extLst>
            </p:cNvPr>
            <p:cNvSpPr/>
            <p:nvPr/>
          </p:nvSpPr>
          <p:spPr>
            <a:xfrm>
              <a:off x="2948533" y="1107796"/>
              <a:ext cx="730432" cy="70754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800" b="1" dirty="0">
                  <a:solidFill>
                    <a:schemeClr val="tx1"/>
                  </a:solidFill>
                </a:rPr>
                <a:t>SOP</a:t>
              </a:r>
            </a:p>
          </p:txBody>
        </p:sp>
        <p:sp>
          <p:nvSpPr>
            <p:cNvPr id="38" name="Ellipse 85">
              <a:extLst>
                <a:ext uri="{FF2B5EF4-FFF2-40B4-BE49-F238E27FC236}">
                  <a16:creationId xmlns:a16="http://schemas.microsoft.com/office/drawing/2014/main" id="{308B154B-7851-0709-0929-69E29F5C3EA3}"/>
                </a:ext>
              </a:extLst>
            </p:cNvPr>
            <p:cNvSpPr/>
            <p:nvPr/>
          </p:nvSpPr>
          <p:spPr>
            <a:xfrm>
              <a:off x="6808788" y="1230703"/>
              <a:ext cx="720041" cy="674298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800" b="1" dirty="0">
                  <a:solidFill>
                    <a:schemeClr val="tx1"/>
                  </a:solidFill>
                </a:rPr>
                <a:t>SOP</a:t>
              </a:r>
            </a:p>
          </p:txBody>
        </p:sp>
        <p:sp>
          <p:nvSpPr>
            <p:cNvPr id="39" name="Ellipse 86">
              <a:extLst>
                <a:ext uri="{FF2B5EF4-FFF2-40B4-BE49-F238E27FC236}">
                  <a16:creationId xmlns:a16="http://schemas.microsoft.com/office/drawing/2014/main" id="{DD4E041F-1621-A5D9-92BA-9147A3EE6F89}"/>
                </a:ext>
              </a:extLst>
            </p:cNvPr>
            <p:cNvSpPr/>
            <p:nvPr/>
          </p:nvSpPr>
          <p:spPr>
            <a:xfrm>
              <a:off x="6900863" y="3922712"/>
              <a:ext cx="720041" cy="611190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800" b="1" dirty="0">
                  <a:solidFill>
                    <a:schemeClr val="tx1"/>
                  </a:solidFill>
                </a:rPr>
                <a:t>SOP</a:t>
              </a:r>
            </a:p>
          </p:txBody>
        </p:sp>
        <p:sp>
          <p:nvSpPr>
            <p:cNvPr id="40" name="Ellipse 89">
              <a:extLst>
                <a:ext uri="{FF2B5EF4-FFF2-40B4-BE49-F238E27FC236}">
                  <a16:creationId xmlns:a16="http://schemas.microsoft.com/office/drawing/2014/main" id="{EEB5D237-8FD0-156E-2771-926CB3DA2E76}"/>
                </a:ext>
              </a:extLst>
            </p:cNvPr>
            <p:cNvSpPr/>
            <p:nvPr/>
          </p:nvSpPr>
          <p:spPr>
            <a:xfrm>
              <a:off x="4800306" y="4035452"/>
              <a:ext cx="721019" cy="652437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800" b="1" dirty="0">
                  <a:solidFill>
                    <a:schemeClr val="tx1"/>
                  </a:solidFill>
                </a:rPr>
                <a:t>SOP</a:t>
              </a:r>
            </a:p>
          </p:txBody>
        </p:sp>
        <p:sp>
          <p:nvSpPr>
            <p:cNvPr id="41" name="Ellipse 92">
              <a:extLst>
                <a:ext uri="{FF2B5EF4-FFF2-40B4-BE49-F238E27FC236}">
                  <a16:creationId xmlns:a16="http://schemas.microsoft.com/office/drawing/2014/main" id="{182C6DE1-D956-6BC8-E9C3-D5259BD1AAC7}"/>
                </a:ext>
              </a:extLst>
            </p:cNvPr>
            <p:cNvSpPr/>
            <p:nvPr/>
          </p:nvSpPr>
          <p:spPr>
            <a:xfrm>
              <a:off x="8737114" y="1246188"/>
              <a:ext cx="711686" cy="658812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de-DE" sz="800" b="1" dirty="0">
                  <a:solidFill>
                    <a:schemeClr val="tx1"/>
                  </a:solidFill>
                </a:rPr>
                <a:t>SOP</a:t>
              </a:r>
            </a:p>
          </p:txBody>
        </p:sp>
        <p:sp>
          <p:nvSpPr>
            <p:cNvPr id="42" name="Textfeld 4">
              <a:extLst>
                <a:ext uri="{FF2B5EF4-FFF2-40B4-BE49-F238E27FC236}">
                  <a16:creationId xmlns:a16="http://schemas.microsoft.com/office/drawing/2014/main" id="{5C16310D-A396-1236-0FD9-3C4625649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0" y="6089650"/>
              <a:ext cx="1989138" cy="768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de-DE" altLang="en-US" sz="2800" b="1"/>
                <a:t>Country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de-DE" altLang="en-US" sz="1600"/>
                <a:t>DD/MM/YYYY</a:t>
              </a:r>
            </a:p>
          </p:txBody>
        </p:sp>
        <p:sp>
          <p:nvSpPr>
            <p:cNvPr id="43" name="Oval 61">
              <a:extLst>
                <a:ext uri="{FF2B5EF4-FFF2-40B4-BE49-F238E27FC236}">
                  <a16:creationId xmlns:a16="http://schemas.microsoft.com/office/drawing/2014/main" id="{C90F953E-8A6B-64FB-9434-574C0B1D269F}"/>
                </a:ext>
              </a:extLst>
            </p:cNvPr>
            <p:cNvSpPr/>
            <p:nvPr/>
          </p:nvSpPr>
          <p:spPr bwMode="auto">
            <a:xfrm>
              <a:off x="7086600" y="6270625"/>
              <a:ext cx="381000" cy="360363"/>
            </a:xfrm>
            <a:prstGeom prst="ellipse">
              <a:avLst/>
            </a:prstGeom>
            <a:solidFill>
              <a:srgbClr val="FFFF00">
                <a:alpha val="44706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4572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 dirty="0">
                <a:solidFill>
                  <a:prstClr val="white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44" name="TextBox 35">
              <a:extLst>
                <a:ext uri="{FF2B5EF4-FFF2-40B4-BE49-F238E27FC236}">
                  <a16:creationId xmlns:a16="http://schemas.microsoft.com/office/drawing/2014/main" id="{C5753B8B-5FB2-243A-1151-A6C8C144A7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0138" y="6248400"/>
              <a:ext cx="1185862" cy="50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457200" eaLnBrk="1" fontAlgn="auto" hangingPunct="1">
                <a:spcBef>
                  <a:spcPct val="0"/>
                </a:spcBef>
                <a:spcAft>
                  <a:spcPts val="0"/>
                </a:spcAft>
                <a:buFont typeface="Arial" panose="020B0604020202020204" pitchFamily="34" charset="0"/>
                <a:buNone/>
                <a:defRPr/>
              </a:pPr>
              <a:r>
                <a:rPr lang="en-GB" altLang="de-DE" sz="900" kern="0" dirty="0">
                  <a:solidFill>
                    <a:prstClr val="black"/>
                  </a:solidFill>
                  <a:cs typeface="+mn-cs"/>
                </a:rPr>
                <a:t>Agency responsible to decide on official call for evacuation</a:t>
              </a:r>
            </a:p>
          </p:txBody>
        </p:sp>
      </p:grpSp>
      <p:pic>
        <p:nvPicPr>
          <p:cNvPr id="91" name="Picture 90">
            <a:extLst>
              <a:ext uri="{FF2B5EF4-FFF2-40B4-BE49-F238E27FC236}">
                <a16:creationId xmlns:a16="http://schemas.microsoft.com/office/drawing/2014/main" id="{2F3D288E-454A-9FF4-1669-43BAFD599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5531" y="3296184"/>
            <a:ext cx="1401202" cy="1942930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C62B49C6-2398-826C-DCEC-6DF5C3A9EAFE}"/>
              </a:ext>
            </a:extLst>
          </p:cNvPr>
          <p:cNvSpPr txBox="1"/>
          <p:nvPr/>
        </p:nvSpPr>
        <p:spPr>
          <a:xfrm>
            <a:off x="509047" y="1387322"/>
            <a:ext cx="33806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Indicate your country’s SOPs status with regards to the tsunami warning chain (example provided). </a:t>
            </a:r>
          </a:p>
          <a:p>
            <a:endParaRPr lang="en-US" i="1" dirty="0"/>
          </a:p>
          <a:p>
            <a:r>
              <a:rPr lang="en-US" i="1" dirty="0"/>
              <a:t>Comment on any updates.</a:t>
            </a:r>
          </a:p>
        </p:txBody>
      </p:sp>
    </p:spTree>
    <p:extLst>
      <p:ext uri="{BB962C8B-B14F-4D97-AF65-F5344CB8AC3E}">
        <p14:creationId xmlns:p14="http://schemas.microsoft.com/office/powerpoint/2010/main" val="3789640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44B3E3-13A9-7B73-6F85-680DD377E244}"/>
              </a:ext>
            </a:extLst>
          </p:cNvPr>
          <p:cNvSpPr txBox="1"/>
          <p:nvPr/>
        </p:nvSpPr>
        <p:spPr>
          <a:xfrm>
            <a:off x="509047" y="527901"/>
            <a:ext cx="692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Issues for follow-up and future work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056143-854A-E973-784F-1941BAA8AADC}"/>
              </a:ext>
            </a:extLst>
          </p:cNvPr>
          <p:cNvSpPr txBox="1"/>
          <p:nvPr/>
        </p:nvSpPr>
        <p:spPr>
          <a:xfrm>
            <a:off x="509047" y="1387322"/>
            <a:ext cx="95306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…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…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/>
              <a:t>…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7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C5859A9-89B8-B99E-70D5-D305C3375406}"/>
              </a:ext>
            </a:extLst>
          </p:cNvPr>
          <p:cNvSpPr txBox="1">
            <a:spLocks/>
          </p:cNvSpPr>
          <p:nvPr/>
        </p:nvSpPr>
        <p:spPr>
          <a:xfrm>
            <a:off x="656654" y="1102433"/>
            <a:ext cx="5690983" cy="4351338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D" sz="2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44B3E3-13A9-7B73-6F85-680DD377E244}"/>
              </a:ext>
            </a:extLst>
          </p:cNvPr>
          <p:cNvSpPr txBox="1"/>
          <p:nvPr/>
        </p:nvSpPr>
        <p:spPr>
          <a:xfrm>
            <a:off x="509047" y="527901"/>
            <a:ext cx="692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Exercise IOWave23 Plans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B39B43-FA20-7C08-D823-C656355F2A00}"/>
              </a:ext>
            </a:extLst>
          </p:cNvPr>
          <p:cNvSpPr txBox="1"/>
          <p:nvPr/>
        </p:nvSpPr>
        <p:spPr>
          <a:xfrm>
            <a:off x="1008090" y="1614581"/>
            <a:ext cx="8863697" cy="43960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i="1" dirty="0"/>
              <a:t>Modify as appropriate.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Scenarios:</a:t>
            </a:r>
            <a:r>
              <a:rPr lang="en-US" dirty="0"/>
              <a:t> Andaman trench (4 Oct), Makran trench 11 Oct), Heard Island volcano (18 Oct), Java trench (25 Oct)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Exercise types: </a:t>
            </a:r>
            <a:r>
              <a:rPr lang="en-US" dirty="0"/>
              <a:t>Full-scale exercise, Functional exercise, Tabletop exercise, Drill, Orientation exercise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Key players: </a:t>
            </a:r>
            <a:r>
              <a:rPr lang="en-US" dirty="0"/>
              <a:t>NTWC, NDMO, P/LDMO, emergency response agencies, media, communities, etc.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Evacuation:</a:t>
            </a:r>
            <a:r>
              <a:rPr lang="en-US" dirty="0"/>
              <a:t> Names of communities evacuating and approximate number of people (if known)</a:t>
            </a:r>
          </a:p>
        </p:txBody>
      </p:sp>
    </p:spTree>
    <p:extLst>
      <p:ext uri="{BB962C8B-B14F-4D97-AF65-F5344CB8AC3E}">
        <p14:creationId xmlns:p14="http://schemas.microsoft.com/office/powerpoint/2010/main" val="3988095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9582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6BEEC"/>
      </a:accent1>
      <a:accent2>
        <a:srgbClr val="31A8DF"/>
      </a:accent2>
      <a:accent3>
        <a:srgbClr val="238ACB"/>
      </a:accent3>
      <a:accent4>
        <a:srgbClr val="1A6798"/>
      </a:accent4>
      <a:accent5>
        <a:srgbClr val="189ED9"/>
      </a:accent5>
      <a:accent6>
        <a:srgbClr val="0D587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332</Words>
  <Application>Microsoft Office PowerPoint</Application>
  <PresentationFormat>Widescreen</PresentationFormat>
  <Paragraphs>114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Roboto</vt:lpstr>
      <vt:lpstr>1_Office Theme</vt:lpstr>
      <vt:lpstr>9_Custom Design</vt:lpstr>
      <vt:lpstr>7_Custom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Bailey, Rick</dc:creator>
  <cp:lastModifiedBy>Gale, Nora</cp:lastModifiedBy>
  <cp:revision>3</cp:revision>
  <dcterms:created xsi:type="dcterms:W3CDTF">2023-06-12T22:38:49Z</dcterms:created>
  <dcterms:modified xsi:type="dcterms:W3CDTF">2023-07-04T07:16:05Z</dcterms:modified>
</cp:coreProperties>
</file>