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7" r:id="rId4"/>
    <p:sldMasterId id="2147483767" r:id="rId5"/>
  </p:sldMasterIdLst>
  <p:notesMasterIdLst>
    <p:notesMasterId r:id="rId15"/>
  </p:notesMasterIdLst>
  <p:handoutMasterIdLst>
    <p:handoutMasterId r:id="rId16"/>
  </p:handoutMasterIdLst>
  <p:sldIdLst>
    <p:sldId id="480" r:id="rId6"/>
    <p:sldId id="258" r:id="rId7"/>
    <p:sldId id="482" r:id="rId8"/>
    <p:sldId id="488" r:id="rId9"/>
    <p:sldId id="486" r:id="rId10"/>
    <p:sldId id="321" r:id="rId11"/>
    <p:sldId id="297" r:id="rId12"/>
    <p:sldId id="295" r:id="rId13"/>
    <p:sldId id="487" r:id="rId14"/>
  </p:sldIdLst>
  <p:sldSz cx="10693400" cy="7561263"/>
  <p:notesSz cx="6858000" cy="9144000"/>
  <p:defaultTextStyle>
    <a:defPPr>
      <a:defRPr lang="fr-FR"/>
    </a:defPPr>
    <a:lvl1pPr algn="l" defTabSz="1042988" rtl="0" fontAlgn="base">
      <a:spcBef>
        <a:spcPct val="0"/>
      </a:spcBef>
      <a:spcAft>
        <a:spcPct val="0"/>
      </a:spcAft>
      <a:defRPr sz="2100" kern="1200">
        <a:solidFill>
          <a:schemeClr val="tx1"/>
        </a:solidFill>
        <a:latin typeface="Arial" charset="0"/>
        <a:ea typeface="ＭＳ Ｐゴシック" charset="0"/>
        <a:cs typeface="ＭＳ Ｐゴシック" charset="0"/>
      </a:defRPr>
    </a:lvl1pPr>
    <a:lvl2pPr marL="520700" indent="-63500" algn="l" defTabSz="1042988" rtl="0" fontAlgn="base">
      <a:spcBef>
        <a:spcPct val="0"/>
      </a:spcBef>
      <a:spcAft>
        <a:spcPct val="0"/>
      </a:spcAft>
      <a:defRPr sz="2100" kern="1200">
        <a:solidFill>
          <a:schemeClr val="tx1"/>
        </a:solidFill>
        <a:latin typeface="Arial" charset="0"/>
        <a:ea typeface="ＭＳ Ｐゴシック" charset="0"/>
        <a:cs typeface="ＭＳ Ｐゴシック" charset="0"/>
      </a:defRPr>
    </a:lvl2pPr>
    <a:lvl3pPr marL="1042988" indent="-128588" algn="l" defTabSz="1042988" rtl="0" fontAlgn="base">
      <a:spcBef>
        <a:spcPct val="0"/>
      </a:spcBef>
      <a:spcAft>
        <a:spcPct val="0"/>
      </a:spcAft>
      <a:defRPr sz="2100" kern="1200">
        <a:solidFill>
          <a:schemeClr val="tx1"/>
        </a:solidFill>
        <a:latin typeface="Arial" charset="0"/>
        <a:ea typeface="ＭＳ Ｐゴシック" charset="0"/>
        <a:cs typeface="ＭＳ Ｐゴシック" charset="0"/>
      </a:defRPr>
    </a:lvl3pPr>
    <a:lvl4pPr marL="1563688" indent="-192088" algn="l" defTabSz="1042988" rtl="0" fontAlgn="base">
      <a:spcBef>
        <a:spcPct val="0"/>
      </a:spcBef>
      <a:spcAft>
        <a:spcPct val="0"/>
      </a:spcAft>
      <a:defRPr sz="2100" kern="1200">
        <a:solidFill>
          <a:schemeClr val="tx1"/>
        </a:solidFill>
        <a:latin typeface="Arial" charset="0"/>
        <a:ea typeface="ＭＳ Ｐゴシック" charset="0"/>
        <a:cs typeface="ＭＳ Ｐゴシック" charset="0"/>
      </a:defRPr>
    </a:lvl4pPr>
    <a:lvl5pPr marL="2085975" indent="-257175" algn="l" defTabSz="1042988" rtl="0" fontAlgn="base">
      <a:spcBef>
        <a:spcPct val="0"/>
      </a:spcBef>
      <a:spcAft>
        <a:spcPct val="0"/>
      </a:spcAft>
      <a:defRPr sz="21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1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1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1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100"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Default Section" id="{76B7ED26-1CD6-4D87-976D-5A98C4C3463D}">
          <p14:sldIdLst>
            <p14:sldId id="480"/>
            <p14:sldId id="258"/>
            <p14:sldId id="482"/>
            <p14:sldId id="488"/>
            <p14:sldId id="486"/>
            <p14:sldId id="321"/>
            <p14:sldId id="297"/>
            <p14:sldId id="295"/>
            <p14:sldId id="487"/>
          </p14:sldIdLst>
        </p14:section>
      </p14:sectionLst>
    </p:ext>
    <p:ext uri="{EFAFB233-063F-42B5-8137-9DF3F51BA10A}">
      <p15:sldGuideLst xmlns:p15="http://schemas.microsoft.com/office/powerpoint/2012/main">
        <p15:guide id="1" orient="horz" pos="2381">
          <p15:clr>
            <a:srgbClr val="A4A3A4"/>
          </p15:clr>
        </p15:guide>
        <p15:guide id="2" pos="3368">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Emma Hendel-Blackford" initials="SEH" lastIdx="2" clrIdx="0">
    <p:extLst>
      <p:ext uri="{19B8F6BF-5375-455C-9EA6-DF929625EA0E}">
        <p15:presenceInfo xmlns:p15="http://schemas.microsoft.com/office/powerpoint/2012/main" userId="Sarah Emma Hendel-Blackford" providerId="None"/>
      </p:ext>
    </p:extLst>
  </p:cmAuthor>
  <p:cmAuthor id="2" name="Rosalind Joanna Cook" initials="RJC"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6A34"/>
    <a:srgbClr val="FF9933"/>
    <a:srgbClr val="002060"/>
    <a:srgbClr val="1D3074"/>
    <a:srgbClr val="004084"/>
    <a:srgbClr val="02ACAB"/>
    <a:srgbClr val="0C4F85"/>
    <a:srgbClr val="E6E6E6"/>
    <a:srgbClr val="C2202F"/>
    <a:srgbClr val="A93C8F"/>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62" autoAdjust="0"/>
    <p:restoredTop sz="94660"/>
  </p:normalViewPr>
  <p:slideViewPr>
    <p:cSldViewPr snapToGrid="0">
      <p:cViewPr varScale="1">
        <p:scale>
          <a:sx n="42" d="100"/>
          <a:sy n="42" d="100"/>
        </p:scale>
        <p:origin x="1195" y="43"/>
      </p:cViewPr>
      <p:guideLst>
        <p:guide orient="horz" pos="2381"/>
        <p:guide pos="3368"/>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atin typeface="Calibri" charset="0"/>
                <a:cs typeface="Arial" charset="0"/>
              </a:defRPr>
            </a:lvl1pPr>
          </a:lstStyle>
          <a:p>
            <a:pPr>
              <a:defRPr/>
            </a:pPr>
            <a:endParaRPr lang="en-US"/>
          </a:p>
        </p:txBody>
      </p:sp>
      <p:sp>
        <p:nvSpPr>
          <p:cNvPr id="59395"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atin typeface="Calibri" charset="0"/>
                <a:cs typeface="Arial" charset="0"/>
              </a:defRPr>
            </a:lvl1pPr>
          </a:lstStyle>
          <a:p>
            <a:pPr>
              <a:defRPr/>
            </a:pPr>
            <a:fld id="{FC87B776-1B04-DD4B-B155-4594D56FE8FF}" type="datetimeFigureOut">
              <a:rPr lang="en-US"/>
              <a:pPr>
                <a:defRPr/>
              </a:pPr>
              <a:t>4/25/2023</a:t>
            </a:fld>
            <a:endParaRPr lang="en-US"/>
          </a:p>
        </p:txBody>
      </p:sp>
      <p:sp>
        <p:nvSpPr>
          <p:cNvPr id="59396"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atin typeface="Calibri" charset="0"/>
                <a:cs typeface="Arial" charset="0"/>
              </a:defRPr>
            </a:lvl1pPr>
          </a:lstStyle>
          <a:p>
            <a:pPr>
              <a:defRPr/>
            </a:pPr>
            <a:endParaRPr lang="en-US"/>
          </a:p>
        </p:txBody>
      </p:sp>
      <p:sp>
        <p:nvSpPr>
          <p:cNvPr id="59397"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atin typeface="Calibri" charset="0"/>
                <a:cs typeface="Arial" charset="0"/>
              </a:defRPr>
            </a:lvl1pPr>
          </a:lstStyle>
          <a:p>
            <a:pPr>
              <a:defRPr/>
            </a:pPr>
            <a:fld id="{ABF10CA1-993F-B04E-8E4F-6A06944BE923}" type="slidenum">
              <a:rPr lang="en-US"/>
              <a:pPr>
                <a:defRPr/>
              </a:pPr>
              <a:t>‹#›</a:t>
            </a:fld>
            <a:endParaRPr lang="en-US"/>
          </a:p>
        </p:txBody>
      </p:sp>
    </p:spTree>
    <p:extLst>
      <p:ext uri="{BB962C8B-B14F-4D97-AF65-F5344CB8AC3E}">
        <p14:creationId xmlns:p14="http://schemas.microsoft.com/office/powerpoint/2010/main" val="23282903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1043056" fontAlgn="auto">
              <a:spcBef>
                <a:spcPts val="0"/>
              </a:spcBef>
              <a:spcAft>
                <a:spcPts val="0"/>
              </a:spcAft>
              <a:defRPr sz="1200">
                <a:latin typeface="+mn-lt"/>
                <a:ea typeface="+mn-ea"/>
                <a:cs typeface="+mn-cs"/>
              </a:defRPr>
            </a:lvl1pPr>
          </a:lstStyle>
          <a:p>
            <a:pPr>
              <a:defRPr/>
            </a:pPr>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cs typeface="Arial" charset="0"/>
              </a:defRPr>
            </a:lvl1pPr>
          </a:lstStyle>
          <a:p>
            <a:pPr>
              <a:defRPr/>
            </a:pPr>
            <a:fld id="{2BBACBF6-1B36-EF4B-B99C-C313695F4BB0}" type="datetimeFigureOut">
              <a:rPr lang="fr-FR"/>
              <a:pPr>
                <a:defRPr/>
              </a:pPr>
              <a:t>25/04/2023</a:t>
            </a:fld>
            <a:endParaRPr lang="fr-FR"/>
          </a:p>
        </p:txBody>
      </p:sp>
      <p:sp>
        <p:nvSpPr>
          <p:cNvPr id="4" name="Espace réservé de l'image des diapositives 3"/>
          <p:cNvSpPr>
            <a:spLocks noGrp="1" noRot="1" noChangeAspect="1"/>
          </p:cNvSpPr>
          <p:nvPr>
            <p:ph type="sldImg" idx="2"/>
          </p:nvPr>
        </p:nvSpPr>
        <p:spPr>
          <a:xfrm>
            <a:off x="1004888" y="685800"/>
            <a:ext cx="4848225" cy="34290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1043056" fontAlgn="auto">
              <a:spcBef>
                <a:spcPts val="0"/>
              </a:spcBef>
              <a:spcAft>
                <a:spcPts val="0"/>
              </a:spcAft>
              <a:defRPr sz="1200">
                <a:latin typeface="+mn-lt"/>
                <a:ea typeface="+mn-ea"/>
                <a:cs typeface="+mn-cs"/>
              </a:defRPr>
            </a:lvl1pPr>
          </a:lstStyle>
          <a:p>
            <a:pPr>
              <a:defRPr/>
            </a:pPr>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cs typeface="Arial" charset="0"/>
              </a:defRPr>
            </a:lvl1pPr>
          </a:lstStyle>
          <a:p>
            <a:pPr>
              <a:defRPr/>
            </a:pPr>
            <a:fld id="{1F8CB188-3BCF-E145-90C3-B097D63711F6}" type="slidenum">
              <a:rPr lang="fr-FR"/>
              <a:pPr>
                <a:defRPr/>
              </a:pPr>
              <a:t>‹#›</a:t>
            </a:fld>
            <a:endParaRPr lang="fr-FR"/>
          </a:p>
        </p:txBody>
      </p:sp>
    </p:spTree>
    <p:extLst>
      <p:ext uri="{BB962C8B-B14F-4D97-AF65-F5344CB8AC3E}">
        <p14:creationId xmlns:p14="http://schemas.microsoft.com/office/powerpoint/2010/main" val="2709100116"/>
      </p:ext>
    </p:extLst>
  </p:cSld>
  <p:clrMap bg1="lt1" tx1="dk1" bg2="lt2" tx2="dk2" accent1="accent1" accent2="accent2" accent3="accent3" accent4="accent4" accent5="accent5" accent6="accent6" hlink="hlink" folHlink="folHlink"/>
  <p:notesStyle>
    <a:lvl1pPr algn="l" defTabSz="1042988" rtl="0" eaLnBrk="0" fontAlgn="base" hangingPunct="0">
      <a:spcBef>
        <a:spcPct val="30000"/>
      </a:spcBef>
      <a:spcAft>
        <a:spcPct val="0"/>
      </a:spcAft>
      <a:defRPr sz="1400" kern="1200">
        <a:solidFill>
          <a:schemeClr val="tx1"/>
        </a:solidFill>
        <a:latin typeface="+mn-lt"/>
        <a:ea typeface="ＭＳ Ｐゴシック" charset="0"/>
        <a:cs typeface="Arial" charset="0"/>
      </a:defRPr>
    </a:lvl1pPr>
    <a:lvl2pPr marL="520700" algn="l" defTabSz="1042988" rtl="0" eaLnBrk="0" fontAlgn="base" hangingPunct="0">
      <a:spcBef>
        <a:spcPct val="30000"/>
      </a:spcBef>
      <a:spcAft>
        <a:spcPct val="0"/>
      </a:spcAft>
      <a:defRPr sz="1400" kern="1200">
        <a:solidFill>
          <a:schemeClr val="tx1"/>
        </a:solidFill>
        <a:latin typeface="+mn-lt"/>
        <a:ea typeface="Arial" charset="0"/>
        <a:cs typeface="Arial" charset="0"/>
      </a:defRPr>
    </a:lvl2pPr>
    <a:lvl3pPr marL="1042988" algn="l" defTabSz="1042988" rtl="0" eaLnBrk="0" fontAlgn="base" hangingPunct="0">
      <a:spcBef>
        <a:spcPct val="30000"/>
      </a:spcBef>
      <a:spcAft>
        <a:spcPct val="0"/>
      </a:spcAft>
      <a:defRPr sz="1400" kern="1200">
        <a:solidFill>
          <a:schemeClr val="tx1"/>
        </a:solidFill>
        <a:latin typeface="+mn-lt"/>
        <a:ea typeface="Arial" charset="0"/>
        <a:cs typeface="Arial" charset="0"/>
      </a:defRPr>
    </a:lvl3pPr>
    <a:lvl4pPr marL="1563688" algn="l" defTabSz="1042988" rtl="0" eaLnBrk="0" fontAlgn="base" hangingPunct="0">
      <a:spcBef>
        <a:spcPct val="30000"/>
      </a:spcBef>
      <a:spcAft>
        <a:spcPct val="0"/>
      </a:spcAft>
      <a:defRPr sz="1400" kern="1200">
        <a:solidFill>
          <a:schemeClr val="tx1"/>
        </a:solidFill>
        <a:latin typeface="+mn-lt"/>
        <a:ea typeface="Arial" charset="0"/>
        <a:cs typeface="Arial" charset="0"/>
      </a:defRPr>
    </a:lvl4pPr>
    <a:lvl5pPr marL="2085975" algn="l" defTabSz="1042988" rtl="0" eaLnBrk="0" fontAlgn="base" hangingPunct="0">
      <a:spcBef>
        <a:spcPct val="30000"/>
      </a:spcBef>
      <a:spcAft>
        <a:spcPct val="0"/>
      </a:spcAft>
      <a:defRPr sz="1400" kern="1200">
        <a:solidFill>
          <a:schemeClr val="tx1"/>
        </a:solidFill>
        <a:latin typeface="+mn-lt"/>
        <a:ea typeface="Arial" charset="0"/>
        <a:cs typeface="Arial" charset="0"/>
      </a:defRPr>
    </a:lvl5pPr>
    <a:lvl6pPr marL="2607640" algn="l" defTabSz="1043056" rtl="0" eaLnBrk="1" latinLnBrk="0" hangingPunct="1">
      <a:defRPr sz="1400" kern="1200">
        <a:solidFill>
          <a:schemeClr val="tx1"/>
        </a:solidFill>
        <a:latin typeface="+mn-lt"/>
        <a:ea typeface="+mn-ea"/>
        <a:cs typeface="+mn-cs"/>
      </a:defRPr>
    </a:lvl6pPr>
    <a:lvl7pPr marL="3129168" algn="l" defTabSz="1043056" rtl="0" eaLnBrk="1" latinLnBrk="0" hangingPunct="1">
      <a:defRPr sz="1400" kern="1200">
        <a:solidFill>
          <a:schemeClr val="tx1"/>
        </a:solidFill>
        <a:latin typeface="+mn-lt"/>
        <a:ea typeface="+mn-ea"/>
        <a:cs typeface="+mn-cs"/>
      </a:defRPr>
    </a:lvl7pPr>
    <a:lvl8pPr marL="3650696" algn="l" defTabSz="1043056" rtl="0" eaLnBrk="1" latinLnBrk="0" hangingPunct="1">
      <a:defRPr sz="1400" kern="1200">
        <a:solidFill>
          <a:schemeClr val="tx1"/>
        </a:solidFill>
        <a:latin typeface="+mn-lt"/>
        <a:ea typeface="+mn-ea"/>
        <a:cs typeface="+mn-cs"/>
      </a:defRPr>
    </a:lvl8pPr>
    <a:lvl9pPr marL="4172224" algn="l" defTabSz="1043056"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420"/>
              </a:spcBef>
              <a:spcAft>
                <a:spcPts val="0"/>
              </a:spcAft>
              <a:buNone/>
            </a:pPr>
            <a:endParaRPr/>
          </a:p>
        </p:txBody>
      </p:sp>
      <p:sp>
        <p:nvSpPr>
          <p:cNvPr id="146" name="Google Shape;146;p3:notes"/>
          <p:cNvSpPr>
            <a:spLocks noGrp="1" noRot="1" noChangeAspect="1"/>
          </p:cNvSpPr>
          <p:nvPr>
            <p:ph type="sldImg" idx="2"/>
          </p:nvPr>
        </p:nvSpPr>
        <p:spPr>
          <a:xfrm>
            <a:off x="1004888" y="685800"/>
            <a:ext cx="4848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a:t>The UN-SG announcement of Early Warnings for All initiative is a key opportunity to accelerate early warning coverage. The EW4ALL initiative raises the ambition of the Target G of the Sendai Framework by calling for universal early warning by 2027. As the initiative kicks-off with an Action Plan at the COP27, we also need to gear up to ensure its full-scale implementation. </a:t>
            </a:r>
          </a:p>
          <a:p>
            <a:endParaRPr lang="en-US"/>
          </a:p>
          <a:p>
            <a:r>
              <a:rPr lang="en-US"/>
              <a:t>The present report serves as a comprehensive baseline for the EW4ALL initiative. </a:t>
            </a:r>
          </a:p>
          <a:p>
            <a:endParaRPr lang="en-US"/>
          </a:p>
          <a:p>
            <a:r>
              <a:rPr lang="en-GB"/>
              <a:t>The application of the Sendai Framework metrics and data remain very much valid for the new initiative. For instance, as we have seen in this report, the Target G data provides a national index of MHEWS. We have also partnered with WMO to recently launch a set of custom indicators which are also quantifiable in a scale of 0 to 1. Thus, a combination of the Target G data and custom indicators provides a good basis for both coverage and effectiveness of MHEWS. This, combined with data from WMO and other partners, is a very good basis to monitor the implementation of the EW4ALL </a:t>
            </a:r>
            <a:r>
              <a:rPr lang="en-GB" err="1"/>
              <a:t>initaitive</a:t>
            </a:r>
            <a:r>
              <a:rPr lang="en-GB"/>
              <a:t>. </a:t>
            </a:r>
          </a:p>
        </p:txBody>
      </p:sp>
      <p:sp>
        <p:nvSpPr>
          <p:cNvPr id="4" name="Slide Number Placeholder 3"/>
          <p:cNvSpPr>
            <a:spLocks noGrp="1"/>
          </p:cNvSpPr>
          <p:nvPr>
            <p:ph type="sldNum" sz="quarter" idx="5"/>
          </p:nvPr>
        </p:nvSpPr>
        <p:spPr/>
        <p:txBody>
          <a:bodyPr/>
          <a:lstStyle/>
          <a:p>
            <a:pPr>
              <a:defRPr/>
            </a:pPr>
            <a:fld id="{1F8CB188-3BCF-E145-90C3-B097D63711F6}" type="slidenum">
              <a:rPr lang="fr-FR" smtClean="0"/>
              <a:pPr>
                <a:defRPr/>
              </a:pPr>
              <a:t>6</a:t>
            </a:fld>
            <a:endParaRPr lang="fr-FR"/>
          </a:p>
        </p:txBody>
      </p:sp>
    </p:spTree>
    <p:extLst>
      <p:ext uri="{BB962C8B-B14F-4D97-AF65-F5344CB8AC3E}">
        <p14:creationId xmlns:p14="http://schemas.microsoft.com/office/powerpoint/2010/main" val="1276843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420"/>
              </a:spcBef>
              <a:spcAft>
                <a:spcPts val="0"/>
              </a:spcAft>
              <a:buNone/>
            </a:pPr>
            <a:endParaRPr/>
          </a:p>
        </p:txBody>
      </p:sp>
      <p:sp>
        <p:nvSpPr>
          <p:cNvPr id="146" name="Google Shape;146;p3:notes"/>
          <p:cNvSpPr>
            <a:spLocks noGrp="1" noRot="1" noChangeAspect="1"/>
          </p:cNvSpPr>
          <p:nvPr>
            <p:ph type="sldImg" idx="2"/>
          </p:nvPr>
        </p:nvSpPr>
        <p:spPr>
          <a:xfrm>
            <a:off x="1004888" y="685800"/>
            <a:ext cx="4848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46324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420"/>
              </a:spcBef>
              <a:spcAft>
                <a:spcPts val="0"/>
              </a:spcAft>
              <a:buNone/>
            </a:pPr>
            <a:endParaRPr/>
          </a:p>
        </p:txBody>
      </p:sp>
      <p:sp>
        <p:nvSpPr>
          <p:cNvPr id="146" name="Google Shape;146;p3:notes"/>
          <p:cNvSpPr>
            <a:spLocks noGrp="1" noRot="1" noChangeAspect="1"/>
          </p:cNvSpPr>
          <p:nvPr>
            <p:ph type="sldImg" idx="2"/>
          </p:nvPr>
        </p:nvSpPr>
        <p:spPr>
          <a:xfrm>
            <a:off x="1004888" y="685800"/>
            <a:ext cx="4848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171522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3.jpe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3.jpe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with image 1">
    <p:spTree>
      <p:nvGrpSpPr>
        <p:cNvPr id="1" name=""/>
        <p:cNvGrpSpPr/>
        <p:nvPr/>
      </p:nvGrpSpPr>
      <p:grpSpPr>
        <a:xfrm>
          <a:off x="0" y="0"/>
          <a:ext cx="0" cy="0"/>
          <a:chOff x="0" y="0"/>
          <a:chExt cx="0" cy="0"/>
        </a:xfrm>
      </p:grpSpPr>
      <p:pic>
        <p:nvPicPr>
          <p:cNvPr id="27" name="Picture 26" descr="A person riding a bike down a dirt road&#10;&#10;Description automatically generated">
            <a:extLst>
              <a:ext uri="{FF2B5EF4-FFF2-40B4-BE49-F238E27FC236}">
                <a16:creationId xmlns:a16="http://schemas.microsoft.com/office/drawing/2014/main" id="{4ED434B6-E5C8-4B87-9246-77439CB3DE6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2761" y="1548384"/>
            <a:ext cx="10848011" cy="6012880"/>
          </a:xfrm>
          <a:prstGeom prst="rect">
            <a:avLst/>
          </a:prstGeom>
        </p:spPr>
      </p:pic>
      <p:sp>
        <p:nvSpPr>
          <p:cNvPr id="8" name="Rectangle 6"/>
          <p:cNvSpPr/>
          <p:nvPr/>
        </p:nvSpPr>
        <p:spPr>
          <a:xfrm rot="10800000">
            <a:off x="-6883" y="-35793"/>
            <a:ext cx="10700281" cy="5400600"/>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2613617 h 6318669"/>
              <a:gd name="connsiteX1" fmla="*/ 10685207 w 10693400"/>
              <a:gd name="connsiteY1" fmla="*/ 0 h 6318669"/>
              <a:gd name="connsiteX2" fmla="*/ 10693400 w 10693400"/>
              <a:gd name="connsiteY2" fmla="*/ 6318669 h 6318669"/>
              <a:gd name="connsiteX3" fmla="*/ 0 w 10693400"/>
              <a:gd name="connsiteY3" fmla="*/ 6318669 h 6318669"/>
              <a:gd name="connsiteX4" fmla="*/ 8193 w 10693400"/>
              <a:gd name="connsiteY4" fmla="*/ 2613617 h 6318669"/>
              <a:gd name="connsiteX0" fmla="*/ 1310942 w 10693400"/>
              <a:gd name="connsiteY0" fmla="*/ 3916329 h 6318669"/>
              <a:gd name="connsiteX1" fmla="*/ 10685207 w 10693400"/>
              <a:gd name="connsiteY1" fmla="*/ 0 h 6318669"/>
              <a:gd name="connsiteX2" fmla="*/ 10693400 w 10693400"/>
              <a:gd name="connsiteY2" fmla="*/ 6318669 h 6318669"/>
              <a:gd name="connsiteX3" fmla="*/ 0 w 10693400"/>
              <a:gd name="connsiteY3" fmla="*/ 6318669 h 6318669"/>
              <a:gd name="connsiteX4" fmla="*/ 1310942 w 10693400"/>
              <a:gd name="connsiteY4" fmla="*/ 3916329 h 6318669"/>
              <a:gd name="connsiteX0" fmla="*/ 0 w 10701594"/>
              <a:gd name="connsiteY0" fmla="*/ 4219476 h 6318669"/>
              <a:gd name="connsiteX1" fmla="*/ 10693401 w 10701594"/>
              <a:gd name="connsiteY1" fmla="*/ 0 h 6318669"/>
              <a:gd name="connsiteX2" fmla="*/ 10701594 w 10701594"/>
              <a:gd name="connsiteY2" fmla="*/ 6318669 h 6318669"/>
              <a:gd name="connsiteX3" fmla="*/ 8194 w 10701594"/>
              <a:gd name="connsiteY3" fmla="*/ 6318669 h 6318669"/>
              <a:gd name="connsiteX4" fmla="*/ 0 w 10701594"/>
              <a:gd name="connsiteY4" fmla="*/ 4219476 h 6318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01594" h="6318669">
                <a:moveTo>
                  <a:pt x="0" y="4219476"/>
                </a:moveTo>
                <a:lnTo>
                  <a:pt x="10693401" y="0"/>
                </a:lnTo>
                <a:lnTo>
                  <a:pt x="10701594" y="6318669"/>
                </a:lnTo>
                <a:lnTo>
                  <a:pt x="8194" y="6318669"/>
                </a:lnTo>
                <a:cubicBezTo>
                  <a:pt x="5463" y="5618938"/>
                  <a:pt x="2731" y="4919207"/>
                  <a:pt x="0" y="4219476"/>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t> </a:t>
            </a:r>
          </a:p>
        </p:txBody>
      </p:sp>
      <p:sp>
        <p:nvSpPr>
          <p:cNvPr id="7" name="Rectangle 6"/>
          <p:cNvSpPr/>
          <p:nvPr/>
        </p:nvSpPr>
        <p:spPr>
          <a:xfrm>
            <a:off x="-6877" y="3849861"/>
            <a:ext cx="10700277" cy="3711402"/>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1"/>
              <a:gd name="connsiteY0" fmla="*/ 0 h 3705052"/>
              <a:gd name="connsiteX1" fmla="*/ 10693401 w 10693401"/>
              <a:gd name="connsiteY1" fmla="*/ 2154801 h 3705052"/>
              <a:gd name="connsiteX2" fmla="*/ 10693400 w 10693401"/>
              <a:gd name="connsiteY2" fmla="*/ 3705052 h 3705052"/>
              <a:gd name="connsiteX3" fmla="*/ 0 w 10693401"/>
              <a:gd name="connsiteY3" fmla="*/ 3705052 h 3705052"/>
              <a:gd name="connsiteX4" fmla="*/ 8193 w 10693401"/>
              <a:gd name="connsiteY4" fmla="*/ 0 h 3705052"/>
              <a:gd name="connsiteX0" fmla="*/ 8193 w 10693401"/>
              <a:gd name="connsiteY0" fmla="*/ 0 h 3705052"/>
              <a:gd name="connsiteX1" fmla="*/ 3175 w 10693401"/>
              <a:gd name="connsiteY1" fmla="*/ 4589 h 3705052"/>
              <a:gd name="connsiteX2" fmla="*/ 10693401 w 10693401"/>
              <a:gd name="connsiteY2" fmla="*/ 2154801 h 3705052"/>
              <a:gd name="connsiteX3" fmla="*/ 10693400 w 10693401"/>
              <a:gd name="connsiteY3" fmla="*/ 3705052 h 3705052"/>
              <a:gd name="connsiteX4" fmla="*/ 0 w 10693401"/>
              <a:gd name="connsiteY4" fmla="*/ 3705052 h 3705052"/>
              <a:gd name="connsiteX5" fmla="*/ 8193 w 10693401"/>
              <a:gd name="connsiteY5" fmla="*/ 0 h 3705052"/>
              <a:gd name="connsiteX0" fmla="*/ 1843 w 10693401"/>
              <a:gd name="connsiteY0" fmla="*/ 0 h 3711402"/>
              <a:gd name="connsiteX1" fmla="*/ 3175 w 10693401"/>
              <a:gd name="connsiteY1" fmla="*/ 10939 h 3711402"/>
              <a:gd name="connsiteX2" fmla="*/ 10693401 w 10693401"/>
              <a:gd name="connsiteY2" fmla="*/ 2161151 h 3711402"/>
              <a:gd name="connsiteX3" fmla="*/ 10693400 w 10693401"/>
              <a:gd name="connsiteY3" fmla="*/ 3711402 h 3711402"/>
              <a:gd name="connsiteX4" fmla="*/ 0 w 10693401"/>
              <a:gd name="connsiteY4" fmla="*/ 3711402 h 3711402"/>
              <a:gd name="connsiteX5" fmla="*/ 1843 w 10693401"/>
              <a:gd name="connsiteY5" fmla="*/ 0 h 37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3401" h="3711402">
                <a:moveTo>
                  <a:pt x="1843" y="0"/>
                </a:moveTo>
                <a:cubicBezTo>
                  <a:pt x="5462" y="1530"/>
                  <a:pt x="-444" y="9409"/>
                  <a:pt x="3175" y="10939"/>
                </a:cubicBezTo>
                <a:lnTo>
                  <a:pt x="10693401" y="2161151"/>
                </a:lnTo>
                <a:cubicBezTo>
                  <a:pt x="10693401" y="2677901"/>
                  <a:pt x="10693400" y="3194652"/>
                  <a:pt x="10693400" y="3711402"/>
                </a:cubicBezTo>
                <a:lnTo>
                  <a:pt x="0" y="3711402"/>
                </a:lnTo>
                <a:cubicBezTo>
                  <a:pt x="614" y="2474268"/>
                  <a:pt x="1229" y="1237134"/>
                  <a:pt x="1843" y="0"/>
                </a:cubicBezTo>
                <a:close/>
              </a:path>
            </a:pathLst>
          </a:custGeom>
          <a:solidFill>
            <a:schemeClr val="tx1">
              <a:alpha val="81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t> </a:t>
            </a:r>
          </a:p>
        </p:txBody>
      </p:sp>
      <p:cxnSp>
        <p:nvCxnSpPr>
          <p:cNvPr id="19" name="Straight Connector 18">
            <a:extLst>
              <a:ext uri="{FF2B5EF4-FFF2-40B4-BE49-F238E27FC236}">
                <a16:creationId xmlns:a16="http://schemas.microsoft.com/office/drawing/2014/main" id="{FCB66B94-C877-4044-B876-FF4AAD4F5EA5}"/>
              </a:ext>
            </a:extLst>
          </p:cNvPr>
          <p:cNvCxnSpPr>
            <a:cxnSpLocks/>
          </p:cNvCxnSpPr>
          <p:nvPr/>
        </p:nvCxnSpPr>
        <p:spPr>
          <a:xfrm>
            <a:off x="544837" y="2169023"/>
            <a:ext cx="1561503" cy="0"/>
          </a:xfrm>
          <a:prstGeom prst="line">
            <a:avLst/>
          </a:prstGeom>
          <a:ln w="57150" cap="rnd">
            <a:solidFill>
              <a:srgbClr val="004084"/>
            </a:solidFill>
          </a:ln>
          <a:effectLst/>
        </p:spPr>
        <p:style>
          <a:lnRef idx="2">
            <a:schemeClr val="accent1"/>
          </a:lnRef>
          <a:fillRef idx="0">
            <a:schemeClr val="accent1"/>
          </a:fillRef>
          <a:effectRef idx="1">
            <a:schemeClr val="accent1"/>
          </a:effectRef>
          <a:fontRef idx="minor">
            <a:schemeClr val="tx1"/>
          </a:fontRef>
        </p:style>
      </p:cxnSp>
      <p:sp>
        <p:nvSpPr>
          <p:cNvPr id="13" name="Rectangle 6">
            <a:extLst>
              <a:ext uri="{FF2B5EF4-FFF2-40B4-BE49-F238E27FC236}">
                <a16:creationId xmlns:a16="http://schemas.microsoft.com/office/drawing/2014/main" id="{59389535-DF29-43CF-AD8B-3ACEDD3DEBF5}"/>
              </a:ext>
            </a:extLst>
          </p:cNvPr>
          <p:cNvSpPr/>
          <p:nvPr userDrawn="1"/>
        </p:nvSpPr>
        <p:spPr>
          <a:xfrm rot="10800000">
            <a:off x="-92765" y="-35793"/>
            <a:ext cx="10848013" cy="5400600"/>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2613617 h 6318669"/>
              <a:gd name="connsiteX1" fmla="*/ 10685207 w 10693400"/>
              <a:gd name="connsiteY1" fmla="*/ 0 h 6318669"/>
              <a:gd name="connsiteX2" fmla="*/ 10693400 w 10693400"/>
              <a:gd name="connsiteY2" fmla="*/ 6318669 h 6318669"/>
              <a:gd name="connsiteX3" fmla="*/ 0 w 10693400"/>
              <a:gd name="connsiteY3" fmla="*/ 6318669 h 6318669"/>
              <a:gd name="connsiteX4" fmla="*/ 8193 w 10693400"/>
              <a:gd name="connsiteY4" fmla="*/ 2613617 h 6318669"/>
              <a:gd name="connsiteX0" fmla="*/ 1310942 w 10693400"/>
              <a:gd name="connsiteY0" fmla="*/ 3916329 h 6318669"/>
              <a:gd name="connsiteX1" fmla="*/ 10685207 w 10693400"/>
              <a:gd name="connsiteY1" fmla="*/ 0 h 6318669"/>
              <a:gd name="connsiteX2" fmla="*/ 10693400 w 10693400"/>
              <a:gd name="connsiteY2" fmla="*/ 6318669 h 6318669"/>
              <a:gd name="connsiteX3" fmla="*/ 0 w 10693400"/>
              <a:gd name="connsiteY3" fmla="*/ 6318669 h 6318669"/>
              <a:gd name="connsiteX4" fmla="*/ 1310942 w 10693400"/>
              <a:gd name="connsiteY4" fmla="*/ 3916329 h 6318669"/>
              <a:gd name="connsiteX0" fmla="*/ 0 w 10701594"/>
              <a:gd name="connsiteY0" fmla="*/ 4219476 h 6318669"/>
              <a:gd name="connsiteX1" fmla="*/ 10693401 w 10701594"/>
              <a:gd name="connsiteY1" fmla="*/ 0 h 6318669"/>
              <a:gd name="connsiteX2" fmla="*/ 10701594 w 10701594"/>
              <a:gd name="connsiteY2" fmla="*/ 6318669 h 6318669"/>
              <a:gd name="connsiteX3" fmla="*/ 8194 w 10701594"/>
              <a:gd name="connsiteY3" fmla="*/ 6318669 h 6318669"/>
              <a:gd name="connsiteX4" fmla="*/ 0 w 10701594"/>
              <a:gd name="connsiteY4" fmla="*/ 4219476 h 6318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01594" h="6318669">
                <a:moveTo>
                  <a:pt x="0" y="4219476"/>
                </a:moveTo>
                <a:lnTo>
                  <a:pt x="10693401" y="0"/>
                </a:lnTo>
                <a:lnTo>
                  <a:pt x="10701594" y="6318669"/>
                </a:lnTo>
                <a:lnTo>
                  <a:pt x="8194" y="6318669"/>
                </a:lnTo>
                <a:cubicBezTo>
                  <a:pt x="5463" y="5618938"/>
                  <a:pt x="2731" y="4919207"/>
                  <a:pt x="0" y="4219476"/>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t> </a:t>
            </a:r>
          </a:p>
        </p:txBody>
      </p:sp>
      <p:sp>
        <p:nvSpPr>
          <p:cNvPr id="15" name="Rectangle 6">
            <a:extLst>
              <a:ext uri="{FF2B5EF4-FFF2-40B4-BE49-F238E27FC236}">
                <a16:creationId xmlns:a16="http://schemas.microsoft.com/office/drawing/2014/main" id="{B98D6954-A659-46FC-BD3B-3B4758E64D85}"/>
              </a:ext>
            </a:extLst>
          </p:cNvPr>
          <p:cNvSpPr/>
          <p:nvPr userDrawn="1"/>
        </p:nvSpPr>
        <p:spPr>
          <a:xfrm>
            <a:off x="-92761" y="3849861"/>
            <a:ext cx="10848012" cy="3711402"/>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1"/>
              <a:gd name="connsiteY0" fmla="*/ 0 h 3705052"/>
              <a:gd name="connsiteX1" fmla="*/ 10693401 w 10693401"/>
              <a:gd name="connsiteY1" fmla="*/ 2154801 h 3705052"/>
              <a:gd name="connsiteX2" fmla="*/ 10693400 w 10693401"/>
              <a:gd name="connsiteY2" fmla="*/ 3705052 h 3705052"/>
              <a:gd name="connsiteX3" fmla="*/ 0 w 10693401"/>
              <a:gd name="connsiteY3" fmla="*/ 3705052 h 3705052"/>
              <a:gd name="connsiteX4" fmla="*/ 8193 w 10693401"/>
              <a:gd name="connsiteY4" fmla="*/ 0 h 3705052"/>
              <a:gd name="connsiteX0" fmla="*/ 8193 w 10693401"/>
              <a:gd name="connsiteY0" fmla="*/ 0 h 3705052"/>
              <a:gd name="connsiteX1" fmla="*/ 3175 w 10693401"/>
              <a:gd name="connsiteY1" fmla="*/ 4589 h 3705052"/>
              <a:gd name="connsiteX2" fmla="*/ 10693401 w 10693401"/>
              <a:gd name="connsiteY2" fmla="*/ 2154801 h 3705052"/>
              <a:gd name="connsiteX3" fmla="*/ 10693400 w 10693401"/>
              <a:gd name="connsiteY3" fmla="*/ 3705052 h 3705052"/>
              <a:gd name="connsiteX4" fmla="*/ 0 w 10693401"/>
              <a:gd name="connsiteY4" fmla="*/ 3705052 h 3705052"/>
              <a:gd name="connsiteX5" fmla="*/ 8193 w 10693401"/>
              <a:gd name="connsiteY5" fmla="*/ 0 h 3705052"/>
              <a:gd name="connsiteX0" fmla="*/ 1843 w 10693401"/>
              <a:gd name="connsiteY0" fmla="*/ 0 h 3711402"/>
              <a:gd name="connsiteX1" fmla="*/ 3175 w 10693401"/>
              <a:gd name="connsiteY1" fmla="*/ 10939 h 3711402"/>
              <a:gd name="connsiteX2" fmla="*/ 10693401 w 10693401"/>
              <a:gd name="connsiteY2" fmla="*/ 2161151 h 3711402"/>
              <a:gd name="connsiteX3" fmla="*/ 10693400 w 10693401"/>
              <a:gd name="connsiteY3" fmla="*/ 3711402 h 3711402"/>
              <a:gd name="connsiteX4" fmla="*/ 0 w 10693401"/>
              <a:gd name="connsiteY4" fmla="*/ 3711402 h 3711402"/>
              <a:gd name="connsiteX5" fmla="*/ 1843 w 10693401"/>
              <a:gd name="connsiteY5" fmla="*/ 0 h 37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3401" h="3711402">
                <a:moveTo>
                  <a:pt x="1843" y="0"/>
                </a:moveTo>
                <a:cubicBezTo>
                  <a:pt x="5462" y="1530"/>
                  <a:pt x="-444" y="9409"/>
                  <a:pt x="3175" y="10939"/>
                </a:cubicBezTo>
                <a:lnTo>
                  <a:pt x="10693401" y="2161151"/>
                </a:lnTo>
                <a:cubicBezTo>
                  <a:pt x="10693401" y="2677901"/>
                  <a:pt x="10693400" y="3194652"/>
                  <a:pt x="10693400" y="3711402"/>
                </a:cubicBezTo>
                <a:lnTo>
                  <a:pt x="0" y="3711402"/>
                </a:lnTo>
                <a:cubicBezTo>
                  <a:pt x="614" y="2474268"/>
                  <a:pt x="1229" y="1237134"/>
                  <a:pt x="1843" y="0"/>
                </a:cubicBezTo>
                <a:close/>
              </a:path>
            </a:pathLst>
          </a:custGeom>
          <a:solidFill>
            <a:schemeClr val="accent1">
              <a:alpha val="81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t> </a:t>
            </a:r>
          </a:p>
        </p:txBody>
      </p:sp>
      <p:cxnSp>
        <p:nvCxnSpPr>
          <p:cNvPr id="17" name="Straight Connector 16">
            <a:extLst>
              <a:ext uri="{FF2B5EF4-FFF2-40B4-BE49-F238E27FC236}">
                <a16:creationId xmlns:a16="http://schemas.microsoft.com/office/drawing/2014/main" id="{BBE91A68-2DA0-4E92-9F63-DD5E502E8E5B}"/>
              </a:ext>
            </a:extLst>
          </p:cNvPr>
          <p:cNvCxnSpPr>
            <a:cxnSpLocks/>
          </p:cNvCxnSpPr>
          <p:nvPr userDrawn="1"/>
        </p:nvCxnSpPr>
        <p:spPr>
          <a:xfrm>
            <a:off x="544837" y="2169023"/>
            <a:ext cx="1561503" cy="0"/>
          </a:xfrm>
          <a:prstGeom prst="line">
            <a:avLst/>
          </a:prstGeom>
          <a:ln w="57150" cap="rnd">
            <a:solidFill>
              <a:srgbClr val="004084"/>
            </a:solidFill>
          </a:ln>
          <a:effectLst/>
        </p:spPr>
        <p:style>
          <a:lnRef idx="2">
            <a:schemeClr val="accent1"/>
          </a:lnRef>
          <a:fillRef idx="0">
            <a:schemeClr val="accent1"/>
          </a:fillRef>
          <a:effectRef idx="1">
            <a:schemeClr val="accent1"/>
          </a:effectRef>
          <a:fontRef idx="minor">
            <a:schemeClr val="tx1"/>
          </a:fontRef>
        </p:style>
      </p:cxnSp>
      <p:sp>
        <p:nvSpPr>
          <p:cNvPr id="3" name="Subtitle 2"/>
          <p:cNvSpPr>
            <a:spLocks noGrp="1"/>
          </p:cNvSpPr>
          <p:nvPr>
            <p:ph type="subTitle" idx="1" hasCustomPrompt="1"/>
          </p:nvPr>
        </p:nvSpPr>
        <p:spPr>
          <a:xfrm>
            <a:off x="522164" y="1361409"/>
            <a:ext cx="9001000" cy="565938"/>
          </a:xfrm>
        </p:spPr>
        <p:txBody>
          <a:bodyPr lIns="0"/>
          <a:lstStyle>
            <a:lvl1pPr marL="0" indent="0" algn="l">
              <a:buNone/>
              <a:defRPr sz="4000">
                <a:solidFill>
                  <a:srgbClr val="004084"/>
                </a:solidFill>
                <a:latin typeface="+mj-lt"/>
                <a:ea typeface="Roboto" panose="02000000000000000000" pitchFamily="2" charset="0"/>
                <a:cs typeface="Roboto" panose="02000000000000000000" pitchFamily="2"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noProof="0"/>
              <a:t>Click to edit Master sub title style</a:t>
            </a:r>
          </a:p>
        </p:txBody>
      </p:sp>
      <p:sp>
        <p:nvSpPr>
          <p:cNvPr id="25" name="Text Placeholder 24">
            <a:extLst>
              <a:ext uri="{FF2B5EF4-FFF2-40B4-BE49-F238E27FC236}">
                <a16:creationId xmlns:a16="http://schemas.microsoft.com/office/drawing/2014/main" id="{9D506E1F-D43F-4BC0-B6C5-83FE34B4DC33}"/>
              </a:ext>
            </a:extLst>
          </p:cNvPr>
          <p:cNvSpPr>
            <a:spLocks noGrp="1"/>
          </p:cNvSpPr>
          <p:nvPr>
            <p:ph type="body" sz="quarter" idx="10" hasCustomPrompt="1"/>
          </p:nvPr>
        </p:nvSpPr>
        <p:spPr>
          <a:xfrm>
            <a:off x="522164" y="3181002"/>
            <a:ext cx="6026323" cy="455613"/>
          </a:xfrm>
        </p:spPr>
        <p:txBody>
          <a:bodyPr/>
          <a:lstStyle>
            <a:lvl1pPr marL="0" indent="0">
              <a:buNone/>
              <a:defRPr sz="1600"/>
            </a:lvl1pPr>
          </a:lstStyle>
          <a:p>
            <a:pPr lvl="0"/>
            <a:r>
              <a:rPr lang="en-US"/>
              <a:t>Click to add date and location</a:t>
            </a:r>
            <a:endParaRPr lang="en-GB"/>
          </a:p>
        </p:txBody>
      </p:sp>
      <p:sp>
        <p:nvSpPr>
          <p:cNvPr id="29" name="Text Placeholder 28">
            <a:extLst>
              <a:ext uri="{FF2B5EF4-FFF2-40B4-BE49-F238E27FC236}">
                <a16:creationId xmlns:a16="http://schemas.microsoft.com/office/drawing/2014/main" id="{9705A334-CBC2-402C-960C-D114601DD6F6}"/>
              </a:ext>
            </a:extLst>
          </p:cNvPr>
          <p:cNvSpPr>
            <a:spLocks noGrp="1"/>
          </p:cNvSpPr>
          <p:nvPr>
            <p:ph type="body" sz="quarter" idx="11" hasCustomPrompt="1"/>
          </p:nvPr>
        </p:nvSpPr>
        <p:spPr>
          <a:xfrm>
            <a:off x="522164" y="2412479"/>
            <a:ext cx="7632700" cy="455612"/>
          </a:xfrm>
        </p:spPr>
        <p:txBody>
          <a:bodyPr/>
          <a:lstStyle>
            <a:lvl1pPr marL="0" indent="0">
              <a:buNone/>
              <a:defRPr sz="2000"/>
            </a:lvl1pPr>
          </a:lstStyle>
          <a:p>
            <a:pPr lvl="0"/>
            <a:r>
              <a:rPr lang="en-US"/>
              <a:t>Click to add sub title</a:t>
            </a:r>
            <a:endParaRPr lang="en-GB"/>
          </a:p>
        </p:txBody>
      </p:sp>
      <p:pic>
        <p:nvPicPr>
          <p:cNvPr id="31" name="Picture 30">
            <a:extLst>
              <a:ext uri="{FF2B5EF4-FFF2-40B4-BE49-F238E27FC236}">
                <a16:creationId xmlns:a16="http://schemas.microsoft.com/office/drawing/2014/main" id="{0D6C33C9-ABE4-43A5-B0FF-13A62E979CE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675375">
            <a:off x="-194755" y="4906645"/>
            <a:ext cx="11052000" cy="44094"/>
          </a:xfrm>
          <a:prstGeom prst="rect">
            <a:avLst/>
          </a:prstGeom>
        </p:spPr>
      </p:pic>
      <p:pic>
        <p:nvPicPr>
          <p:cNvPr id="16" name="Picture 15">
            <a:extLst>
              <a:ext uri="{FF2B5EF4-FFF2-40B4-BE49-F238E27FC236}">
                <a16:creationId xmlns:a16="http://schemas.microsoft.com/office/drawing/2014/main" id="{3BECCFEA-6503-E643-87D0-F9E8119EB165}"/>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522164" y="6044692"/>
            <a:ext cx="2971800" cy="1092200"/>
          </a:xfrm>
          <a:prstGeom prst="rect">
            <a:avLst/>
          </a:prstGeom>
        </p:spPr>
      </p:pic>
      <p:pic>
        <p:nvPicPr>
          <p:cNvPr id="18" name="Picture 17">
            <a:extLst>
              <a:ext uri="{FF2B5EF4-FFF2-40B4-BE49-F238E27FC236}">
                <a16:creationId xmlns:a16="http://schemas.microsoft.com/office/drawing/2014/main" id="{693DE04C-0088-4344-9218-C912EF0585A7}"/>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7665429" y="6499943"/>
            <a:ext cx="2520280" cy="593007"/>
          </a:xfrm>
          <a:prstGeom prst="rect">
            <a:avLst/>
          </a:prstGeom>
        </p:spPr>
      </p:pic>
    </p:spTree>
    <p:extLst>
      <p:ext uri="{BB962C8B-B14F-4D97-AF65-F5344CB8AC3E}">
        <p14:creationId xmlns:p14="http://schemas.microsoft.com/office/powerpoint/2010/main" val="47398946"/>
      </p:ext>
    </p:extLst>
  </p:cSld>
  <p:clrMapOvr>
    <a:masterClrMapping/>
  </p:clrMapOvr>
  <p:transition spd="slow">
    <p:push/>
  </p:transition>
  <p:extLst>
    <p:ext uri="{DCECCB84-F9BA-43D5-87BE-67443E8EF086}">
      <p15:sldGuideLst xmlns:p15="http://schemas.microsoft.com/office/powerpoint/2012/main">
        <p15:guide id="4" orient="horz" pos="4105" userDrawn="1">
          <p15:clr>
            <a:srgbClr val="FBAE40"/>
          </p15:clr>
        </p15:guide>
        <p15:guide id="5" orient="horz" pos="4468" userDrawn="1">
          <p15:clr>
            <a:srgbClr val="FBAE40"/>
          </p15:clr>
        </p15:guide>
        <p15:guide id="6" pos="32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with header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slide title</a:t>
            </a:r>
          </a:p>
        </p:txBody>
      </p:sp>
      <p:sp>
        <p:nvSpPr>
          <p:cNvPr id="3" name="Content Placeholder 2"/>
          <p:cNvSpPr>
            <a:spLocks noGrp="1"/>
          </p:cNvSpPr>
          <p:nvPr>
            <p:ph sz="half" idx="1" hasCustomPrompt="1"/>
          </p:nvPr>
        </p:nvSpPr>
        <p:spPr>
          <a:xfrm>
            <a:off x="534988" y="2124447"/>
            <a:ext cx="4608388" cy="4681214"/>
          </a:xfrm>
        </p:spPr>
        <p:txBody>
          <a:bodyPr/>
          <a:lstStyle>
            <a:lvl1pPr>
              <a:defRPr sz="1800"/>
            </a:lvl1pPr>
            <a:lvl2pPr>
              <a:defRPr sz="1400"/>
            </a:lvl2pPr>
            <a:lvl3pPr>
              <a:defRPr sz="1500"/>
            </a:lvl3pPr>
            <a:lvl4pPr>
              <a:defRPr sz="1800"/>
            </a:lvl4pPr>
            <a:lvl5pPr>
              <a:defRPr sz="1800"/>
            </a:lvl5pPr>
            <a:lvl6pPr>
              <a:defRPr sz="1800"/>
            </a:lvl6pPr>
            <a:lvl7pPr>
              <a:defRPr sz="1800"/>
            </a:lvl7pPr>
            <a:lvl8pPr>
              <a:defRPr sz="1800"/>
            </a:lvl8pPr>
            <a:lvl9pPr>
              <a:defRPr sz="1800"/>
            </a:lvl9pPr>
          </a:lstStyle>
          <a:p>
            <a:pPr lvl="0"/>
            <a:r>
              <a:rPr lang="fr-CH"/>
              <a:t>Click to </a:t>
            </a:r>
            <a:r>
              <a:rPr lang="fr-CH" err="1"/>
              <a:t>edit</a:t>
            </a:r>
            <a:r>
              <a:rPr lang="fr-CH"/>
              <a:t> Master </a:t>
            </a:r>
            <a:r>
              <a:rPr lang="fr-CH" err="1"/>
              <a:t>text</a:t>
            </a:r>
            <a:r>
              <a:rPr lang="fr-CH"/>
              <a:t> styles</a:t>
            </a:r>
          </a:p>
          <a:p>
            <a:pPr lvl="1"/>
            <a:r>
              <a:rPr lang="fr-CH"/>
              <a:t>Second </a:t>
            </a:r>
            <a:r>
              <a:rPr lang="fr-CH" err="1"/>
              <a:t>level</a:t>
            </a:r>
            <a:endParaRPr lang="fr-CH"/>
          </a:p>
        </p:txBody>
      </p:sp>
      <p:sp>
        <p:nvSpPr>
          <p:cNvPr id="4" name="Content Placeholder 3"/>
          <p:cNvSpPr>
            <a:spLocks noGrp="1"/>
          </p:cNvSpPr>
          <p:nvPr>
            <p:ph sz="half" idx="2" hasCustomPrompt="1"/>
          </p:nvPr>
        </p:nvSpPr>
        <p:spPr>
          <a:xfrm>
            <a:off x="5550025" y="2124447"/>
            <a:ext cx="4608388" cy="4681214"/>
          </a:xfrm>
        </p:spPr>
        <p:txBody>
          <a:bodyPr/>
          <a:lstStyle>
            <a:lvl1pPr>
              <a:defRPr sz="1800"/>
            </a:lvl1pPr>
            <a:lvl2pPr>
              <a:defRPr sz="1400"/>
            </a:lvl2pPr>
            <a:lvl3pPr>
              <a:defRPr sz="1500"/>
            </a:lvl3pPr>
            <a:lvl4pPr>
              <a:defRPr sz="1800"/>
            </a:lvl4pPr>
            <a:lvl5pPr>
              <a:defRPr sz="1800"/>
            </a:lvl5pPr>
            <a:lvl6pPr>
              <a:defRPr sz="1800"/>
            </a:lvl6pPr>
            <a:lvl7pPr>
              <a:defRPr sz="1800"/>
            </a:lvl7pPr>
            <a:lvl8pPr>
              <a:defRPr sz="1800"/>
            </a:lvl8pPr>
            <a:lvl9pPr>
              <a:defRPr sz="1800"/>
            </a:lvl9pPr>
          </a:lstStyle>
          <a:p>
            <a:pPr lvl="0"/>
            <a:r>
              <a:rPr lang="fr-CH"/>
              <a:t>Click to </a:t>
            </a:r>
            <a:r>
              <a:rPr lang="fr-CH" err="1"/>
              <a:t>edit</a:t>
            </a:r>
            <a:r>
              <a:rPr lang="fr-CH"/>
              <a:t> Master </a:t>
            </a:r>
            <a:r>
              <a:rPr lang="fr-CH" err="1"/>
              <a:t>text</a:t>
            </a:r>
            <a:r>
              <a:rPr lang="fr-CH"/>
              <a:t> styles</a:t>
            </a:r>
          </a:p>
          <a:p>
            <a:pPr lvl="1"/>
            <a:r>
              <a:rPr lang="fr-CH"/>
              <a:t>Second </a:t>
            </a:r>
            <a:r>
              <a:rPr lang="fr-CH" err="1"/>
              <a:t>level</a:t>
            </a:r>
            <a:endParaRPr lang="fr-CH"/>
          </a:p>
        </p:txBody>
      </p:sp>
      <p:sp>
        <p:nvSpPr>
          <p:cNvPr id="5" name="Text Placeholder 6">
            <a:extLst>
              <a:ext uri="{FF2B5EF4-FFF2-40B4-BE49-F238E27FC236}">
                <a16:creationId xmlns:a16="http://schemas.microsoft.com/office/drawing/2014/main" id="{80EC4B88-2B9B-4B17-8EB4-8D6A873AC988}"/>
              </a:ext>
            </a:extLst>
          </p:cNvPr>
          <p:cNvSpPr>
            <a:spLocks noGrp="1"/>
          </p:cNvSpPr>
          <p:nvPr>
            <p:ph type="body" sz="quarter" idx="11"/>
          </p:nvPr>
        </p:nvSpPr>
        <p:spPr>
          <a:xfrm>
            <a:off x="534987" y="1476375"/>
            <a:ext cx="4595689" cy="576263"/>
          </a:xfrm>
          <a:solidFill>
            <a:schemeClr val="accent6">
              <a:lumMod val="40000"/>
              <a:lumOff val="60000"/>
            </a:schemeClr>
          </a:solidFill>
        </p:spPr>
        <p:txBody>
          <a:bodyPr anchor="ctr"/>
          <a:lstStyle>
            <a:lvl1pPr marL="0" indent="0" algn="ctr">
              <a:buNone/>
              <a:defRPr sz="1800">
                <a:latin typeface="Roboto Black" panose="02000000000000000000" pitchFamily="2" charset="0"/>
                <a:ea typeface="Roboto Black" panose="02000000000000000000" pitchFamily="2" charset="0"/>
                <a:cs typeface="Roboto Black" panose="02000000000000000000" pitchFamily="2" charset="0"/>
              </a:defRPr>
            </a:lvl1pPr>
          </a:lstStyle>
          <a:p>
            <a:pPr lvl="0"/>
            <a:r>
              <a:rPr lang="en-US"/>
              <a:t>Edit Master text styles</a:t>
            </a:r>
          </a:p>
        </p:txBody>
      </p:sp>
      <p:sp>
        <p:nvSpPr>
          <p:cNvPr id="6" name="Text Placeholder 6">
            <a:extLst>
              <a:ext uri="{FF2B5EF4-FFF2-40B4-BE49-F238E27FC236}">
                <a16:creationId xmlns:a16="http://schemas.microsoft.com/office/drawing/2014/main" id="{2569BACE-1B3A-4C7D-81B9-7CF8A9937B32}"/>
              </a:ext>
            </a:extLst>
          </p:cNvPr>
          <p:cNvSpPr>
            <a:spLocks noGrp="1"/>
          </p:cNvSpPr>
          <p:nvPr>
            <p:ph type="body" sz="quarter" idx="12"/>
          </p:nvPr>
        </p:nvSpPr>
        <p:spPr>
          <a:xfrm>
            <a:off x="5562724" y="1489710"/>
            <a:ext cx="4608388" cy="576263"/>
          </a:xfrm>
          <a:solidFill>
            <a:schemeClr val="accent6">
              <a:lumMod val="40000"/>
              <a:lumOff val="60000"/>
            </a:schemeClr>
          </a:solidFill>
        </p:spPr>
        <p:txBody>
          <a:bodyPr anchor="ctr"/>
          <a:lstStyle>
            <a:lvl1pPr marL="0" indent="0" algn="ctr">
              <a:buNone/>
              <a:defRPr sz="1800">
                <a:latin typeface="Roboto Black" panose="02000000000000000000" pitchFamily="2" charset="0"/>
                <a:ea typeface="Roboto Black" panose="02000000000000000000" pitchFamily="2" charset="0"/>
                <a:cs typeface="Roboto Black" panose="02000000000000000000" pitchFamily="2" charset="0"/>
              </a:defRPr>
            </a:lvl1pPr>
          </a:lstStyle>
          <a:p>
            <a:pPr lvl="0"/>
            <a:r>
              <a:rPr lang="en-US"/>
              <a:t>Edit Master text styles</a:t>
            </a:r>
          </a:p>
        </p:txBody>
      </p:sp>
    </p:spTree>
    <p:extLst>
      <p:ext uri="{BB962C8B-B14F-4D97-AF65-F5344CB8AC3E}">
        <p14:creationId xmlns:p14="http://schemas.microsoft.com/office/powerpoint/2010/main" val="397174786"/>
      </p:ext>
    </p:extLst>
  </p:cSld>
  <p:clrMapOvr>
    <a:masterClrMapping/>
  </p:clrMapOvr>
  <p:transition spd="slow">
    <p:pu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s with quo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slide title</a:t>
            </a:r>
          </a:p>
        </p:txBody>
      </p:sp>
      <p:sp>
        <p:nvSpPr>
          <p:cNvPr id="3" name="Content Placeholder 2"/>
          <p:cNvSpPr>
            <a:spLocks noGrp="1"/>
          </p:cNvSpPr>
          <p:nvPr>
            <p:ph sz="half" idx="1" hasCustomPrompt="1"/>
          </p:nvPr>
        </p:nvSpPr>
        <p:spPr>
          <a:xfrm>
            <a:off x="534988" y="1476375"/>
            <a:ext cx="5099744" cy="5329286"/>
          </a:xfrm>
        </p:spPr>
        <p:txBody>
          <a:bodyPr/>
          <a:lstStyle>
            <a:lvl1pPr>
              <a:defRPr sz="2000"/>
            </a:lvl1pPr>
            <a:lvl2pPr>
              <a:defRPr sz="1600"/>
            </a:lvl2pPr>
            <a:lvl3pPr>
              <a:defRPr sz="1500"/>
            </a:lvl3pPr>
            <a:lvl4pPr>
              <a:defRPr sz="1800"/>
            </a:lvl4pPr>
            <a:lvl5pPr>
              <a:defRPr sz="1800"/>
            </a:lvl5pPr>
            <a:lvl6pPr>
              <a:defRPr sz="1800"/>
            </a:lvl6pPr>
            <a:lvl7pPr>
              <a:defRPr sz="1800"/>
            </a:lvl7pPr>
            <a:lvl8pPr>
              <a:defRPr sz="1800"/>
            </a:lvl8pPr>
            <a:lvl9pPr>
              <a:defRPr sz="1800"/>
            </a:lvl9pPr>
          </a:lstStyle>
          <a:p>
            <a:pPr lvl="0"/>
            <a:r>
              <a:rPr lang="fr-CH"/>
              <a:t>Click to </a:t>
            </a:r>
            <a:r>
              <a:rPr lang="fr-CH" err="1"/>
              <a:t>edit</a:t>
            </a:r>
            <a:r>
              <a:rPr lang="fr-CH"/>
              <a:t> Master </a:t>
            </a:r>
            <a:r>
              <a:rPr lang="fr-CH" err="1"/>
              <a:t>text</a:t>
            </a:r>
            <a:r>
              <a:rPr lang="fr-CH"/>
              <a:t> styles</a:t>
            </a:r>
          </a:p>
          <a:p>
            <a:pPr lvl="1"/>
            <a:r>
              <a:rPr lang="fr-CH"/>
              <a:t>Second </a:t>
            </a:r>
            <a:r>
              <a:rPr lang="fr-CH" err="1"/>
              <a:t>level</a:t>
            </a:r>
            <a:endParaRPr lang="fr-CH"/>
          </a:p>
        </p:txBody>
      </p:sp>
      <p:sp>
        <p:nvSpPr>
          <p:cNvPr id="5" name="Text Placeholder 6">
            <a:extLst>
              <a:ext uri="{FF2B5EF4-FFF2-40B4-BE49-F238E27FC236}">
                <a16:creationId xmlns:a16="http://schemas.microsoft.com/office/drawing/2014/main" id="{857C79FE-5112-4BC6-8CBC-E4199CDA919A}"/>
              </a:ext>
            </a:extLst>
          </p:cNvPr>
          <p:cNvSpPr>
            <a:spLocks noGrp="1"/>
          </p:cNvSpPr>
          <p:nvPr>
            <p:ph type="body" sz="quarter" idx="11" hasCustomPrompt="1"/>
          </p:nvPr>
        </p:nvSpPr>
        <p:spPr>
          <a:xfrm>
            <a:off x="6097711" y="1476375"/>
            <a:ext cx="4595689" cy="6084888"/>
          </a:xfrm>
          <a:solidFill>
            <a:schemeClr val="accent6">
              <a:lumMod val="40000"/>
              <a:lumOff val="60000"/>
            </a:schemeClr>
          </a:solidFill>
        </p:spPr>
        <p:txBody>
          <a:bodyPr anchor="ctr"/>
          <a:lstStyle>
            <a:lvl1pPr marL="0" indent="0" algn="ctr">
              <a:buNone/>
              <a:defRPr sz="2800">
                <a:latin typeface="Roboto Slab" pitchFamily="2" charset="0"/>
                <a:ea typeface="Roboto Slab" pitchFamily="2" charset="0"/>
                <a:cs typeface="Roboto Black" panose="02000000000000000000" pitchFamily="2" charset="0"/>
              </a:defRPr>
            </a:lvl1pPr>
          </a:lstStyle>
          <a:p>
            <a:pPr lvl="0"/>
            <a:r>
              <a:rPr lang="en-US">
                <a:latin typeface="Roboto Slab" pitchFamily="2" charset="0"/>
                <a:ea typeface="Roboto Slab" pitchFamily="2" charset="0"/>
              </a:rPr>
              <a:t>Insert quote here</a:t>
            </a:r>
            <a:endParaRPr lang="en-GB"/>
          </a:p>
        </p:txBody>
      </p:sp>
    </p:spTree>
    <p:extLst>
      <p:ext uri="{BB962C8B-B14F-4D97-AF65-F5344CB8AC3E}">
        <p14:creationId xmlns:p14="http://schemas.microsoft.com/office/powerpoint/2010/main" val="3213444645"/>
      </p:ext>
    </p:extLst>
  </p:cSld>
  <p:clrMapOvr>
    <a:masterClrMapping/>
  </p:clrMapOvr>
  <p:transition spd="slow">
    <p:push/>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hree column forma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slide title</a:t>
            </a:r>
          </a:p>
        </p:txBody>
      </p:sp>
      <p:sp>
        <p:nvSpPr>
          <p:cNvPr id="3" name="Content Placeholder 2"/>
          <p:cNvSpPr>
            <a:spLocks noGrp="1"/>
          </p:cNvSpPr>
          <p:nvPr>
            <p:ph sz="half" idx="1" hasCustomPrompt="1"/>
          </p:nvPr>
        </p:nvSpPr>
        <p:spPr>
          <a:xfrm>
            <a:off x="522164" y="2191071"/>
            <a:ext cx="3060000" cy="4614590"/>
          </a:xfrm>
        </p:spPr>
        <p:txBody>
          <a:bodyPr/>
          <a:lstStyle>
            <a:lvl1pPr>
              <a:defRPr sz="1500"/>
            </a:lvl1pPr>
            <a:lvl2pPr>
              <a:defRPr sz="1600"/>
            </a:lvl2pPr>
            <a:lvl3pPr>
              <a:defRPr sz="1500"/>
            </a:lvl3pPr>
            <a:lvl4pPr>
              <a:defRPr sz="1800"/>
            </a:lvl4pPr>
            <a:lvl5pPr>
              <a:defRPr sz="1800"/>
            </a:lvl5pPr>
            <a:lvl6pPr>
              <a:defRPr sz="1800"/>
            </a:lvl6pPr>
            <a:lvl7pPr>
              <a:defRPr sz="1800"/>
            </a:lvl7pPr>
            <a:lvl8pPr>
              <a:defRPr sz="1800"/>
            </a:lvl8pPr>
            <a:lvl9pPr>
              <a:defRPr sz="1800"/>
            </a:lvl9pPr>
          </a:lstStyle>
          <a:p>
            <a:pPr lvl="0"/>
            <a:r>
              <a:rPr lang="fr-CH"/>
              <a:t>Click to </a:t>
            </a:r>
            <a:r>
              <a:rPr lang="fr-CH" err="1"/>
              <a:t>edit</a:t>
            </a:r>
            <a:r>
              <a:rPr lang="fr-CH"/>
              <a:t> Master </a:t>
            </a:r>
            <a:r>
              <a:rPr lang="fr-CH" err="1"/>
              <a:t>text</a:t>
            </a:r>
            <a:r>
              <a:rPr lang="fr-CH"/>
              <a:t> styles</a:t>
            </a:r>
          </a:p>
        </p:txBody>
      </p:sp>
      <p:sp>
        <p:nvSpPr>
          <p:cNvPr id="4" name="Content Placeholder 3"/>
          <p:cNvSpPr>
            <a:spLocks noGrp="1"/>
          </p:cNvSpPr>
          <p:nvPr>
            <p:ph sz="half" idx="2" hasCustomPrompt="1"/>
          </p:nvPr>
        </p:nvSpPr>
        <p:spPr>
          <a:xfrm>
            <a:off x="3906700" y="2196455"/>
            <a:ext cx="3060000" cy="4614590"/>
          </a:xfrm>
        </p:spPr>
        <p:txBody>
          <a:bodyPr/>
          <a:lstStyle>
            <a:lvl1pPr>
              <a:defRPr sz="1500"/>
            </a:lvl1pPr>
            <a:lvl2pPr marL="457200" indent="0">
              <a:buNone/>
              <a:defRPr sz="1600"/>
            </a:lvl2pPr>
            <a:lvl3pPr>
              <a:defRPr sz="1500"/>
            </a:lvl3pPr>
            <a:lvl4pPr>
              <a:defRPr sz="1800"/>
            </a:lvl4pPr>
            <a:lvl5pPr>
              <a:defRPr sz="1800"/>
            </a:lvl5pPr>
            <a:lvl6pPr>
              <a:defRPr sz="1800"/>
            </a:lvl6pPr>
            <a:lvl7pPr>
              <a:defRPr sz="1800"/>
            </a:lvl7pPr>
            <a:lvl8pPr>
              <a:defRPr sz="1800"/>
            </a:lvl8pPr>
            <a:lvl9pPr>
              <a:defRPr sz="1800"/>
            </a:lvl9pPr>
          </a:lstStyle>
          <a:p>
            <a:pPr lvl="0"/>
            <a:r>
              <a:rPr lang="fr-CH"/>
              <a:t>Click to </a:t>
            </a:r>
            <a:r>
              <a:rPr lang="fr-CH" err="1"/>
              <a:t>edit</a:t>
            </a:r>
            <a:r>
              <a:rPr lang="fr-CH"/>
              <a:t> Master </a:t>
            </a:r>
            <a:r>
              <a:rPr lang="fr-CH" err="1"/>
              <a:t>text</a:t>
            </a:r>
            <a:r>
              <a:rPr lang="fr-CH"/>
              <a:t> styles</a:t>
            </a:r>
          </a:p>
        </p:txBody>
      </p:sp>
      <p:sp>
        <p:nvSpPr>
          <p:cNvPr id="5" name="Content Placeholder 3">
            <a:extLst>
              <a:ext uri="{FF2B5EF4-FFF2-40B4-BE49-F238E27FC236}">
                <a16:creationId xmlns:a16="http://schemas.microsoft.com/office/drawing/2014/main" id="{9A3925FA-44EE-4ADB-B5D7-7A494E500196}"/>
              </a:ext>
            </a:extLst>
          </p:cNvPr>
          <p:cNvSpPr>
            <a:spLocks noGrp="1"/>
          </p:cNvSpPr>
          <p:nvPr>
            <p:ph sz="half" idx="10" hasCustomPrompt="1"/>
          </p:nvPr>
        </p:nvSpPr>
        <p:spPr>
          <a:xfrm>
            <a:off x="7291236" y="2191071"/>
            <a:ext cx="3060000" cy="4614590"/>
          </a:xfrm>
        </p:spPr>
        <p:txBody>
          <a:bodyPr/>
          <a:lstStyle>
            <a:lvl1pPr>
              <a:defRPr sz="1500"/>
            </a:lvl1pPr>
            <a:lvl2pPr marL="457200" indent="0">
              <a:buNone/>
              <a:defRPr sz="1600"/>
            </a:lvl2pPr>
            <a:lvl3pPr>
              <a:defRPr sz="1500"/>
            </a:lvl3pPr>
            <a:lvl4pPr>
              <a:defRPr sz="1800"/>
            </a:lvl4pPr>
            <a:lvl5pPr>
              <a:defRPr sz="1800"/>
            </a:lvl5pPr>
            <a:lvl6pPr>
              <a:defRPr sz="1800"/>
            </a:lvl6pPr>
            <a:lvl7pPr>
              <a:defRPr sz="1800"/>
            </a:lvl7pPr>
            <a:lvl8pPr>
              <a:defRPr sz="1800"/>
            </a:lvl8pPr>
            <a:lvl9pPr>
              <a:defRPr sz="1800"/>
            </a:lvl9pPr>
          </a:lstStyle>
          <a:p>
            <a:pPr lvl="0"/>
            <a:r>
              <a:rPr lang="fr-CH"/>
              <a:t>Click to </a:t>
            </a:r>
            <a:r>
              <a:rPr lang="fr-CH" err="1"/>
              <a:t>edit</a:t>
            </a:r>
            <a:r>
              <a:rPr lang="fr-CH"/>
              <a:t> Master </a:t>
            </a:r>
            <a:r>
              <a:rPr lang="fr-CH" err="1"/>
              <a:t>text</a:t>
            </a:r>
            <a:r>
              <a:rPr lang="fr-CH"/>
              <a:t> styles</a:t>
            </a:r>
          </a:p>
        </p:txBody>
      </p:sp>
      <p:sp>
        <p:nvSpPr>
          <p:cNvPr id="7" name="Text Placeholder 6">
            <a:extLst>
              <a:ext uri="{FF2B5EF4-FFF2-40B4-BE49-F238E27FC236}">
                <a16:creationId xmlns:a16="http://schemas.microsoft.com/office/drawing/2014/main" id="{23D783F8-FF0B-4DA0-BF47-29142C7C6E2F}"/>
              </a:ext>
            </a:extLst>
          </p:cNvPr>
          <p:cNvSpPr>
            <a:spLocks noGrp="1"/>
          </p:cNvSpPr>
          <p:nvPr>
            <p:ph type="body" sz="quarter" idx="11"/>
          </p:nvPr>
        </p:nvSpPr>
        <p:spPr>
          <a:xfrm>
            <a:off x="534988" y="1476375"/>
            <a:ext cx="3060700" cy="576263"/>
          </a:xfrm>
          <a:solidFill>
            <a:schemeClr val="accent6">
              <a:lumMod val="40000"/>
              <a:lumOff val="60000"/>
            </a:schemeClr>
          </a:solidFill>
        </p:spPr>
        <p:txBody>
          <a:bodyPr anchor="ctr"/>
          <a:lstStyle>
            <a:lvl1pPr marL="0" indent="0" algn="ctr">
              <a:buNone/>
              <a:defRPr sz="1600">
                <a:latin typeface="Roboto Black" panose="02000000000000000000" pitchFamily="2" charset="0"/>
                <a:ea typeface="Roboto Black" panose="02000000000000000000" pitchFamily="2" charset="0"/>
                <a:cs typeface="Roboto Black" panose="02000000000000000000" pitchFamily="2" charset="0"/>
              </a:defRPr>
            </a:lvl1pPr>
          </a:lstStyle>
          <a:p>
            <a:pPr lvl="0"/>
            <a:r>
              <a:rPr lang="en-US"/>
              <a:t>Edit Master text styles</a:t>
            </a:r>
          </a:p>
        </p:txBody>
      </p:sp>
      <p:sp>
        <p:nvSpPr>
          <p:cNvPr id="8" name="Text Placeholder 6">
            <a:extLst>
              <a:ext uri="{FF2B5EF4-FFF2-40B4-BE49-F238E27FC236}">
                <a16:creationId xmlns:a16="http://schemas.microsoft.com/office/drawing/2014/main" id="{CB23BBB6-5F90-4910-BE9A-C5B89E8D5141}"/>
              </a:ext>
            </a:extLst>
          </p:cNvPr>
          <p:cNvSpPr>
            <a:spLocks noGrp="1"/>
          </p:cNvSpPr>
          <p:nvPr>
            <p:ph type="body" sz="quarter" idx="12"/>
          </p:nvPr>
        </p:nvSpPr>
        <p:spPr>
          <a:xfrm>
            <a:off x="3906000" y="1476375"/>
            <a:ext cx="3060700" cy="576263"/>
          </a:xfrm>
          <a:solidFill>
            <a:schemeClr val="accent6">
              <a:lumMod val="40000"/>
              <a:lumOff val="60000"/>
            </a:schemeClr>
          </a:solidFill>
        </p:spPr>
        <p:txBody>
          <a:bodyPr anchor="ctr"/>
          <a:lstStyle>
            <a:lvl1pPr marL="0" indent="0" algn="ctr">
              <a:buNone/>
              <a:defRPr sz="1600">
                <a:latin typeface="Roboto Black" panose="02000000000000000000" pitchFamily="2" charset="0"/>
                <a:ea typeface="Roboto Black" panose="02000000000000000000" pitchFamily="2" charset="0"/>
                <a:cs typeface="Roboto Black" panose="02000000000000000000" pitchFamily="2" charset="0"/>
              </a:defRPr>
            </a:lvl1pPr>
          </a:lstStyle>
          <a:p>
            <a:pPr lvl="0"/>
            <a:r>
              <a:rPr lang="en-US"/>
              <a:t>Edit Master text styles</a:t>
            </a:r>
          </a:p>
        </p:txBody>
      </p:sp>
      <p:sp>
        <p:nvSpPr>
          <p:cNvPr id="9" name="Text Placeholder 6">
            <a:extLst>
              <a:ext uri="{FF2B5EF4-FFF2-40B4-BE49-F238E27FC236}">
                <a16:creationId xmlns:a16="http://schemas.microsoft.com/office/drawing/2014/main" id="{C2765F02-3919-47A4-9F73-67C270302092}"/>
              </a:ext>
            </a:extLst>
          </p:cNvPr>
          <p:cNvSpPr>
            <a:spLocks noGrp="1"/>
          </p:cNvSpPr>
          <p:nvPr>
            <p:ph type="body" sz="quarter" idx="13"/>
          </p:nvPr>
        </p:nvSpPr>
        <p:spPr>
          <a:xfrm>
            <a:off x="7241936" y="1476375"/>
            <a:ext cx="3060700" cy="576263"/>
          </a:xfrm>
          <a:solidFill>
            <a:schemeClr val="accent6">
              <a:lumMod val="40000"/>
              <a:lumOff val="60000"/>
            </a:schemeClr>
          </a:solidFill>
        </p:spPr>
        <p:txBody>
          <a:bodyPr anchor="ctr"/>
          <a:lstStyle>
            <a:lvl1pPr marL="0" indent="0" algn="ctr">
              <a:buNone/>
              <a:defRPr sz="1600">
                <a:latin typeface="Roboto Black" panose="02000000000000000000" pitchFamily="2" charset="0"/>
                <a:ea typeface="Roboto Black" panose="02000000000000000000" pitchFamily="2" charset="0"/>
                <a:cs typeface="Roboto Black" panose="02000000000000000000" pitchFamily="2" charset="0"/>
              </a:defRPr>
            </a:lvl1pPr>
          </a:lstStyle>
          <a:p>
            <a:pPr lvl="0"/>
            <a:r>
              <a:rPr lang="en-US"/>
              <a:t>Edit Master text styles</a:t>
            </a:r>
          </a:p>
        </p:txBody>
      </p:sp>
    </p:spTree>
    <p:extLst>
      <p:ext uri="{BB962C8B-B14F-4D97-AF65-F5344CB8AC3E}">
        <p14:creationId xmlns:p14="http://schemas.microsoft.com/office/powerpoint/2010/main" val="4189051965"/>
      </p:ext>
    </p:extLst>
  </p:cSld>
  <p:clrMapOvr>
    <a:masterClrMapping/>
  </p:clrMapOvr>
  <p:transition spd="slow">
    <p:push/>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992CED-45C5-47F1-8030-AC279E8CED9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35793"/>
            <a:ext cx="11035333" cy="7704855"/>
          </a:xfrm>
          <a:prstGeom prst="rect">
            <a:avLst/>
          </a:prstGeom>
        </p:spPr>
      </p:pic>
      <p:sp>
        <p:nvSpPr>
          <p:cNvPr id="5" name="Rectangle 4">
            <a:extLst>
              <a:ext uri="{FF2B5EF4-FFF2-40B4-BE49-F238E27FC236}">
                <a16:creationId xmlns:a16="http://schemas.microsoft.com/office/drawing/2014/main" id="{B3F4EECD-8067-49C8-9133-E1043E92CDAC}"/>
              </a:ext>
            </a:extLst>
          </p:cNvPr>
          <p:cNvSpPr/>
          <p:nvPr/>
        </p:nvSpPr>
        <p:spPr>
          <a:xfrm>
            <a:off x="6210796" y="-35794"/>
            <a:ext cx="4842644" cy="7704855"/>
          </a:xfrm>
          <a:prstGeom prst="rect">
            <a:avLst/>
          </a:prstGeom>
          <a:solidFill>
            <a:schemeClr val="tx1">
              <a:alpha val="74902"/>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6" name="Picture 2" descr="Barre.jpg">
            <a:extLst>
              <a:ext uri="{FF2B5EF4-FFF2-40B4-BE49-F238E27FC236}">
                <a16:creationId xmlns:a16="http://schemas.microsoft.com/office/drawing/2014/main" id="{FF105D64-14DC-4DAB-8124-E32C97FFD34A}"/>
              </a:ext>
            </a:extLst>
          </p:cNvPr>
          <p:cNvPicPr preferRelativeResize="0">
            <a:picLocks/>
          </p:cNvPicPr>
          <p:nvPr/>
        </p:nvPicPr>
        <p:blipFill>
          <a:blip r:embed="rId3" cstate="email">
            <a:extLst>
              <a:ext uri="{28A0092B-C50C-407E-A947-70E740481C1C}">
                <a14:useLocalDpi xmlns:a14="http://schemas.microsoft.com/office/drawing/2010/main"/>
              </a:ext>
            </a:extLst>
          </a:blip>
          <a:srcRect/>
          <a:stretch>
            <a:fillRect/>
          </a:stretch>
        </p:blipFill>
        <p:spPr bwMode="auto">
          <a:xfrm rot="5400000">
            <a:off x="2322368" y="3780635"/>
            <a:ext cx="7704855" cy="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5C684CB2-C51A-43A8-BC20-3B90858B1C04}"/>
              </a:ext>
            </a:extLst>
          </p:cNvPr>
          <p:cNvSpPr/>
          <p:nvPr userDrawn="1"/>
        </p:nvSpPr>
        <p:spPr>
          <a:xfrm>
            <a:off x="6210796" y="-35794"/>
            <a:ext cx="4842644" cy="7704855"/>
          </a:xfrm>
          <a:prstGeom prst="rect">
            <a:avLst/>
          </a:prstGeom>
          <a:solidFill>
            <a:schemeClr val="accent1">
              <a:alpha val="74902"/>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9" name="Picture 2" descr="Barre.jpg">
            <a:extLst>
              <a:ext uri="{FF2B5EF4-FFF2-40B4-BE49-F238E27FC236}">
                <a16:creationId xmlns:a16="http://schemas.microsoft.com/office/drawing/2014/main" id="{B71E18D3-126E-4B5A-A4DE-813CCAF119FD}"/>
              </a:ext>
            </a:extLst>
          </p:cNvPr>
          <p:cNvPicPr preferRelativeResize="0">
            <a:picLocks/>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rot="5400000">
            <a:off x="2322368" y="3780635"/>
            <a:ext cx="7704855" cy="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C5D16F1-0170-482E-A0D9-57C15FED45DF}"/>
              </a:ext>
            </a:extLst>
          </p:cNvPr>
          <p:cNvSpPr>
            <a:spLocks noGrp="1"/>
          </p:cNvSpPr>
          <p:nvPr>
            <p:ph type="title" hasCustomPrompt="1"/>
          </p:nvPr>
        </p:nvSpPr>
        <p:spPr>
          <a:xfrm>
            <a:off x="6642844" y="1980431"/>
            <a:ext cx="3888432" cy="885130"/>
          </a:xfrm>
        </p:spPr>
        <p:txBody>
          <a:bodyPr/>
          <a:lstStyle>
            <a:lvl1pPr>
              <a:defRPr sz="4000">
                <a:solidFill>
                  <a:schemeClr val="bg1"/>
                </a:solidFill>
              </a:defRPr>
            </a:lvl1pPr>
          </a:lstStyle>
          <a:p>
            <a:r>
              <a:rPr lang="en-US"/>
              <a:t>Click to enter Section header</a:t>
            </a:r>
            <a:endParaRPr lang="en-GB"/>
          </a:p>
        </p:txBody>
      </p:sp>
      <p:cxnSp>
        <p:nvCxnSpPr>
          <p:cNvPr id="10" name="Straight Connector 9">
            <a:extLst>
              <a:ext uri="{FF2B5EF4-FFF2-40B4-BE49-F238E27FC236}">
                <a16:creationId xmlns:a16="http://schemas.microsoft.com/office/drawing/2014/main" id="{B2DC353C-DC2B-4B74-A0D2-81C0EA995452}"/>
              </a:ext>
            </a:extLst>
          </p:cNvPr>
          <p:cNvCxnSpPr>
            <a:cxnSpLocks/>
          </p:cNvCxnSpPr>
          <p:nvPr userDrawn="1"/>
        </p:nvCxnSpPr>
        <p:spPr>
          <a:xfrm>
            <a:off x="6714852" y="3420591"/>
            <a:ext cx="1211312" cy="0"/>
          </a:xfrm>
          <a:prstGeom prst="line">
            <a:avLst/>
          </a:prstGeom>
          <a:ln w="57150" cap="rnd">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6756472"/>
      </p:ext>
    </p:extLst>
  </p:cSld>
  <p:clrMapOvr>
    <a:masterClrMapping/>
  </p:clrMapOvr>
  <p:transition spd="slow">
    <p:push/>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Section slide">
    <p:bg>
      <p:bgPr>
        <a:blipFill>
          <a:blip r:embed="rId2"/>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3F4EECD-8067-49C8-9133-E1043E92CDAC}"/>
              </a:ext>
            </a:extLst>
          </p:cNvPr>
          <p:cNvSpPr/>
          <p:nvPr/>
        </p:nvSpPr>
        <p:spPr>
          <a:xfrm>
            <a:off x="6210796" y="-35794"/>
            <a:ext cx="4842644" cy="7704855"/>
          </a:xfrm>
          <a:prstGeom prst="rect">
            <a:avLst/>
          </a:prstGeom>
          <a:solidFill>
            <a:schemeClr val="tx1">
              <a:alpha val="74902"/>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6" name="Picture 2" descr="Barre.jpg">
            <a:extLst>
              <a:ext uri="{FF2B5EF4-FFF2-40B4-BE49-F238E27FC236}">
                <a16:creationId xmlns:a16="http://schemas.microsoft.com/office/drawing/2014/main" id="{FF105D64-14DC-4DAB-8124-E32C97FFD34A}"/>
              </a:ext>
            </a:extLst>
          </p:cNvPr>
          <p:cNvPicPr preferRelativeResize="0">
            <a:picLocks/>
          </p:cNvPicPr>
          <p:nvPr/>
        </p:nvPicPr>
        <p:blipFill>
          <a:blip r:embed="rId3" cstate="email">
            <a:extLst>
              <a:ext uri="{28A0092B-C50C-407E-A947-70E740481C1C}">
                <a14:useLocalDpi xmlns:a14="http://schemas.microsoft.com/office/drawing/2010/main"/>
              </a:ext>
            </a:extLst>
          </a:blip>
          <a:srcRect/>
          <a:stretch>
            <a:fillRect/>
          </a:stretch>
        </p:blipFill>
        <p:spPr bwMode="auto">
          <a:xfrm rot="5400000">
            <a:off x="2322368" y="3780635"/>
            <a:ext cx="7704855" cy="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5C684CB2-C51A-43A8-BC20-3B90858B1C04}"/>
              </a:ext>
            </a:extLst>
          </p:cNvPr>
          <p:cNvSpPr/>
          <p:nvPr userDrawn="1"/>
        </p:nvSpPr>
        <p:spPr>
          <a:xfrm>
            <a:off x="6210796" y="-35794"/>
            <a:ext cx="4842644" cy="7704855"/>
          </a:xfrm>
          <a:prstGeom prst="rect">
            <a:avLst/>
          </a:prstGeom>
          <a:solidFill>
            <a:schemeClr val="accent1">
              <a:alpha val="74902"/>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9" name="Picture 2" descr="Barre.jpg">
            <a:extLst>
              <a:ext uri="{FF2B5EF4-FFF2-40B4-BE49-F238E27FC236}">
                <a16:creationId xmlns:a16="http://schemas.microsoft.com/office/drawing/2014/main" id="{B71E18D3-126E-4B5A-A4DE-813CCAF119FD}"/>
              </a:ext>
            </a:extLst>
          </p:cNvPr>
          <p:cNvPicPr preferRelativeResize="0">
            <a:picLocks/>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rot="5400000">
            <a:off x="2322368" y="3780635"/>
            <a:ext cx="7704855" cy="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C5D16F1-0170-482E-A0D9-57C15FED45DF}"/>
              </a:ext>
            </a:extLst>
          </p:cNvPr>
          <p:cNvSpPr>
            <a:spLocks noGrp="1"/>
          </p:cNvSpPr>
          <p:nvPr>
            <p:ph type="title" hasCustomPrompt="1"/>
          </p:nvPr>
        </p:nvSpPr>
        <p:spPr>
          <a:xfrm>
            <a:off x="6642844" y="1980431"/>
            <a:ext cx="3888432" cy="885130"/>
          </a:xfrm>
        </p:spPr>
        <p:txBody>
          <a:bodyPr/>
          <a:lstStyle>
            <a:lvl1pPr>
              <a:defRPr sz="4000">
                <a:solidFill>
                  <a:schemeClr val="bg1"/>
                </a:solidFill>
              </a:defRPr>
            </a:lvl1pPr>
          </a:lstStyle>
          <a:p>
            <a:r>
              <a:rPr lang="en-US"/>
              <a:t>Click to enter Section header</a:t>
            </a:r>
            <a:endParaRPr lang="en-GB"/>
          </a:p>
        </p:txBody>
      </p:sp>
      <p:cxnSp>
        <p:nvCxnSpPr>
          <p:cNvPr id="10" name="Straight Connector 9">
            <a:extLst>
              <a:ext uri="{FF2B5EF4-FFF2-40B4-BE49-F238E27FC236}">
                <a16:creationId xmlns:a16="http://schemas.microsoft.com/office/drawing/2014/main" id="{B2DC353C-DC2B-4B74-A0D2-81C0EA995452}"/>
              </a:ext>
            </a:extLst>
          </p:cNvPr>
          <p:cNvCxnSpPr>
            <a:cxnSpLocks/>
          </p:cNvCxnSpPr>
          <p:nvPr userDrawn="1"/>
        </p:nvCxnSpPr>
        <p:spPr>
          <a:xfrm>
            <a:off x="6714852" y="3420591"/>
            <a:ext cx="1211312" cy="0"/>
          </a:xfrm>
          <a:prstGeom prst="line">
            <a:avLst/>
          </a:prstGeom>
          <a:ln w="57150" cap="rnd">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61533206"/>
      </p:ext>
    </p:extLst>
  </p:cSld>
  <p:clrMapOvr>
    <a:masterClrMapping/>
  </p:clrMapOvr>
  <p:transition spd="slow">
    <p:push/>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Section slide">
    <p:spTree>
      <p:nvGrpSpPr>
        <p:cNvPr id="1" name=""/>
        <p:cNvGrpSpPr/>
        <p:nvPr/>
      </p:nvGrpSpPr>
      <p:grpSpPr>
        <a:xfrm>
          <a:off x="0" y="0"/>
          <a:ext cx="0" cy="0"/>
          <a:chOff x="0" y="0"/>
          <a:chExt cx="0" cy="0"/>
        </a:xfrm>
      </p:grpSpPr>
      <p:pic>
        <p:nvPicPr>
          <p:cNvPr id="11" name="Picture 10" descr="A person sitting at a table&#10;&#10;Description automatically generated">
            <a:extLst>
              <a:ext uri="{FF2B5EF4-FFF2-40B4-BE49-F238E27FC236}">
                <a16:creationId xmlns:a16="http://schemas.microsoft.com/office/drawing/2014/main" id="{4F184ADF-7177-4972-A661-CCE15039B85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8439"/>
            <a:ext cx="11053440" cy="7599702"/>
          </a:xfrm>
          <a:prstGeom prst="rect">
            <a:avLst/>
          </a:prstGeom>
        </p:spPr>
      </p:pic>
      <p:pic>
        <p:nvPicPr>
          <p:cNvPr id="6" name="Picture 2" descr="Barre.jpg">
            <a:extLst>
              <a:ext uri="{FF2B5EF4-FFF2-40B4-BE49-F238E27FC236}">
                <a16:creationId xmlns:a16="http://schemas.microsoft.com/office/drawing/2014/main" id="{FF105D64-14DC-4DAB-8124-E32C97FFD34A}"/>
              </a:ext>
            </a:extLst>
          </p:cNvPr>
          <p:cNvPicPr preferRelativeResize="0">
            <a:picLocks/>
          </p:cNvPicPr>
          <p:nvPr/>
        </p:nvPicPr>
        <p:blipFill>
          <a:blip r:embed="rId3" cstate="email">
            <a:extLst>
              <a:ext uri="{28A0092B-C50C-407E-A947-70E740481C1C}">
                <a14:useLocalDpi xmlns:a14="http://schemas.microsoft.com/office/drawing/2010/main"/>
              </a:ext>
            </a:extLst>
          </a:blip>
          <a:srcRect/>
          <a:stretch>
            <a:fillRect/>
          </a:stretch>
        </p:blipFill>
        <p:spPr bwMode="auto">
          <a:xfrm rot="5400000">
            <a:off x="2376266" y="3726735"/>
            <a:ext cx="7597057" cy="720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5C684CB2-C51A-43A8-BC20-3B90858B1C04}"/>
              </a:ext>
            </a:extLst>
          </p:cNvPr>
          <p:cNvSpPr/>
          <p:nvPr userDrawn="1"/>
        </p:nvSpPr>
        <p:spPr>
          <a:xfrm>
            <a:off x="6210796" y="-35794"/>
            <a:ext cx="4842644" cy="7597057"/>
          </a:xfrm>
          <a:prstGeom prst="rect">
            <a:avLst/>
          </a:prstGeom>
          <a:solidFill>
            <a:schemeClr val="accent1">
              <a:alpha val="74902"/>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9" name="Picture 2" descr="Barre.jpg">
            <a:extLst>
              <a:ext uri="{FF2B5EF4-FFF2-40B4-BE49-F238E27FC236}">
                <a16:creationId xmlns:a16="http://schemas.microsoft.com/office/drawing/2014/main" id="{B71E18D3-126E-4B5A-A4DE-813CCAF119FD}"/>
              </a:ext>
            </a:extLst>
          </p:cNvPr>
          <p:cNvPicPr preferRelativeResize="0">
            <a:picLocks/>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rot="5400000">
            <a:off x="2430378" y="3672624"/>
            <a:ext cx="7488833" cy="720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C5D16F1-0170-482E-A0D9-57C15FED45DF}"/>
              </a:ext>
            </a:extLst>
          </p:cNvPr>
          <p:cNvSpPr>
            <a:spLocks noGrp="1"/>
          </p:cNvSpPr>
          <p:nvPr>
            <p:ph type="title" hasCustomPrompt="1"/>
          </p:nvPr>
        </p:nvSpPr>
        <p:spPr>
          <a:xfrm>
            <a:off x="6642844" y="1980431"/>
            <a:ext cx="3888432" cy="885130"/>
          </a:xfrm>
        </p:spPr>
        <p:txBody>
          <a:bodyPr/>
          <a:lstStyle>
            <a:lvl1pPr>
              <a:defRPr sz="4000">
                <a:solidFill>
                  <a:schemeClr val="bg1"/>
                </a:solidFill>
              </a:defRPr>
            </a:lvl1pPr>
          </a:lstStyle>
          <a:p>
            <a:r>
              <a:rPr lang="en-US"/>
              <a:t>Click to enter Section header</a:t>
            </a:r>
            <a:endParaRPr lang="en-GB"/>
          </a:p>
        </p:txBody>
      </p:sp>
      <p:cxnSp>
        <p:nvCxnSpPr>
          <p:cNvPr id="10" name="Straight Connector 9">
            <a:extLst>
              <a:ext uri="{FF2B5EF4-FFF2-40B4-BE49-F238E27FC236}">
                <a16:creationId xmlns:a16="http://schemas.microsoft.com/office/drawing/2014/main" id="{B2DC353C-DC2B-4B74-A0D2-81C0EA995452}"/>
              </a:ext>
            </a:extLst>
          </p:cNvPr>
          <p:cNvCxnSpPr>
            <a:cxnSpLocks/>
          </p:cNvCxnSpPr>
          <p:nvPr userDrawn="1"/>
        </p:nvCxnSpPr>
        <p:spPr>
          <a:xfrm>
            <a:off x="6714852" y="3420591"/>
            <a:ext cx="1211312" cy="0"/>
          </a:xfrm>
          <a:prstGeom prst="line">
            <a:avLst/>
          </a:prstGeom>
          <a:ln w="57150" cap="rnd">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54328750"/>
      </p:ext>
    </p:extLst>
  </p:cSld>
  <p:clrMapOvr>
    <a:masterClrMapping/>
  </p:clrMapOvr>
  <p:transition spd="slow">
    <p:push/>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_Section slide">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684CB2-C51A-43A8-BC20-3B90858B1C04}"/>
              </a:ext>
            </a:extLst>
          </p:cNvPr>
          <p:cNvSpPr/>
          <p:nvPr userDrawn="1"/>
        </p:nvSpPr>
        <p:spPr>
          <a:xfrm>
            <a:off x="4339279" y="0"/>
            <a:ext cx="6354121" cy="7561263"/>
          </a:xfrm>
          <a:prstGeom prst="rect">
            <a:avLst/>
          </a:prstGeom>
          <a:solidFill>
            <a:schemeClr val="accent1">
              <a:alpha val="74902"/>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9" name="Picture 2" descr="Barre.jpg">
            <a:extLst>
              <a:ext uri="{FF2B5EF4-FFF2-40B4-BE49-F238E27FC236}">
                <a16:creationId xmlns:a16="http://schemas.microsoft.com/office/drawing/2014/main" id="{B71E18D3-126E-4B5A-A4DE-813CCAF119FD}"/>
              </a:ext>
            </a:extLst>
          </p:cNvPr>
          <p:cNvPicPr preferRelativeResize="0">
            <a:picLocks/>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5400000">
            <a:off x="522298" y="3744284"/>
            <a:ext cx="7561263" cy="726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C5D16F1-0170-482E-A0D9-57C15FED45DF}"/>
              </a:ext>
            </a:extLst>
          </p:cNvPr>
          <p:cNvSpPr>
            <a:spLocks noGrp="1"/>
          </p:cNvSpPr>
          <p:nvPr>
            <p:ph type="title" hasCustomPrompt="1"/>
          </p:nvPr>
        </p:nvSpPr>
        <p:spPr>
          <a:xfrm>
            <a:off x="4914651" y="1980431"/>
            <a:ext cx="5111877" cy="885130"/>
          </a:xfrm>
        </p:spPr>
        <p:txBody>
          <a:bodyPr/>
          <a:lstStyle>
            <a:lvl1pPr>
              <a:defRPr sz="4000">
                <a:solidFill>
                  <a:schemeClr val="bg1"/>
                </a:solidFill>
              </a:defRPr>
            </a:lvl1pPr>
          </a:lstStyle>
          <a:p>
            <a:r>
              <a:rPr lang="en-US"/>
              <a:t>Click to enter Section header</a:t>
            </a:r>
            <a:endParaRPr lang="en-GB"/>
          </a:p>
        </p:txBody>
      </p:sp>
      <p:cxnSp>
        <p:nvCxnSpPr>
          <p:cNvPr id="10" name="Straight Connector 9">
            <a:extLst>
              <a:ext uri="{FF2B5EF4-FFF2-40B4-BE49-F238E27FC236}">
                <a16:creationId xmlns:a16="http://schemas.microsoft.com/office/drawing/2014/main" id="{B2DC353C-DC2B-4B74-A0D2-81C0EA995452}"/>
              </a:ext>
            </a:extLst>
          </p:cNvPr>
          <p:cNvCxnSpPr>
            <a:cxnSpLocks/>
          </p:cNvCxnSpPr>
          <p:nvPr userDrawn="1"/>
        </p:nvCxnSpPr>
        <p:spPr>
          <a:xfrm>
            <a:off x="4986660" y="3420591"/>
            <a:ext cx="1233744" cy="0"/>
          </a:xfrm>
          <a:prstGeom prst="line">
            <a:avLst/>
          </a:prstGeom>
          <a:ln w="57150" cap="rnd">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ext Placeholder 4">
            <a:extLst>
              <a:ext uri="{FF2B5EF4-FFF2-40B4-BE49-F238E27FC236}">
                <a16:creationId xmlns:a16="http://schemas.microsoft.com/office/drawing/2014/main" id="{21A5BE87-7E74-4FDB-9A75-B1C6D54C554F}"/>
              </a:ext>
            </a:extLst>
          </p:cNvPr>
          <p:cNvSpPr>
            <a:spLocks noGrp="1"/>
          </p:cNvSpPr>
          <p:nvPr>
            <p:ph type="body" sz="quarter" idx="10" hasCustomPrompt="1"/>
          </p:nvPr>
        </p:nvSpPr>
        <p:spPr>
          <a:xfrm>
            <a:off x="306137" y="4788743"/>
            <a:ext cx="3600404" cy="2303934"/>
          </a:xfrm>
        </p:spPr>
        <p:txBody>
          <a:bodyPr/>
          <a:lstStyle>
            <a:lvl1pPr marL="0" indent="0" algn="r">
              <a:buNone/>
              <a:defRPr sz="2800" i="0">
                <a:latin typeface="Roboto Slab" pitchFamily="2" charset="0"/>
                <a:ea typeface="Roboto Slab" pitchFamily="2" charset="0"/>
              </a:defRPr>
            </a:lvl1pPr>
          </a:lstStyle>
          <a:p>
            <a:pPr lvl="0"/>
            <a:r>
              <a:rPr lang="en-US"/>
              <a:t>Enter a quote here or an illustration for the section.</a:t>
            </a:r>
            <a:endParaRPr lang="en-GB"/>
          </a:p>
        </p:txBody>
      </p:sp>
    </p:spTree>
    <p:extLst>
      <p:ext uri="{BB962C8B-B14F-4D97-AF65-F5344CB8AC3E}">
        <p14:creationId xmlns:p14="http://schemas.microsoft.com/office/powerpoint/2010/main" val="3678918519"/>
      </p:ext>
    </p:extLst>
  </p:cSld>
  <p:clrMapOvr>
    <a:masterClrMapping/>
  </p:clrMapOvr>
  <p:transition spd="slow">
    <p:push/>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hank you">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1635" y="2196455"/>
            <a:ext cx="9623425" cy="885130"/>
          </a:xfrm>
        </p:spPr>
        <p:txBody>
          <a:bodyPr/>
          <a:lstStyle>
            <a:lvl1pPr algn="ctr">
              <a:defRPr sz="4800">
                <a:solidFill>
                  <a:schemeClr val="bg1"/>
                </a:solidFill>
              </a:defRPr>
            </a:lvl1pPr>
          </a:lstStyle>
          <a:p>
            <a:r>
              <a:rPr lang="en-US" noProof="0"/>
              <a:t>Thank you for your attention</a:t>
            </a:r>
          </a:p>
        </p:txBody>
      </p:sp>
      <p:sp>
        <p:nvSpPr>
          <p:cNvPr id="3" name="Content Placeholder 2"/>
          <p:cNvSpPr>
            <a:spLocks noGrp="1"/>
          </p:cNvSpPr>
          <p:nvPr>
            <p:ph idx="1" hasCustomPrompt="1"/>
          </p:nvPr>
        </p:nvSpPr>
        <p:spPr>
          <a:xfrm>
            <a:off x="551981" y="3492599"/>
            <a:ext cx="9623425" cy="1512168"/>
          </a:xfrm>
        </p:spPr>
        <p:txBody>
          <a:bodyPr/>
          <a:lstStyle>
            <a:lvl1pPr marL="0" indent="0" algn="ctr">
              <a:buClr>
                <a:srgbClr val="FF9933"/>
              </a:buClr>
              <a:buFont typeface="Wingdings" panose="05000000000000000000" pitchFamily="2" charset="2"/>
              <a:buNone/>
              <a:defRPr sz="2400">
                <a:solidFill>
                  <a:schemeClr val="bg1"/>
                </a:solidFill>
                <a:latin typeface="Roboto" panose="02000000000000000000" pitchFamily="2" charset="0"/>
                <a:ea typeface="Roboto" panose="02000000000000000000" pitchFamily="2" charset="0"/>
                <a:cs typeface="Roboto" panose="02000000000000000000" pitchFamily="2" charset="0"/>
              </a:defRPr>
            </a:lvl1pPr>
            <a:lvl2pPr marL="800100" indent="-342900">
              <a:buClr>
                <a:schemeClr val="bg1"/>
              </a:buClr>
              <a:buFont typeface="Roboto" panose="02000000000000000000" pitchFamily="2" charset="0"/>
              <a:buChar char="−"/>
              <a:defRPr sz="2000">
                <a:solidFill>
                  <a:schemeClr val="bg1"/>
                </a:solidFill>
                <a:latin typeface="Roboto" panose="02000000000000000000" pitchFamily="2" charset="0"/>
                <a:ea typeface="Roboto" panose="02000000000000000000" pitchFamily="2" charset="0"/>
                <a:cs typeface="Roboto" panose="02000000000000000000" pitchFamily="2" charset="0"/>
              </a:defRPr>
            </a:lvl2pPr>
            <a:lvl3pPr marL="1200150" indent="-285750">
              <a:buFont typeface="Roboto" panose="02000000000000000000" pitchFamily="2" charset="0"/>
              <a:buChar char="−"/>
              <a:defRPr sz="1600" i="0">
                <a:solidFill>
                  <a:schemeClr val="bg1"/>
                </a:solidFill>
                <a:latin typeface="Roboto" panose="02000000000000000000" pitchFamily="2" charset="0"/>
                <a:ea typeface="Roboto" panose="02000000000000000000" pitchFamily="2" charset="0"/>
                <a:cs typeface="Roboto" panose="02000000000000000000" pitchFamily="2" charset="0"/>
              </a:defRPr>
            </a:lvl3pPr>
          </a:lstStyle>
          <a:p>
            <a:pPr lvl="0"/>
            <a:r>
              <a:rPr lang="en-US" noProof="0"/>
              <a:t>For more information, please contact…</a:t>
            </a:r>
          </a:p>
        </p:txBody>
      </p:sp>
      <p:cxnSp>
        <p:nvCxnSpPr>
          <p:cNvPr id="4" name="Straight Connector 3">
            <a:extLst>
              <a:ext uri="{FF2B5EF4-FFF2-40B4-BE49-F238E27FC236}">
                <a16:creationId xmlns:a16="http://schemas.microsoft.com/office/drawing/2014/main" id="{35B9F130-5DD9-49B1-9915-84C423056C0E}"/>
              </a:ext>
            </a:extLst>
          </p:cNvPr>
          <p:cNvCxnSpPr>
            <a:cxnSpLocks/>
          </p:cNvCxnSpPr>
          <p:nvPr userDrawn="1"/>
        </p:nvCxnSpPr>
        <p:spPr>
          <a:xfrm>
            <a:off x="551981" y="1044327"/>
            <a:ext cx="1211312" cy="0"/>
          </a:xfrm>
          <a:prstGeom prst="line">
            <a:avLst/>
          </a:prstGeom>
          <a:ln w="57150" cap="rnd">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Rectangle 4">
            <a:extLst>
              <a:ext uri="{FF2B5EF4-FFF2-40B4-BE49-F238E27FC236}">
                <a16:creationId xmlns:a16="http://schemas.microsoft.com/office/drawing/2014/main" id="{A9B37D95-8AB9-421E-9DCF-6094AE93EE3F}"/>
              </a:ext>
            </a:extLst>
          </p:cNvPr>
          <p:cNvSpPr/>
          <p:nvPr userDrawn="1"/>
        </p:nvSpPr>
        <p:spPr>
          <a:xfrm>
            <a:off x="162124" y="756295"/>
            <a:ext cx="2232248" cy="504056"/>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94882E2-64D0-449B-A705-6629922E0A1F}"/>
              </a:ext>
            </a:extLst>
          </p:cNvPr>
          <p:cNvSpPr/>
          <p:nvPr userDrawn="1"/>
        </p:nvSpPr>
        <p:spPr>
          <a:xfrm>
            <a:off x="522288" y="6825169"/>
            <a:ext cx="4248348" cy="504056"/>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36CEF0ED-072D-BB4A-8905-A384974E2EA9}"/>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22164" y="6044692"/>
            <a:ext cx="2971800" cy="1092200"/>
          </a:xfrm>
          <a:prstGeom prst="rect">
            <a:avLst/>
          </a:prstGeom>
        </p:spPr>
      </p:pic>
      <p:pic>
        <p:nvPicPr>
          <p:cNvPr id="11" name="Picture 10">
            <a:extLst>
              <a:ext uri="{FF2B5EF4-FFF2-40B4-BE49-F238E27FC236}">
                <a16:creationId xmlns:a16="http://schemas.microsoft.com/office/drawing/2014/main" id="{76130C0F-4EC4-F149-9CB4-E4B58055CCBD}"/>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665429" y="6499943"/>
            <a:ext cx="2520280" cy="593007"/>
          </a:xfrm>
          <a:prstGeom prst="rect">
            <a:avLst/>
          </a:prstGeom>
        </p:spPr>
      </p:pic>
    </p:spTree>
    <p:extLst>
      <p:ext uri="{BB962C8B-B14F-4D97-AF65-F5344CB8AC3E}">
        <p14:creationId xmlns:p14="http://schemas.microsoft.com/office/powerpoint/2010/main" val="2062518446"/>
      </p:ext>
    </p:extLst>
  </p:cSld>
  <p:clrMapOvr>
    <a:masterClrMapping/>
  </p:clrMapOvr>
  <p:transition spd="slow">
    <p:push/>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Slide with image 1">
    <p:spTree>
      <p:nvGrpSpPr>
        <p:cNvPr id="1" name=""/>
        <p:cNvGrpSpPr/>
        <p:nvPr/>
      </p:nvGrpSpPr>
      <p:grpSpPr>
        <a:xfrm>
          <a:off x="0" y="0"/>
          <a:ext cx="0" cy="0"/>
          <a:chOff x="0" y="0"/>
          <a:chExt cx="0" cy="0"/>
        </a:xfrm>
      </p:grpSpPr>
      <p:pic>
        <p:nvPicPr>
          <p:cNvPr id="27" name="Picture 26" descr="A person riding a bike down a dirt road&#10;&#10;Description automatically generated">
            <a:extLst>
              <a:ext uri="{FF2B5EF4-FFF2-40B4-BE49-F238E27FC236}">
                <a16:creationId xmlns:a16="http://schemas.microsoft.com/office/drawing/2014/main" id="{4ED434B6-E5C8-4B87-9246-77439CB3DE6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2761" y="1548384"/>
            <a:ext cx="10848011" cy="6012880"/>
          </a:xfrm>
          <a:prstGeom prst="rect">
            <a:avLst/>
          </a:prstGeom>
        </p:spPr>
      </p:pic>
      <p:sp>
        <p:nvSpPr>
          <p:cNvPr id="8" name="Rectangle 6"/>
          <p:cNvSpPr/>
          <p:nvPr/>
        </p:nvSpPr>
        <p:spPr>
          <a:xfrm rot="10800000">
            <a:off x="-6883" y="-35793"/>
            <a:ext cx="10700281" cy="5400600"/>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2613617 h 6318669"/>
              <a:gd name="connsiteX1" fmla="*/ 10685207 w 10693400"/>
              <a:gd name="connsiteY1" fmla="*/ 0 h 6318669"/>
              <a:gd name="connsiteX2" fmla="*/ 10693400 w 10693400"/>
              <a:gd name="connsiteY2" fmla="*/ 6318669 h 6318669"/>
              <a:gd name="connsiteX3" fmla="*/ 0 w 10693400"/>
              <a:gd name="connsiteY3" fmla="*/ 6318669 h 6318669"/>
              <a:gd name="connsiteX4" fmla="*/ 8193 w 10693400"/>
              <a:gd name="connsiteY4" fmla="*/ 2613617 h 6318669"/>
              <a:gd name="connsiteX0" fmla="*/ 1310942 w 10693400"/>
              <a:gd name="connsiteY0" fmla="*/ 3916329 h 6318669"/>
              <a:gd name="connsiteX1" fmla="*/ 10685207 w 10693400"/>
              <a:gd name="connsiteY1" fmla="*/ 0 h 6318669"/>
              <a:gd name="connsiteX2" fmla="*/ 10693400 w 10693400"/>
              <a:gd name="connsiteY2" fmla="*/ 6318669 h 6318669"/>
              <a:gd name="connsiteX3" fmla="*/ 0 w 10693400"/>
              <a:gd name="connsiteY3" fmla="*/ 6318669 h 6318669"/>
              <a:gd name="connsiteX4" fmla="*/ 1310942 w 10693400"/>
              <a:gd name="connsiteY4" fmla="*/ 3916329 h 6318669"/>
              <a:gd name="connsiteX0" fmla="*/ 0 w 10701594"/>
              <a:gd name="connsiteY0" fmla="*/ 4219476 h 6318669"/>
              <a:gd name="connsiteX1" fmla="*/ 10693401 w 10701594"/>
              <a:gd name="connsiteY1" fmla="*/ 0 h 6318669"/>
              <a:gd name="connsiteX2" fmla="*/ 10701594 w 10701594"/>
              <a:gd name="connsiteY2" fmla="*/ 6318669 h 6318669"/>
              <a:gd name="connsiteX3" fmla="*/ 8194 w 10701594"/>
              <a:gd name="connsiteY3" fmla="*/ 6318669 h 6318669"/>
              <a:gd name="connsiteX4" fmla="*/ 0 w 10701594"/>
              <a:gd name="connsiteY4" fmla="*/ 4219476 h 6318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01594" h="6318669">
                <a:moveTo>
                  <a:pt x="0" y="4219476"/>
                </a:moveTo>
                <a:lnTo>
                  <a:pt x="10693401" y="0"/>
                </a:lnTo>
                <a:lnTo>
                  <a:pt x="10701594" y="6318669"/>
                </a:lnTo>
                <a:lnTo>
                  <a:pt x="8194" y="6318669"/>
                </a:lnTo>
                <a:cubicBezTo>
                  <a:pt x="5463" y="5618938"/>
                  <a:pt x="2731" y="4919207"/>
                  <a:pt x="0" y="4219476"/>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t> </a:t>
            </a:r>
          </a:p>
        </p:txBody>
      </p:sp>
      <p:sp>
        <p:nvSpPr>
          <p:cNvPr id="7" name="Rectangle 6"/>
          <p:cNvSpPr/>
          <p:nvPr/>
        </p:nvSpPr>
        <p:spPr>
          <a:xfrm>
            <a:off x="-6877" y="3849861"/>
            <a:ext cx="10700277" cy="3711402"/>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1"/>
              <a:gd name="connsiteY0" fmla="*/ 0 h 3705052"/>
              <a:gd name="connsiteX1" fmla="*/ 10693401 w 10693401"/>
              <a:gd name="connsiteY1" fmla="*/ 2154801 h 3705052"/>
              <a:gd name="connsiteX2" fmla="*/ 10693400 w 10693401"/>
              <a:gd name="connsiteY2" fmla="*/ 3705052 h 3705052"/>
              <a:gd name="connsiteX3" fmla="*/ 0 w 10693401"/>
              <a:gd name="connsiteY3" fmla="*/ 3705052 h 3705052"/>
              <a:gd name="connsiteX4" fmla="*/ 8193 w 10693401"/>
              <a:gd name="connsiteY4" fmla="*/ 0 h 3705052"/>
              <a:gd name="connsiteX0" fmla="*/ 8193 w 10693401"/>
              <a:gd name="connsiteY0" fmla="*/ 0 h 3705052"/>
              <a:gd name="connsiteX1" fmla="*/ 3175 w 10693401"/>
              <a:gd name="connsiteY1" fmla="*/ 4589 h 3705052"/>
              <a:gd name="connsiteX2" fmla="*/ 10693401 w 10693401"/>
              <a:gd name="connsiteY2" fmla="*/ 2154801 h 3705052"/>
              <a:gd name="connsiteX3" fmla="*/ 10693400 w 10693401"/>
              <a:gd name="connsiteY3" fmla="*/ 3705052 h 3705052"/>
              <a:gd name="connsiteX4" fmla="*/ 0 w 10693401"/>
              <a:gd name="connsiteY4" fmla="*/ 3705052 h 3705052"/>
              <a:gd name="connsiteX5" fmla="*/ 8193 w 10693401"/>
              <a:gd name="connsiteY5" fmla="*/ 0 h 3705052"/>
              <a:gd name="connsiteX0" fmla="*/ 1843 w 10693401"/>
              <a:gd name="connsiteY0" fmla="*/ 0 h 3711402"/>
              <a:gd name="connsiteX1" fmla="*/ 3175 w 10693401"/>
              <a:gd name="connsiteY1" fmla="*/ 10939 h 3711402"/>
              <a:gd name="connsiteX2" fmla="*/ 10693401 w 10693401"/>
              <a:gd name="connsiteY2" fmla="*/ 2161151 h 3711402"/>
              <a:gd name="connsiteX3" fmla="*/ 10693400 w 10693401"/>
              <a:gd name="connsiteY3" fmla="*/ 3711402 h 3711402"/>
              <a:gd name="connsiteX4" fmla="*/ 0 w 10693401"/>
              <a:gd name="connsiteY4" fmla="*/ 3711402 h 3711402"/>
              <a:gd name="connsiteX5" fmla="*/ 1843 w 10693401"/>
              <a:gd name="connsiteY5" fmla="*/ 0 h 37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3401" h="3711402">
                <a:moveTo>
                  <a:pt x="1843" y="0"/>
                </a:moveTo>
                <a:cubicBezTo>
                  <a:pt x="5462" y="1530"/>
                  <a:pt x="-444" y="9409"/>
                  <a:pt x="3175" y="10939"/>
                </a:cubicBezTo>
                <a:lnTo>
                  <a:pt x="10693401" y="2161151"/>
                </a:lnTo>
                <a:cubicBezTo>
                  <a:pt x="10693401" y="2677901"/>
                  <a:pt x="10693400" y="3194652"/>
                  <a:pt x="10693400" y="3711402"/>
                </a:cubicBezTo>
                <a:lnTo>
                  <a:pt x="0" y="3711402"/>
                </a:lnTo>
                <a:cubicBezTo>
                  <a:pt x="614" y="2474268"/>
                  <a:pt x="1229" y="1237134"/>
                  <a:pt x="1843" y="0"/>
                </a:cubicBezTo>
                <a:close/>
              </a:path>
            </a:pathLst>
          </a:custGeom>
          <a:solidFill>
            <a:schemeClr val="tx1">
              <a:alpha val="81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t> </a:t>
            </a:r>
          </a:p>
        </p:txBody>
      </p:sp>
      <p:cxnSp>
        <p:nvCxnSpPr>
          <p:cNvPr id="19" name="Straight Connector 18">
            <a:extLst>
              <a:ext uri="{FF2B5EF4-FFF2-40B4-BE49-F238E27FC236}">
                <a16:creationId xmlns:a16="http://schemas.microsoft.com/office/drawing/2014/main" id="{FCB66B94-C877-4044-B876-FF4AAD4F5EA5}"/>
              </a:ext>
            </a:extLst>
          </p:cNvPr>
          <p:cNvCxnSpPr>
            <a:cxnSpLocks/>
          </p:cNvCxnSpPr>
          <p:nvPr/>
        </p:nvCxnSpPr>
        <p:spPr>
          <a:xfrm>
            <a:off x="544837" y="2169023"/>
            <a:ext cx="1561503" cy="0"/>
          </a:xfrm>
          <a:prstGeom prst="line">
            <a:avLst/>
          </a:prstGeom>
          <a:ln w="57150" cap="rnd">
            <a:solidFill>
              <a:srgbClr val="004084"/>
            </a:solidFill>
          </a:ln>
          <a:effectLst/>
        </p:spPr>
        <p:style>
          <a:lnRef idx="2">
            <a:schemeClr val="accent1"/>
          </a:lnRef>
          <a:fillRef idx="0">
            <a:schemeClr val="accent1"/>
          </a:fillRef>
          <a:effectRef idx="1">
            <a:schemeClr val="accent1"/>
          </a:effectRef>
          <a:fontRef idx="minor">
            <a:schemeClr val="tx1"/>
          </a:fontRef>
        </p:style>
      </p:cxnSp>
      <p:sp>
        <p:nvSpPr>
          <p:cNvPr id="13" name="Rectangle 6">
            <a:extLst>
              <a:ext uri="{FF2B5EF4-FFF2-40B4-BE49-F238E27FC236}">
                <a16:creationId xmlns:a16="http://schemas.microsoft.com/office/drawing/2014/main" id="{59389535-DF29-43CF-AD8B-3ACEDD3DEBF5}"/>
              </a:ext>
            </a:extLst>
          </p:cNvPr>
          <p:cNvSpPr/>
          <p:nvPr userDrawn="1"/>
        </p:nvSpPr>
        <p:spPr>
          <a:xfrm rot="10800000">
            <a:off x="-92765" y="-35793"/>
            <a:ext cx="10848013" cy="5400600"/>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2613617 h 6318669"/>
              <a:gd name="connsiteX1" fmla="*/ 10685207 w 10693400"/>
              <a:gd name="connsiteY1" fmla="*/ 0 h 6318669"/>
              <a:gd name="connsiteX2" fmla="*/ 10693400 w 10693400"/>
              <a:gd name="connsiteY2" fmla="*/ 6318669 h 6318669"/>
              <a:gd name="connsiteX3" fmla="*/ 0 w 10693400"/>
              <a:gd name="connsiteY3" fmla="*/ 6318669 h 6318669"/>
              <a:gd name="connsiteX4" fmla="*/ 8193 w 10693400"/>
              <a:gd name="connsiteY4" fmla="*/ 2613617 h 6318669"/>
              <a:gd name="connsiteX0" fmla="*/ 1310942 w 10693400"/>
              <a:gd name="connsiteY0" fmla="*/ 3916329 h 6318669"/>
              <a:gd name="connsiteX1" fmla="*/ 10685207 w 10693400"/>
              <a:gd name="connsiteY1" fmla="*/ 0 h 6318669"/>
              <a:gd name="connsiteX2" fmla="*/ 10693400 w 10693400"/>
              <a:gd name="connsiteY2" fmla="*/ 6318669 h 6318669"/>
              <a:gd name="connsiteX3" fmla="*/ 0 w 10693400"/>
              <a:gd name="connsiteY3" fmla="*/ 6318669 h 6318669"/>
              <a:gd name="connsiteX4" fmla="*/ 1310942 w 10693400"/>
              <a:gd name="connsiteY4" fmla="*/ 3916329 h 6318669"/>
              <a:gd name="connsiteX0" fmla="*/ 0 w 10701594"/>
              <a:gd name="connsiteY0" fmla="*/ 4219476 h 6318669"/>
              <a:gd name="connsiteX1" fmla="*/ 10693401 w 10701594"/>
              <a:gd name="connsiteY1" fmla="*/ 0 h 6318669"/>
              <a:gd name="connsiteX2" fmla="*/ 10701594 w 10701594"/>
              <a:gd name="connsiteY2" fmla="*/ 6318669 h 6318669"/>
              <a:gd name="connsiteX3" fmla="*/ 8194 w 10701594"/>
              <a:gd name="connsiteY3" fmla="*/ 6318669 h 6318669"/>
              <a:gd name="connsiteX4" fmla="*/ 0 w 10701594"/>
              <a:gd name="connsiteY4" fmla="*/ 4219476 h 6318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01594" h="6318669">
                <a:moveTo>
                  <a:pt x="0" y="4219476"/>
                </a:moveTo>
                <a:lnTo>
                  <a:pt x="10693401" y="0"/>
                </a:lnTo>
                <a:lnTo>
                  <a:pt x="10701594" y="6318669"/>
                </a:lnTo>
                <a:lnTo>
                  <a:pt x="8194" y="6318669"/>
                </a:lnTo>
                <a:cubicBezTo>
                  <a:pt x="5463" y="5618938"/>
                  <a:pt x="2731" y="4919207"/>
                  <a:pt x="0" y="4219476"/>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t> </a:t>
            </a:r>
          </a:p>
        </p:txBody>
      </p:sp>
      <p:sp>
        <p:nvSpPr>
          <p:cNvPr id="15" name="Rectangle 6">
            <a:extLst>
              <a:ext uri="{FF2B5EF4-FFF2-40B4-BE49-F238E27FC236}">
                <a16:creationId xmlns:a16="http://schemas.microsoft.com/office/drawing/2014/main" id="{B98D6954-A659-46FC-BD3B-3B4758E64D85}"/>
              </a:ext>
            </a:extLst>
          </p:cNvPr>
          <p:cNvSpPr/>
          <p:nvPr userDrawn="1"/>
        </p:nvSpPr>
        <p:spPr>
          <a:xfrm>
            <a:off x="-92761" y="3849861"/>
            <a:ext cx="10848012" cy="3711402"/>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1"/>
              <a:gd name="connsiteY0" fmla="*/ 0 h 3705052"/>
              <a:gd name="connsiteX1" fmla="*/ 10693401 w 10693401"/>
              <a:gd name="connsiteY1" fmla="*/ 2154801 h 3705052"/>
              <a:gd name="connsiteX2" fmla="*/ 10693400 w 10693401"/>
              <a:gd name="connsiteY2" fmla="*/ 3705052 h 3705052"/>
              <a:gd name="connsiteX3" fmla="*/ 0 w 10693401"/>
              <a:gd name="connsiteY3" fmla="*/ 3705052 h 3705052"/>
              <a:gd name="connsiteX4" fmla="*/ 8193 w 10693401"/>
              <a:gd name="connsiteY4" fmla="*/ 0 h 3705052"/>
              <a:gd name="connsiteX0" fmla="*/ 8193 w 10693401"/>
              <a:gd name="connsiteY0" fmla="*/ 0 h 3705052"/>
              <a:gd name="connsiteX1" fmla="*/ 3175 w 10693401"/>
              <a:gd name="connsiteY1" fmla="*/ 4589 h 3705052"/>
              <a:gd name="connsiteX2" fmla="*/ 10693401 w 10693401"/>
              <a:gd name="connsiteY2" fmla="*/ 2154801 h 3705052"/>
              <a:gd name="connsiteX3" fmla="*/ 10693400 w 10693401"/>
              <a:gd name="connsiteY3" fmla="*/ 3705052 h 3705052"/>
              <a:gd name="connsiteX4" fmla="*/ 0 w 10693401"/>
              <a:gd name="connsiteY4" fmla="*/ 3705052 h 3705052"/>
              <a:gd name="connsiteX5" fmla="*/ 8193 w 10693401"/>
              <a:gd name="connsiteY5" fmla="*/ 0 h 3705052"/>
              <a:gd name="connsiteX0" fmla="*/ 1843 w 10693401"/>
              <a:gd name="connsiteY0" fmla="*/ 0 h 3711402"/>
              <a:gd name="connsiteX1" fmla="*/ 3175 w 10693401"/>
              <a:gd name="connsiteY1" fmla="*/ 10939 h 3711402"/>
              <a:gd name="connsiteX2" fmla="*/ 10693401 w 10693401"/>
              <a:gd name="connsiteY2" fmla="*/ 2161151 h 3711402"/>
              <a:gd name="connsiteX3" fmla="*/ 10693400 w 10693401"/>
              <a:gd name="connsiteY3" fmla="*/ 3711402 h 3711402"/>
              <a:gd name="connsiteX4" fmla="*/ 0 w 10693401"/>
              <a:gd name="connsiteY4" fmla="*/ 3711402 h 3711402"/>
              <a:gd name="connsiteX5" fmla="*/ 1843 w 10693401"/>
              <a:gd name="connsiteY5" fmla="*/ 0 h 37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3401" h="3711402">
                <a:moveTo>
                  <a:pt x="1843" y="0"/>
                </a:moveTo>
                <a:cubicBezTo>
                  <a:pt x="5462" y="1530"/>
                  <a:pt x="-444" y="9409"/>
                  <a:pt x="3175" y="10939"/>
                </a:cubicBezTo>
                <a:lnTo>
                  <a:pt x="10693401" y="2161151"/>
                </a:lnTo>
                <a:cubicBezTo>
                  <a:pt x="10693401" y="2677901"/>
                  <a:pt x="10693400" y="3194652"/>
                  <a:pt x="10693400" y="3711402"/>
                </a:cubicBezTo>
                <a:lnTo>
                  <a:pt x="0" y="3711402"/>
                </a:lnTo>
                <a:cubicBezTo>
                  <a:pt x="614" y="2474268"/>
                  <a:pt x="1229" y="1237134"/>
                  <a:pt x="1843" y="0"/>
                </a:cubicBezTo>
                <a:close/>
              </a:path>
            </a:pathLst>
          </a:custGeom>
          <a:solidFill>
            <a:schemeClr val="accent1">
              <a:alpha val="81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t> </a:t>
            </a:r>
          </a:p>
        </p:txBody>
      </p:sp>
      <p:cxnSp>
        <p:nvCxnSpPr>
          <p:cNvPr id="17" name="Straight Connector 16">
            <a:extLst>
              <a:ext uri="{FF2B5EF4-FFF2-40B4-BE49-F238E27FC236}">
                <a16:creationId xmlns:a16="http://schemas.microsoft.com/office/drawing/2014/main" id="{BBE91A68-2DA0-4E92-9F63-DD5E502E8E5B}"/>
              </a:ext>
            </a:extLst>
          </p:cNvPr>
          <p:cNvCxnSpPr>
            <a:cxnSpLocks/>
          </p:cNvCxnSpPr>
          <p:nvPr userDrawn="1"/>
        </p:nvCxnSpPr>
        <p:spPr>
          <a:xfrm>
            <a:off x="544837" y="2169023"/>
            <a:ext cx="1561503" cy="0"/>
          </a:xfrm>
          <a:prstGeom prst="line">
            <a:avLst/>
          </a:prstGeom>
          <a:ln w="57150" cap="rnd">
            <a:solidFill>
              <a:srgbClr val="004084"/>
            </a:solidFill>
          </a:ln>
          <a:effectLst/>
        </p:spPr>
        <p:style>
          <a:lnRef idx="2">
            <a:schemeClr val="accent1"/>
          </a:lnRef>
          <a:fillRef idx="0">
            <a:schemeClr val="accent1"/>
          </a:fillRef>
          <a:effectRef idx="1">
            <a:schemeClr val="accent1"/>
          </a:effectRef>
          <a:fontRef idx="minor">
            <a:schemeClr val="tx1"/>
          </a:fontRef>
        </p:style>
      </p:cxnSp>
      <p:sp>
        <p:nvSpPr>
          <p:cNvPr id="3" name="Subtitle 2"/>
          <p:cNvSpPr>
            <a:spLocks noGrp="1"/>
          </p:cNvSpPr>
          <p:nvPr>
            <p:ph type="subTitle" idx="1" hasCustomPrompt="1"/>
          </p:nvPr>
        </p:nvSpPr>
        <p:spPr>
          <a:xfrm>
            <a:off x="522164" y="1361409"/>
            <a:ext cx="9001000" cy="565938"/>
          </a:xfrm>
        </p:spPr>
        <p:txBody>
          <a:bodyPr lIns="0"/>
          <a:lstStyle>
            <a:lvl1pPr marL="0" indent="0" algn="l">
              <a:buNone/>
              <a:defRPr sz="4000">
                <a:solidFill>
                  <a:srgbClr val="004084"/>
                </a:solidFill>
                <a:latin typeface="+mj-lt"/>
                <a:ea typeface="Roboto" panose="02000000000000000000" pitchFamily="2" charset="0"/>
                <a:cs typeface="Roboto" panose="02000000000000000000" pitchFamily="2"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noProof="0"/>
              <a:t>Click to edit Master sub title style</a:t>
            </a:r>
          </a:p>
        </p:txBody>
      </p:sp>
      <p:sp>
        <p:nvSpPr>
          <p:cNvPr id="25" name="Text Placeholder 24">
            <a:extLst>
              <a:ext uri="{FF2B5EF4-FFF2-40B4-BE49-F238E27FC236}">
                <a16:creationId xmlns:a16="http://schemas.microsoft.com/office/drawing/2014/main" id="{9D506E1F-D43F-4BC0-B6C5-83FE34B4DC33}"/>
              </a:ext>
            </a:extLst>
          </p:cNvPr>
          <p:cNvSpPr>
            <a:spLocks noGrp="1"/>
          </p:cNvSpPr>
          <p:nvPr>
            <p:ph type="body" sz="quarter" idx="10" hasCustomPrompt="1"/>
          </p:nvPr>
        </p:nvSpPr>
        <p:spPr>
          <a:xfrm>
            <a:off x="522164" y="3181002"/>
            <a:ext cx="6026323" cy="455613"/>
          </a:xfrm>
        </p:spPr>
        <p:txBody>
          <a:bodyPr/>
          <a:lstStyle>
            <a:lvl1pPr marL="0" indent="0">
              <a:buNone/>
              <a:defRPr sz="1600"/>
            </a:lvl1pPr>
          </a:lstStyle>
          <a:p>
            <a:pPr lvl="0"/>
            <a:r>
              <a:rPr lang="en-US"/>
              <a:t>Click to add date and location</a:t>
            </a:r>
            <a:endParaRPr lang="en-GB"/>
          </a:p>
        </p:txBody>
      </p:sp>
      <p:sp>
        <p:nvSpPr>
          <p:cNvPr id="29" name="Text Placeholder 28">
            <a:extLst>
              <a:ext uri="{FF2B5EF4-FFF2-40B4-BE49-F238E27FC236}">
                <a16:creationId xmlns:a16="http://schemas.microsoft.com/office/drawing/2014/main" id="{9705A334-CBC2-402C-960C-D114601DD6F6}"/>
              </a:ext>
            </a:extLst>
          </p:cNvPr>
          <p:cNvSpPr>
            <a:spLocks noGrp="1"/>
          </p:cNvSpPr>
          <p:nvPr>
            <p:ph type="body" sz="quarter" idx="11" hasCustomPrompt="1"/>
          </p:nvPr>
        </p:nvSpPr>
        <p:spPr>
          <a:xfrm>
            <a:off x="522164" y="2412479"/>
            <a:ext cx="7632700" cy="455612"/>
          </a:xfrm>
        </p:spPr>
        <p:txBody>
          <a:bodyPr/>
          <a:lstStyle>
            <a:lvl1pPr marL="0" indent="0">
              <a:buNone/>
              <a:defRPr sz="2000"/>
            </a:lvl1pPr>
          </a:lstStyle>
          <a:p>
            <a:pPr lvl="0"/>
            <a:r>
              <a:rPr lang="en-US"/>
              <a:t>Click to add sub title</a:t>
            </a:r>
            <a:endParaRPr lang="en-GB"/>
          </a:p>
        </p:txBody>
      </p:sp>
      <p:pic>
        <p:nvPicPr>
          <p:cNvPr id="31" name="Picture 30">
            <a:extLst>
              <a:ext uri="{FF2B5EF4-FFF2-40B4-BE49-F238E27FC236}">
                <a16:creationId xmlns:a16="http://schemas.microsoft.com/office/drawing/2014/main" id="{0D6C33C9-ABE4-43A5-B0FF-13A62E979CE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675375">
            <a:off x="-194755" y="4906645"/>
            <a:ext cx="11052000" cy="44094"/>
          </a:xfrm>
          <a:prstGeom prst="rect">
            <a:avLst/>
          </a:prstGeom>
        </p:spPr>
      </p:pic>
      <p:pic>
        <p:nvPicPr>
          <p:cNvPr id="16" name="Picture 15">
            <a:extLst>
              <a:ext uri="{FF2B5EF4-FFF2-40B4-BE49-F238E27FC236}">
                <a16:creationId xmlns:a16="http://schemas.microsoft.com/office/drawing/2014/main" id="{3BECCFEA-6503-E643-87D0-F9E8119EB165}"/>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522164" y="6044692"/>
            <a:ext cx="2971800" cy="1092200"/>
          </a:xfrm>
          <a:prstGeom prst="rect">
            <a:avLst/>
          </a:prstGeom>
        </p:spPr>
      </p:pic>
      <p:pic>
        <p:nvPicPr>
          <p:cNvPr id="18" name="Picture 17">
            <a:extLst>
              <a:ext uri="{FF2B5EF4-FFF2-40B4-BE49-F238E27FC236}">
                <a16:creationId xmlns:a16="http://schemas.microsoft.com/office/drawing/2014/main" id="{693DE04C-0088-4344-9218-C912EF0585A7}"/>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7665429" y="6499943"/>
            <a:ext cx="2520280" cy="593007"/>
          </a:xfrm>
          <a:prstGeom prst="rect">
            <a:avLst/>
          </a:prstGeom>
        </p:spPr>
      </p:pic>
    </p:spTree>
    <p:extLst>
      <p:ext uri="{BB962C8B-B14F-4D97-AF65-F5344CB8AC3E}">
        <p14:creationId xmlns:p14="http://schemas.microsoft.com/office/powerpoint/2010/main" val="503207426"/>
      </p:ext>
    </p:extLst>
  </p:cSld>
  <p:clrMapOvr>
    <a:masterClrMapping/>
  </p:clrMapOvr>
  <p:transition spd="slow">
    <p:push/>
  </p:transition>
  <p:extLst>
    <p:ext uri="{DCECCB84-F9BA-43D5-87BE-67443E8EF086}">
      <p15:sldGuideLst xmlns:p15="http://schemas.microsoft.com/office/powerpoint/2012/main">
        <p15:guide id="4" orient="horz" pos="4105">
          <p15:clr>
            <a:srgbClr val="FBAE40"/>
          </p15:clr>
        </p15:guide>
        <p15:guide id="5" orient="horz" pos="4468">
          <p15:clr>
            <a:srgbClr val="FBAE40"/>
          </p15:clr>
        </p15:guide>
        <p15:guide id="6" pos="329">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_Title Slide with image 2">
    <p:spTree>
      <p:nvGrpSpPr>
        <p:cNvPr id="1" name=""/>
        <p:cNvGrpSpPr/>
        <p:nvPr/>
      </p:nvGrpSpPr>
      <p:grpSpPr>
        <a:xfrm>
          <a:off x="0" y="0"/>
          <a:ext cx="0" cy="0"/>
          <a:chOff x="0" y="0"/>
          <a:chExt cx="0" cy="0"/>
        </a:xfrm>
      </p:grpSpPr>
      <p:pic>
        <p:nvPicPr>
          <p:cNvPr id="5" name="Picture 4" descr="A group of people standing next to a window&#10;&#10;Description automatically generated">
            <a:extLst>
              <a:ext uri="{FF2B5EF4-FFF2-40B4-BE49-F238E27FC236}">
                <a16:creationId xmlns:a16="http://schemas.microsoft.com/office/drawing/2014/main" id="{B58092A5-A6F7-4B98-B0F6-F8C233EFB4D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339" y="1361409"/>
            <a:ext cx="10702739" cy="6199854"/>
          </a:xfrm>
          <a:prstGeom prst="rect">
            <a:avLst/>
          </a:prstGeom>
        </p:spPr>
      </p:pic>
      <p:sp>
        <p:nvSpPr>
          <p:cNvPr id="8" name="Rectangle 6"/>
          <p:cNvSpPr/>
          <p:nvPr/>
        </p:nvSpPr>
        <p:spPr>
          <a:xfrm rot="10800000">
            <a:off x="-6883" y="-35793"/>
            <a:ext cx="10700281" cy="5400600"/>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2613617 h 6318669"/>
              <a:gd name="connsiteX1" fmla="*/ 10685207 w 10693400"/>
              <a:gd name="connsiteY1" fmla="*/ 0 h 6318669"/>
              <a:gd name="connsiteX2" fmla="*/ 10693400 w 10693400"/>
              <a:gd name="connsiteY2" fmla="*/ 6318669 h 6318669"/>
              <a:gd name="connsiteX3" fmla="*/ 0 w 10693400"/>
              <a:gd name="connsiteY3" fmla="*/ 6318669 h 6318669"/>
              <a:gd name="connsiteX4" fmla="*/ 8193 w 10693400"/>
              <a:gd name="connsiteY4" fmla="*/ 2613617 h 6318669"/>
              <a:gd name="connsiteX0" fmla="*/ 1310942 w 10693400"/>
              <a:gd name="connsiteY0" fmla="*/ 3916329 h 6318669"/>
              <a:gd name="connsiteX1" fmla="*/ 10685207 w 10693400"/>
              <a:gd name="connsiteY1" fmla="*/ 0 h 6318669"/>
              <a:gd name="connsiteX2" fmla="*/ 10693400 w 10693400"/>
              <a:gd name="connsiteY2" fmla="*/ 6318669 h 6318669"/>
              <a:gd name="connsiteX3" fmla="*/ 0 w 10693400"/>
              <a:gd name="connsiteY3" fmla="*/ 6318669 h 6318669"/>
              <a:gd name="connsiteX4" fmla="*/ 1310942 w 10693400"/>
              <a:gd name="connsiteY4" fmla="*/ 3916329 h 6318669"/>
              <a:gd name="connsiteX0" fmla="*/ 0 w 10701594"/>
              <a:gd name="connsiteY0" fmla="*/ 4219476 h 6318669"/>
              <a:gd name="connsiteX1" fmla="*/ 10693401 w 10701594"/>
              <a:gd name="connsiteY1" fmla="*/ 0 h 6318669"/>
              <a:gd name="connsiteX2" fmla="*/ 10701594 w 10701594"/>
              <a:gd name="connsiteY2" fmla="*/ 6318669 h 6318669"/>
              <a:gd name="connsiteX3" fmla="*/ 8194 w 10701594"/>
              <a:gd name="connsiteY3" fmla="*/ 6318669 h 6318669"/>
              <a:gd name="connsiteX4" fmla="*/ 0 w 10701594"/>
              <a:gd name="connsiteY4" fmla="*/ 4219476 h 6318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01594" h="6318669">
                <a:moveTo>
                  <a:pt x="0" y="4219476"/>
                </a:moveTo>
                <a:lnTo>
                  <a:pt x="10693401" y="0"/>
                </a:lnTo>
                <a:lnTo>
                  <a:pt x="10701594" y="6318669"/>
                </a:lnTo>
                <a:lnTo>
                  <a:pt x="8194" y="6318669"/>
                </a:lnTo>
                <a:cubicBezTo>
                  <a:pt x="5463" y="5618938"/>
                  <a:pt x="2731" y="4919207"/>
                  <a:pt x="0" y="4219476"/>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t> </a:t>
            </a:r>
          </a:p>
        </p:txBody>
      </p:sp>
      <p:sp>
        <p:nvSpPr>
          <p:cNvPr id="7" name="Rectangle 6"/>
          <p:cNvSpPr/>
          <p:nvPr/>
        </p:nvSpPr>
        <p:spPr>
          <a:xfrm>
            <a:off x="-6877" y="3849861"/>
            <a:ext cx="10700277" cy="3711402"/>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1"/>
              <a:gd name="connsiteY0" fmla="*/ 0 h 3705052"/>
              <a:gd name="connsiteX1" fmla="*/ 10693401 w 10693401"/>
              <a:gd name="connsiteY1" fmla="*/ 2154801 h 3705052"/>
              <a:gd name="connsiteX2" fmla="*/ 10693400 w 10693401"/>
              <a:gd name="connsiteY2" fmla="*/ 3705052 h 3705052"/>
              <a:gd name="connsiteX3" fmla="*/ 0 w 10693401"/>
              <a:gd name="connsiteY3" fmla="*/ 3705052 h 3705052"/>
              <a:gd name="connsiteX4" fmla="*/ 8193 w 10693401"/>
              <a:gd name="connsiteY4" fmla="*/ 0 h 3705052"/>
              <a:gd name="connsiteX0" fmla="*/ 8193 w 10693401"/>
              <a:gd name="connsiteY0" fmla="*/ 0 h 3705052"/>
              <a:gd name="connsiteX1" fmla="*/ 3175 w 10693401"/>
              <a:gd name="connsiteY1" fmla="*/ 4589 h 3705052"/>
              <a:gd name="connsiteX2" fmla="*/ 10693401 w 10693401"/>
              <a:gd name="connsiteY2" fmla="*/ 2154801 h 3705052"/>
              <a:gd name="connsiteX3" fmla="*/ 10693400 w 10693401"/>
              <a:gd name="connsiteY3" fmla="*/ 3705052 h 3705052"/>
              <a:gd name="connsiteX4" fmla="*/ 0 w 10693401"/>
              <a:gd name="connsiteY4" fmla="*/ 3705052 h 3705052"/>
              <a:gd name="connsiteX5" fmla="*/ 8193 w 10693401"/>
              <a:gd name="connsiteY5" fmla="*/ 0 h 3705052"/>
              <a:gd name="connsiteX0" fmla="*/ 1843 w 10693401"/>
              <a:gd name="connsiteY0" fmla="*/ 0 h 3711402"/>
              <a:gd name="connsiteX1" fmla="*/ 3175 w 10693401"/>
              <a:gd name="connsiteY1" fmla="*/ 10939 h 3711402"/>
              <a:gd name="connsiteX2" fmla="*/ 10693401 w 10693401"/>
              <a:gd name="connsiteY2" fmla="*/ 2161151 h 3711402"/>
              <a:gd name="connsiteX3" fmla="*/ 10693400 w 10693401"/>
              <a:gd name="connsiteY3" fmla="*/ 3711402 h 3711402"/>
              <a:gd name="connsiteX4" fmla="*/ 0 w 10693401"/>
              <a:gd name="connsiteY4" fmla="*/ 3711402 h 3711402"/>
              <a:gd name="connsiteX5" fmla="*/ 1843 w 10693401"/>
              <a:gd name="connsiteY5" fmla="*/ 0 h 37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3401" h="3711402">
                <a:moveTo>
                  <a:pt x="1843" y="0"/>
                </a:moveTo>
                <a:cubicBezTo>
                  <a:pt x="5462" y="1530"/>
                  <a:pt x="-444" y="9409"/>
                  <a:pt x="3175" y="10939"/>
                </a:cubicBezTo>
                <a:lnTo>
                  <a:pt x="10693401" y="2161151"/>
                </a:lnTo>
                <a:cubicBezTo>
                  <a:pt x="10693401" y="2677901"/>
                  <a:pt x="10693400" y="3194652"/>
                  <a:pt x="10693400" y="3711402"/>
                </a:cubicBezTo>
                <a:lnTo>
                  <a:pt x="0" y="3711402"/>
                </a:lnTo>
                <a:cubicBezTo>
                  <a:pt x="614" y="2474268"/>
                  <a:pt x="1229" y="1237134"/>
                  <a:pt x="1843" y="0"/>
                </a:cubicBezTo>
                <a:close/>
              </a:path>
            </a:pathLst>
          </a:custGeom>
          <a:solidFill>
            <a:schemeClr val="tx1">
              <a:alpha val="81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t> </a:t>
            </a:r>
          </a:p>
        </p:txBody>
      </p:sp>
      <p:pic>
        <p:nvPicPr>
          <p:cNvPr id="10" name="Picture 2" descr="Barre.jpg"/>
          <p:cNvPicPr preferRelativeResize="0">
            <a:picLocks/>
          </p:cNvPicPr>
          <p:nvPr/>
        </p:nvPicPr>
        <p:blipFill>
          <a:blip r:embed="rId3" cstate="email">
            <a:extLst>
              <a:ext uri="{28A0092B-C50C-407E-A947-70E740481C1C}">
                <a14:useLocalDpi xmlns:a14="http://schemas.microsoft.com/office/drawing/2010/main"/>
              </a:ext>
            </a:extLst>
          </a:blip>
          <a:srcRect/>
          <a:stretch>
            <a:fillRect/>
          </a:stretch>
        </p:blipFill>
        <p:spPr bwMode="auto">
          <a:xfrm rot="683514">
            <a:off x="-181298" y="4876005"/>
            <a:ext cx="11099907" cy="85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descr="A group of people standing next to a window&#10;&#10;Description automatically generated">
            <a:extLst>
              <a:ext uri="{FF2B5EF4-FFF2-40B4-BE49-F238E27FC236}">
                <a16:creationId xmlns:a16="http://schemas.microsoft.com/office/drawing/2014/main" id="{3D2F4856-0719-4F5D-9647-EBB2F6A716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0441" y="1361409"/>
            <a:ext cx="10898193" cy="6199854"/>
          </a:xfrm>
          <a:prstGeom prst="rect">
            <a:avLst/>
          </a:prstGeom>
        </p:spPr>
      </p:pic>
      <p:sp>
        <p:nvSpPr>
          <p:cNvPr id="13" name="Rectangle 6">
            <a:extLst>
              <a:ext uri="{FF2B5EF4-FFF2-40B4-BE49-F238E27FC236}">
                <a16:creationId xmlns:a16="http://schemas.microsoft.com/office/drawing/2014/main" id="{702503F4-8106-4EC7-8210-B3758E2BDF8A}"/>
              </a:ext>
            </a:extLst>
          </p:cNvPr>
          <p:cNvSpPr/>
          <p:nvPr userDrawn="1"/>
        </p:nvSpPr>
        <p:spPr>
          <a:xfrm rot="10800000">
            <a:off x="-80445" y="-45732"/>
            <a:ext cx="10898191" cy="5400600"/>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2613617 h 6318669"/>
              <a:gd name="connsiteX1" fmla="*/ 10685207 w 10693400"/>
              <a:gd name="connsiteY1" fmla="*/ 0 h 6318669"/>
              <a:gd name="connsiteX2" fmla="*/ 10693400 w 10693400"/>
              <a:gd name="connsiteY2" fmla="*/ 6318669 h 6318669"/>
              <a:gd name="connsiteX3" fmla="*/ 0 w 10693400"/>
              <a:gd name="connsiteY3" fmla="*/ 6318669 h 6318669"/>
              <a:gd name="connsiteX4" fmla="*/ 8193 w 10693400"/>
              <a:gd name="connsiteY4" fmla="*/ 2613617 h 6318669"/>
              <a:gd name="connsiteX0" fmla="*/ 1310942 w 10693400"/>
              <a:gd name="connsiteY0" fmla="*/ 3916329 h 6318669"/>
              <a:gd name="connsiteX1" fmla="*/ 10685207 w 10693400"/>
              <a:gd name="connsiteY1" fmla="*/ 0 h 6318669"/>
              <a:gd name="connsiteX2" fmla="*/ 10693400 w 10693400"/>
              <a:gd name="connsiteY2" fmla="*/ 6318669 h 6318669"/>
              <a:gd name="connsiteX3" fmla="*/ 0 w 10693400"/>
              <a:gd name="connsiteY3" fmla="*/ 6318669 h 6318669"/>
              <a:gd name="connsiteX4" fmla="*/ 1310942 w 10693400"/>
              <a:gd name="connsiteY4" fmla="*/ 3916329 h 6318669"/>
              <a:gd name="connsiteX0" fmla="*/ 0 w 10701594"/>
              <a:gd name="connsiteY0" fmla="*/ 4219476 h 6318669"/>
              <a:gd name="connsiteX1" fmla="*/ 10693401 w 10701594"/>
              <a:gd name="connsiteY1" fmla="*/ 0 h 6318669"/>
              <a:gd name="connsiteX2" fmla="*/ 10701594 w 10701594"/>
              <a:gd name="connsiteY2" fmla="*/ 6318669 h 6318669"/>
              <a:gd name="connsiteX3" fmla="*/ 8194 w 10701594"/>
              <a:gd name="connsiteY3" fmla="*/ 6318669 h 6318669"/>
              <a:gd name="connsiteX4" fmla="*/ 0 w 10701594"/>
              <a:gd name="connsiteY4" fmla="*/ 4219476 h 6318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01594" h="6318669">
                <a:moveTo>
                  <a:pt x="0" y="4219476"/>
                </a:moveTo>
                <a:lnTo>
                  <a:pt x="10693401" y="0"/>
                </a:lnTo>
                <a:lnTo>
                  <a:pt x="10701594" y="6318669"/>
                </a:lnTo>
                <a:lnTo>
                  <a:pt x="8194" y="6318669"/>
                </a:lnTo>
                <a:cubicBezTo>
                  <a:pt x="5463" y="5618938"/>
                  <a:pt x="2731" y="4919207"/>
                  <a:pt x="0" y="4219476"/>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t> </a:t>
            </a:r>
          </a:p>
        </p:txBody>
      </p:sp>
      <p:sp>
        <p:nvSpPr>
          <p:cNvPr id="14" name="Rectangle 6">
            <a:extLst>
              <a:ext uri="{FF2B5EF4-FFF2-40B4-BE49-F238E27FC236}">
                <a16:creationId xmlns:a16="http://schemas.microsoft.com/office/drawing/2014/main" id="{5BB1A694-5DD8-4777-9B5E-DB51256D0F73}"/>
              </a:ext>
            </a:extLst>
          </p:cNvPr>
          <p:cNvSpPr/>
          <p:nvPr userDrawn="1"/>
        </p:nvSpPr>
        <p:spPr>
          <a:xfrm>
            <a:off x="-80441" y="3849861"/>
            <a:ext cx="10898193" cy="3711402"/>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1"/>
              <a:gd name="connsiteY0" fmla="*/ 0 h 3705052"/>
              <a:gd name="connsiteX1" fmla="*/ 10693401 w 10693401"/>
              <a:gd name="connsiteY1" fmla="*/ 2154801 h 3705052"/>
              <a:gd name="connsiteX2" fmla="*/ 10693400 w 10693401"/>
              <a:gd name="connsiteY2" fmla="*/ 3705052 h 3705052"/>
              <a:gd name="connsiteX3" fmla="*/ 0 w 10693401"/>
              <a:gd name="connsiteY3" fmla="*/ 3705052 h 3705052"/>
              <a:gd name="connsiteX4" fmla="*/ 8193 w 10693401"/>
              <a:gd name="connsiteY4" fmla="*/ 0 h 3705052"/>
              <a:gd name="connsiteX0" fmla="*/ 8193 w 10693401"/>
              <a:gd name="connsiteY0" fmla="*/ 0 h 3705052"/>
              <a:gd name="connsiteX1" fmla="*/ 3175 w 10693401"/>
              <a:gd name="connsiteY1" fmla="*/ 4589 h 3705052"/>
              <a:gd name="connsiteX2" fmla="*/ 10693401 w 10693401"/>
              <a:gd name="connsiteY2" fmla="*/ 2154801 h 3705052"/>
              <a:gd name="connsiteX3" fmla="*/ 10693400 w 10693401"/>
              <a:gd name="connsiteY3" fmla="*/ 3705052 h 3705052"/>
              <a:gd name="connsiteX4" fmla="*/ 0 w 10693401"/>
              <a:gd name="connsiteY4" fmla="*/ 3705052 h 3705052"/>
              <a:gd name="connsiteX5" fmla="*/ 8193 w 10693401"/>
              <a:gd name="connsiteY5" fmla="*/ 0 h 3705052"/>
              <a:gd name="connsiteX0" fmla="*/ 1843 w 10693401"/>
              <a:gd name="connsiteY0" fmla="*/ 0 h 3711402"/>
              <a:gd name="connsiteX1" fmla="*/ 3175 w 10693401"/>
              <a:gd name="connsiteY1" fmla="*/ 10939 h 3711402"/>
              <a:gd name="connsiteX2" fmla="*/ 10693401 w 10693401"/>
              <a:gd name="connsiteY2" fmla="*/ 2161151 h 3711402"/>
              <a:gd name="connsiteX3" fmla="*/ 10693400 w 10693401"/>
              <a:gd name="connsiteY3" fmla="*/ 3711402 h 3711402"/>
              <a:gd name="connsiteX4" fmla="*/ 0 w 10693401"/>
              <a:gd name="connsiteY4" fmla="*/ 3711402 h 3711402"/>
              <a:gd name="connsiteX5" fmla="*/ 1843 w 10693401"/>
              <a:gd name="connsiteY5" fmla="*/ 0 h 37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3401" h="3711402">
                <a:moveTo>
                  <a:pt x="1843" y="0"/>
                </a:moveTo>
                <a:cubicBezTo>
                  <a:pt x="5462" y="1530"/>
                  <a:pt x="-444" y="9409"/>
                  <a:pt x="3175" y="10939"/>
                </a:cubicBezTo>
                <a:lnTo>
                  <a:pt x="10693401" y="2161151"/>
                </a:lnTo>
                <a:cubicBezTo>
                  <a:pt x="10693401" y="2677901"/>
                  <a:pt x="10693400" y="3194652"/>
                  <a:pt x="10693400" y="3711402"/>
                </a:cubicBezTo>
                <a:lnTo>
                  <a:pt x="0" y="3711402"/>
                </a:lnTo>
                <a:cubicBezTo>
                  <a:pt x="614" y="2474268"/>
                  <a:pt x="1229" y="1237134"/>
                  <a:pt x="1843" y="0"/>
                </a:cubicBezTo>
                <a:close/>
              </a:path>
            </a:pathLst>
          </a:custGeom>
          <a:solidFill>
            <a:schemeClr val="accent1">
              <a:alpha val="81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t> </a:t>
            </a:r>
          </a:p>
        </p:txBody>
      </p:sp>
      <p:pic>
        <p:nvPicPr>
          <p:cNvPr id="15" name="Picture 2" descr="Barre.jpg">
            <a:extLst>
              <a:ext uri="{FF2B5EF4-FFF2-40B4-BE49-F238E27FC236}">
                <a16:creationId xmlns:a16="http://schemas.microsoft.com/office/drawing/2014/main" id="{36B5C702-5A86-46D5-9957-8253B7F00FB2}"/>
              </a:ext>
            </a:extLst>
          </p:cNvPr>
          <p:cNvPicPr preferRelativeResize="0">
            <a:picLocks/>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rot="683514">
            <a:off x="-181298" y="4876005"/>
            <a:ext cx="11099907" cy="85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Subtitle 2"/>
          <p:cNvSpPr>
            <a:spLocks noGrp="1"/>
          </p:cNvSpPr>
          <p:nvPr>
            <p:ph type="subTitle" idx="1" hasCustomPrompt="1"/>
          </p:nvPr>
        </p:nvSpPr>
        <p:spPr>
          <a:xfrm>
            <a:off x="522164" y="1361409"/>
            <a:ext cx="9001000" cy="565938"/>
          </a:xfrm>
        </p:spPr>
        <p:txBody>
          <a:bodyPr lIns="0"/>
          <a:lstStyle>
            <a:lvl1pPr marL="0" indent="0" algn="l">
              <a:buNone/>
              <a:defRPr sz="4000">
                <a:solidFill>
                  <a:srgbClr val="004084"/>
                </a:solidFill>
                <a:latin typeface="+mj-lt"/>
                <a:ea typeface="Roboto" panose="02000000000000000000" pitchFamily="2" charset="0"/>
                <a:cs typeface="Roboto" panose="02000000000000000000" pitchFamily="2"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noProof="0"/>
              <a:t>Click to edit Master sub title style</a:t>
            </a:r>
          </a:p>
        </p:txBody>
      </p:sp>
      <p:cxnSp>
        <p:nvCxnSpPr>
          <p:cNvPr id="19" name="Straight Connector 18">
            <a:extLst>
              <a:ext uri="{FF2B5EF4-FFF2-40B4-BE49-F238E27FC236}">
                <a16:creationId xmlns:a16="http://schemas.microsoft.com/office/drawing/2014/main" id="{FCB66B94-C877-4044-B876-FF4AAD4F5EA5}"/>
              </a:ext>
            </a:extLst>
          </p:cNvPr>
          <p:cNvCxnSpPr>
            <a:cxnSpLocks/>
          </p:cNvCxnSpPr>
          <p:nvPr/>
        </p:nvCxnSpPr>
        <p:spPr>
          <a:xfrm>
            <a:off x="544837" y="2169023"/>
            <a:ext cx="1561503" cy="0"/>
          </a:xfrm>
          <a:prstGeom prst="line">
            <a:avLst/>
          </a:prstGeom>
          <a:ln w="57150" cap="rnd">
            <a:solidFill>
              <a:srgbClr val="004084"/>
            </a:solidFill>
          </a:ln>
          <a:effectLst/>
        </p:spPr>
        <p:style>
          <a:lnRef idx="2">
            <a:schemeClr val="accent1"/>
          </a:lnRef>
          <a:fillRef idx="0">
            <a:schemeClr val="accent1"/>
          </a:fillRef>
          <a:effectRef idx="1">
            <a:schemeClr val="accent1"/>
          </a:effectRef>
          <a:fontRef idx="minor">
            <a:schemeClr val="tx1"/>
          </a:fontRef>
        </p:style>
      </p:cxnSp>
      <p:sp>
        <p:nvSpPr>
          <p:cNvPr id="25" name="Text Placeholder 24">
            <a:extLst>
              <a:ext uri="{FF2B5EF4-FFF2-40B4-BE49-F238E27FC236}">
                <a16:creationId xmlns:a16="http://schemas.microsoft.com/office/drawing/2014/main" id="{9D506E1F-D43F-4BC0-B6C5-83FE34B4DC33}"/>
              </a:ext>
            </a:extLst>
          </p:cNvPr>
          <p:cNvSpPr>
            <a:spLocks noGrp="1"/>
          </p:cNvSpPr>
          <p:nvPr>
            <p:ph type="body" sz="quarter" idx="10" hasCustomPrompt="1"/>
          </p:nvPr>
        </p:nvSpPr>
        <p:spPr>
          <a:xfrm>
            <a:off x="522164" y="3181002"/>
            <a:ext cx="6026323" cy="455613"/>
          </a:xfrm>
        </p:spPr>
        <p:txBody>
          <a:bodyPr/>
          <a:lstStyle>
            <a:lvl1pPr marL="0" indent="0">
              <a:buNone/>
              <a:defRPr sz="1600"/>
            </a:lvl1pPr>
          </a:lstStyle>
          <a:p>
            <a:pPr lvl="0"/>
            <a:r>
              <a:rPr lang="en-US"/>
              <a:t>Click to add date and location</a:t>
            </a:r>
            <a:endParaRPr lang="en-GB"/>
          </a:p>
        </p:txBody>
      </p:sp>
      <p:sp>
        <p:nvSpPr>
          <p:cNvPr id="29" name="Text Placeholder 28">
            <a:extLst>
              <a:ext uri="{FF2B5EF4-FFF2-40B4-BE49-F238E27FC236}">
                <a16:creationId xmlns:a16="http://schemas.microsoft.com/office/drawing/2014/main" id="{9705A334-CBC2-402C-960C-D114601DD6F6}"/>
              </a:ext>
            </a:extLst>
          </p:cNvPr>
          <p:cNvSpPr>
            <a:spLocks noGrp="1"/>
          </p:cNvSpPr>
          <p:nvPr>
            <p:ph type="body" sz="quarter" idx="11" hasCustomPrompt="1"/>
          </p:nvPr>
        </p:nvSpPr>
        <p:spPr>
          <a:xfrm>
            <a:off x="522164" y="2412479"/>
            <a:ext cx="7632700" cy="455612"/>
          </a:xfrm>
        </p:spPr>
        <p:txBody>
          <a:bodyPr/>
          <a:lstStyle>
            <a:lvl1pPr marL="0" indent="0">
              <a:buNone/>
              <a:defRPr sz="2000"/>
            </a:lvl1pPr>
          </a:lstStyle>
          <a:p>
            <a:pPr lvl="0"/>
            <a:r>
              <a:rPr lang="en-US"/>
              <a:t>Click to add sub title</a:t>
            </a:r>
            <a:endParaRPr lang="en-GB"/>
          </a:p>
        </p:txBody>
      </p:sp>
      <p:cxnSp>
        <p:nvCxnSpPr>
          <p:cNvPr id="16" name="Straight Connector 15">
            <a:extLst>
              <a:ext uri="{FF2B5EF4-FFF2-40B4-BE49-F238E27FC236}">
                <a16:creationId xmlns:a16="http://schemas.microsoft.com/office/drawing/2014/main" id="{937DB35C-4AAD-46A5-AF6E-35E247A28ABD}"/>
              </a:ext>
            </a:extLst>
          </p:cNvPr>
          <p:cNvCxnSpPr>
            <a:cxnSpLocks/>
          </p:cNvCxnSpPr>
          <p:nvPr userDrawn="1"/>
        </p:nvCxnSpPr>
        <p:spPr>
          <a:xfrm>
            <a:off x="544837" y="2169023"/>
            <a:ext cx="1561503" cy="0"/>
          </a:xfrm>
          <a:prstGeom prst="line">
            <a:avLst/>
          </a:prstGeom>
          <a:ln w="57150" cap="rnd">
            <a:solidFill>
              <a:srgbClr val="004084"/>
            </a:solidFill>
          </a:ln>
          <a:effectLst/>
        </p:spPr>
        <p:style>
          <a:lnRef idx="2">
            <a:schemeClr val="accent1"/>
          </a:lnRef>
          <a:fillRef idx="0">
            <a:schemeClr val="accent1"/>
          </a:fillRef>
          <a:effectRef idx="1">
            <a:schemeClr val="accent1"/>
          </a:effectRef>
          <a:fontRef idx="minor">
            <a:schemeClr val="tx1"/>
          </a:fontRef>
        </p:style>
      </p:cxnSp>
      <p:pic>
        <p:nvPicPr>
          <p:cNvPr id="22" name="Picture 21">
            <a:extLst>
              <a:ext uri="{FF2B5EF4-FFF2-40B4-BE49-F238E27FC236}">
                <a16:creationId xmlns:a16="http://schemas.microsoft.com/office/drawing/2014/main" id="{5B2A115F-BB0F-6E4E-9155-60AD89B590D0}"/>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522164" y="6044692"/>
            <a:ext cx="2971800" cy="1092200"/>
          </a:xfrm>
          <a:prstGeom prst="rect">
            <a:avLst/>
          </a:prstGeom>
        </p:spPr>
      </p:pic>
      <p:pic>
        <p:nvPicPr>
          <p:cNvPr id="23" name="Picture 22">
            <a:extLst>
              <a:ext uri="{FF2B5EF4-FFF2-40B4-BE49-F238E27FC236}">
                <a16:creationId xmlns:a16="http://schemas.microsoft.com/office/drawing/2014/main" id="{49602C7E-53CE-9241-B7CD-5594F4D5FD44}"/>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7665429" y="6499943"/>
            <a:ext cx="2520280" cy="593007"/>
          </a:xfrm>
          <a:prstGeom prst="rect">
            <a:avLst/>
          </a:prstGeom>
        </p:spPr>
      </p:pic>
    </p:spTree>
    <p:extLst>
      <p:ext uri="{BB962C8B-B14F-4D97-AF65-F5344CB8AC3E}">
        <p14:creationId xmlns:p14="http://schemas.microsoft.com/office/powerpoint/2010/main" val="544938082"/>
      </p:ext>
    </p:extLst>
  </p:cSld>
  <p:clrMapOvr>
    <a:masterClrMapping/>
  </p:clrMapOvr>
  <p:transition spd="slow">
    <p:push/>
  </p:transition>
  <p:extLst>
    <p:ext uri="{DCECCB84-F9BA-43D5-87BE-67443E8EF086}">
      <p15:sldGuideLst xmlns:p15="http://schemas.microsoft.com/office/powerpoint/2012/main">
        <p15:guide id="1" orient="horz" pos="4105">
          <p15:clr>
            <a:srgbClr val="FBAE40"/>
          </p15:clr>
        </p15:guide>
        <p15:guide id="2" orient="horz" pos="4468">
          <p15:clr>
            <a:srgbClr val="FBAE40"/>
          </p15:clr>
        </p15:guide>
        <p15:guide id="3" pos="32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Title Slide with image 2">
    <p:spTree>
      <p:nvGrpSpPr>
        <p:cNvPr id="1" name=""/>
        <p:cNvGrpSpPr/>
        <p:nvPr/>
      </p:nvGrpSpPr>
      <p:grpSpPr>
        <a:xfrm>
          <a:off x="0" y="0"/>
          <a:ext cx="0" cy="0"/>
          <a:chOff x="0" y="0"/>
          <a:chExt cx="0" cy="0"/>
        </a:xfrm>
      </p:grpSpPr>
      <p:pic>
        <p:nvPicPr>
          <p:cNvPr id="5" name="Picture 4" descr="A group of people standing next to a window&#10;&#10;Description automatically generated">
            <a:extLst>
              <a:ext uri="{FF2B5EF4-FFF2-40B4-BE49-F238E27FC236}">
                <a16:creationId xmlns:a16="http://schemas.microsoft.com/office/drawing/2014/main" id="{B58092A5-A6F7-4B98-B0F6-F8C233EFB4D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339" y="1361409"/>
            <a:ext cx="10702739" cy="6199854"/>
          </a:xfrm>
          <a:prstGeom prst="rect">
            <a:avLst/>
          </a:prstGeom>
        </p:spPr>
      </p:pic>
      <p:sp>
        <p:nvSpPr>
          <p:cNvPr id="8" name="Rectangle 6"/>
          <p:cNvSpPr/>
          <p:nvPr/>
        </p:nvSpPr>
        <p:spPr>
          <a:xfrm rot="10800000">
            <a:off x="-6883" y="-35793"/>
            <a:ext cx="10700281" cy="5400600"/>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2613617 h 6318669"/>
              <a:gd name="connsiteX1" fmla="*/ 10685207 w 10693400"/>
              <a:gd name="connsiteY1" fmla="*/ 0 h 6318669"/>
              <a:gd name="connsiteX2" fmla="*/ 10693400 w 10693400"/>
              <a:gd name="connsiteY2" fmla="*/ 6318669 h 6318669"/>
              <a:gd name="connsiteX3" fmla="*/ 0 w 10693400"/>
              <a:gd name="connsiteY3" fmla="*/ 6318669 h 6318669"/>
              <a:gd name="connsiteX4" fmla="*/ 8193 w 10693400"/>
              <a:gd name="connsiteY4" fmla="*/ 2613617 h 6318669"/>
              <a:gd name="connsiteX0" fmla="*/ 1310942 w 10693400"/>
              <a:gd name="connsiteY0" fmla="*/ 3916329 h 6318669"/>
              <a:gd name="connsiteX1" fmla="*/ 10685207 w 10693400"/>
              <a:gd name="connsiteY1" fmla="*/ 0 h 6318669"/>
              <a:gd name="connsiteX2" fmla="*/ 10693400 w 10693400"/>
              <a:gd name="connsiteY2" fmla="*/ 6318669 h 6318669"/>
              <a:gd name="connsiteX3" fmla="*/ 0 w 10693400"/>
              <a:gd name="connsiteY3" fmla="*/ 6318669 h 6318669"/>
              <a:gd name="connsiteX4" fmla="*/ 1310942 w 10693400"/>
              <a:gd name="connsiteY4" fmla="*/ 3916329 h 6318669"/>
              <a:gd name="connsiteX0" fmla="*/ 0 w 10701594"/>
              <a:gd name="connsiteY0" fmla="*/ 4219476 h 6318669"/>
              <a:gd name="connsiteX1" fmla="*/ 10693401 w 10701594"/>
              <a:gd name="connsiteY1" fmla="*/ 0 h 6318669"/>
              <a:gd name="connsiteX2" fmla="*/ 10701594 w 10701594"/>
              <a:gd name="connsiteY2" fmla="*/ 6318669 h 6318669"/>
              <a:gd name="connsiteX3" fmla="*/ 8194 w 10701594"/>
              <a:gd name="connsiteY3" fmla="*/ 6318669 h 6318669"/>
              <a:gd name="connsiteX4" fmla="*/ 0 w 10701594"/>
              <a:gd name="connsiteY4" fmla="*/ 4219476 h 6318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01594" h="6318669">
                <a:moveTo>
                  <a:pt x="0" y="4219476"/>
                </a:moveTo>
                <a:lnTo>
                  <a:pt x="10693401" y="0"/>
                </a:lnTo>
                <a:lnTo>
                  <a:pt x="10701594" y="6318669"/>
                </a:lnTo>
                <a:lnTo>
                  <a:pt x="8194" y="6318669"/>
                </a:lnTo>
                <a:cubicBezTo>
                  <a:pt x="5463" y="5618938"/>
                  <a:pt x="2731" y="4919207"/>
                  <a:pt x="0" y="4219476"/>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t> </a:t>
            </a:r>
          </a:p>
        </p:txBody>
      </p:sp>
      <p:sp>
        <p:nvSpPr>
          <p:cNvPr id="7" name="Rectangle 6"/>
          <p:cNvSpPr/>
          <p:nvPr/>
        </p:nvSpPr>
        <p:spPr>
          <a:xfrm>
            <a:off x="-6877" y="3849861"/>
            <a:ext cx="10700277" cy="3711402"/>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1"/>
              <a:gd name="connsiteY0" fmla="*/ 0 h 3705052"/>
              <a:gd name="connsiteX1" fmla="*/ 10693401 w 10693401"/>
              <a:gd name="connsiteY1" fmla="*/ 2154801 h 3705052"/>
              <a:gd name="connsiteX2" fmla="*/ 10693400 w 10693401"/>
              <a:gd name="connsiteY2" fmla="*/ 3705052 h 3705052"/>
              <a:gd name="connsiteX3" fmla="*/ 0 w 10693401"/>
              <a:gd name="connsiteY3" fmla="*/ 3705052 h 3705052"/>
              <a:gd name="connsiteX4" fmla="*/ 8193 w 10693401"/>
              <a:gd name="connsiteY4" fmla="*/ 0 h 3705052"/>
              <a:gd name="connsiteX0" fmla="*/ 8193 w 10693401"/>
              <a:gd name="connsiteY0" fmla="*/ 0 h 3705052"/>
              <a:gd name="connsiteX1" fmla="*/ 3175 w 10693401"/>
              <a:gd name="connsiteY1" fmla="*/ 4589 h 3705052"/>
              <a:gd name="connsiteX2" fmla="*/ 10693401 w 10693401"/>
              <a:gd name="connsiteY2" fmla="*/ 2154801 h 3705052"/>
              <a:gd name="connsiteX3" fmla="*/ 10693400 w 10693401"/>
              <a:gd name="connsiteY3" fmla="*/ 3705052 h 3705052"/>
              <a:gd name="connsiteX4" fmla="*/ 0 w 10693401"/>
              <a:gd name="connsiteY4" fmla="*/ 3705052 h 3705052"/>
              <a:gd name="connsiteX5" fmla="*/ 8193 w 10693401"/>
              <a:gd name="connsiteY5" fmla="*/ 0 h 3705052"/>
              <a:gd name="connsiteX0" fmla="*/ 1843 w 10693401"/>
              <a:gd name="connsiteY0" fmla="*/ 0 h 3711402"/>
              <a:gd name="connsiteX1" fmla="*/ 3175 w 10693401"/>
              <a:gd name="connsiteY1" fmla="*/ 10939 h 3711402"/>
              <a:gd name="connsiteX2" fmla="*/ 10693401 w 10693401"/>
              <a:gd name="connsiteY2" fmla="*/ 2161151 h 3711402"/>
              <a:gd name="connsiteX3" fmla="*/ 10693400 w 10693401"/>
              <a:gd name="connsiteY3" fmla="*/ 3711402 h 3711402"/>
              <a:gd name="connsiteX4" fmla="*/ 0 w 10693401"/>
              <a:gd name="connsiteY4" fmla="*/ 3711402 h 3711402"/>
              <a:gd name="connsiteX5" fmla="*/ 1843 w 10693401"/>
              <a:gd name="connsiteY5" fmla="*/ 0 h 37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3401" h="3711402">
                <a:moveTo>
                  <a:pt x="1843" y="0"/>
                </a:moveTo>
                <a:cubicBezTo>
                  <a:pt x="5462" y="1530"/>
                  <a:pt x="-444" y="9409"/>
                  <a:pt x="3175" y="10939"/>
                </a:cubicBezTo>
                <a:lnTo>
                  <a:pt x="10693401" y="2161151"/>
                </a:lnTo>
                <a:cubicBezTo>
                  <a:pt x="10693401" y="2677901"/>
                  <a:pt x="10693400" y="3194652"/>
                  <a:pt x="10693400" y="3711402"/>
                </a:cubicBezTo>
                <a:lnTo>
                  <a:pt x="0" y="3711402"/>
                </a:lnTo>
                <a:cubicBezTo>
                  <a:pt x="614" y="2474268"/>
                  <a:pt x="1229" y="1237134"/>
                  <a:pt x="1843" y="0"/>
                </a:cubicBezTo>
                <a:close/>
              </a:path>
            </a:pathLst>
          </a:custGeom>
          <a:solidFill>
            <a:schemeClr val="tx1">
              <a:alpha val="81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t> </a:t>
            </a:r>
          </a:p>
        </p:txBody>
      </p:sp>
      <p:pic>
        <p:nvPicPr>
          <p:cNvPr id="10" name="Picture 2" descr="Barre.jpg"/>
          <p:cNvPicPr preferRelativeResize="0">
            <a:picLocks/>
          </p:cNvPicPr>
          <p:nvPr/>
        </p:nvPicPr>
        <p:blipFill>
          <a:blip r:embed="rId3" cstate="email">
            <a:extLst>
              <a:ext uri="{28A0092B-C50C-407E-A947-70E740481C1C}">
                <a14:useLocalDpi xmlns:a14="http://schemas.microsoft.com/office/drawing/2010/main"/>
              </a:ext>
            </a:extLst>
          </a:blip>
          <a:srcRect/>
          <a:stretch>
            <a:fillRect/>
          </a:stretch>
        </p:blipFill>
        <p:spPr bwMode="auto">
          <a:xfrm rot="683514">
            <a:off x="-181298" y="4876005"/>
            <a:ext cx="11099907" cy="85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descr="A group of people standing next to a window&#10;&#10;Description automatically generated">
            <a:extLst>
              <a:ext uri="{FF2B5EF4-FFF2-40B4-BE49-F238E27FC236}">
                <a16:creationId xmlns:a16="http://schemas.microsoft.com/office/drawing/2014/main" id="{3D2F4856-0719-4F5D-9647-EBB2F6A716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0441" y="1361409"/>
            <a:ext cx="10898193" cy="6199854"/>
          </a:xfrm>
          <a:prstGeom prst="rect">
            <a:avLst/>
          </a:prstGeom>
        </p:spPr>
      </p:pic>
      <p:sp>
        <p:nvSpPr>
          <p:cNvPr id="13" name="Rectangle 6">
            <a:extLst>
              <a:ext uri="{FF2B5EF4-FFF2-40B4-BE49-F238E27FC236}">
                <a16:creationId xmlns:a16="http://schemas.microsoft.com/office/drawing/2014/main" id="{702503F4-8106-4EC7-8210-B3758E2BDF8A}"/>
              </a:ext>
            </a:extLst>
          </p:cNvPr>
          <p:cNvSpPr/>
          <p:nvPr userDrawn="1"/>
        </p:nvSpPr>
        <p:spPr>
          <a:xfrm rot="10800000">
            <a:off x="-80445" y="-45732"/>
            <a:ext cx="10898191" cy="5400600"/>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2613617 h 6318669"/>
              <a:gd name="connsiteX1" fmla="*/ 10685207 w 10693400"/>
              <a:gd name="connsiteY1" fmla="*/ 0 h 6318669"/>
              <a:gd name="connsiteX2" fmla="*/ 10693400 w 10693400"/>
              <a:gd name="connsiteY2" fmla="*/ 6318669 h 6318669"/>
              <a:gd name="connsiteX3" fmla="*/ 0 w 10693400"/>
              <a:gd name="connsiteY3" fmla="*/ 6318669 h 6318669"/>
              <a:gd name="connsiteX4" fmla="*/ 8193 w 10693400"/>
              <a:gd name="connsiteY4" fmla="*/ 2613617 h 6318669"/>
              <a:gd name="connsiteX0" fmla="*/ 1310942 w 10693400"/>
              <a:gd name="connsiteY0" fmla="*/ 3916329 h 6318669"/>
              <a:gd name="connsiteX1" fmla="*/ 10685207 w 10693400"/>
              <a:gd name="connsiteY1" fmla="*/ 0 h 6318669"/>
              <a:gd name="connsiteX2" fmla="*/ 10693400 w 10693400"/>
              <a:gd name="connsiteY2" fmla="*/ 6318669 h 6318669"/>
              <a:gd name="connsiteX3" fmla="*/ 0 w 10693400"/>
              <a:gd name="connsiteY3" fmla="*/ 6318669 h 6318669"/>
              <a:gd name="connsiteX4" fmla="*/ 1310942 w 10693400"/>
              <a:gd name="connsiteY4" fmla="*/ 3916329 h 6318669"/>
              <a:gd name="connsiteX0" fmla="*/ 0 w 10701594"/>
              <a:gd name="connsiteY0" fmla="*/ 4219476 h 6318669"/>
              <a:gd name="connsiteX1" fmla="*/ 10693401 w 10701594"/>
              <a:gd name="connsiteY1" fmla="*/ 0 h 6318669"/>
              <a:gd name="connsiteX2" fmla="*/ 10701594 w 10701594"/>
              <a:gd name="connsiteY2" fmla="*/ 6318669 h 6318669"/>
              <a:gd name="connsiteX3" fmla="*/ 8194 w 10701594"/>
              <a:gd name="connsiteY3" fmla="*/ 6318669 h 6318669"/>
              <a:gd name="connsiteX4" fmla="*/ 0 w 10701594"/>
              <a:gd name="connsiteY4" fmla="*/ 4219476 h 6318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01594" h="6318669">
                <a:moveTo>
                  <a:pt x="0" y="4219476"/>
                </a:moveTo>
                <a:lnTo>
                  <a:pt x="10693401" y="0"/>
                </a:lnTo>
                <a:lnTo>
                  <a:pt x="10701594" y="6318669"/>
                </a:lnTo>
                <a:lnTo>
                  <a:pt x="8194" y="6318669"/>
                </a:lnTo>
                <a:cubicBezTo>
                  <a:pt x="5463" y="5618938"/>
                  <a:pt x="2731" y="4919207"/>
                  <a:pt x="0" y="4219476"/>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t> </a:t>
            </a:r>
          </a:p>
        </p:txBody>
      </p:sp>
      <p:sp>
        <p:nvSpPr>
          <p:cNvPr id="14" name="Rectangle 6">
            <a:extLst>
              <a:ext uri="{FF2B5EF4-FFF2-40B4-BE49-F238E27FC236}">
                <a16:creationId xmlns:a16="http://schemas.microsoft.com/office/drawing/2014/main" id="{5BB1A694-5DD8-4777-9B5E-DB51256D0F73}"/>
              </a:ext>
            </a:extLst>
          </p:cNvPr>
          <p:cNvSpPr/>
          <p:nvPr userDrawn="1"/>
        </p:nvSpPr>
        <p:spPr>
          <a:xfrm>
            <a:off x="-80441" y="3849861"/>
            <a:ext cx="10898193" cy="3711402"/>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1"/>
              <a:gd name="connsiteY0" fmla="*/ 0 h 3705052"/>
              <a:gd name="connsiteX1" fmla="*/ 10693401 w 10693401"/>
              <a:gd name="connsiteY1" fmla="*/ 2154801 h 3705052"/>
              <a:gd name="connsiteX2" fmla="*/ 10693400 w 10693401"/>
              <a:gd name="connsiteY2" fmla="*/ 3705052 h 3705052"/>
              <a:gd name="connsiteX3" fmla="*/ 0 w 10693401"/>
              <a:gd name="connsiteY3" fmla="*/ 3705052 h 3705052"/>
              <a:gd name="connsiteX4" fmla="*/ 8193 w 10693401"/>
              <a:gd name="connsiteY4" fmla="*/ 0 h 3705052"/>
              <a:gd name="connsiteX0" fmla="*/ 8193 w 10693401"/>
              <a:gd name="connsiteY0" fmla="*/ 0 h 3705052"/>
              <a:gd name="connsiteX1" fmla="*/ 3175 w 10693401"/>
              <a:gd name="connsiteY1" fmla="*/ 4589 h 3705052"/>
              <a:gd name="connsiteX2" fmla="*/ 10693401 w 10693401"/>
              <a:gd name="connsiteY2" fmla="*/ 2154801 h 3705052"/>
              <a:gd name="connsiteX3" fmla="*/ 10693400 w 10693401"/>
              <a:gd name="connsiteY3" fmla="*/ 3705052 h 3705052"/>
              <a:gd name="connsiteX4" fmla="*/ 0 w 10693401"/>
              <a:gd name="connsiteY4" fmla="*/ 3705052 h 3705052"/>
              <a:gd name="connsiteX5" fmla="*/ 8193 w 10693401"/>
              <a:gd name="connsiteY5" fmla="*/ 0 h 3705052"/>
              <a:gd name="connsiteX0" fmla="*/ 1843 w 10693401"/>
              <a:gd name="connsiteY0" fmla="*/ 0 h 3711402"/>
              <a:gd name="connsiteX1" fmla="*/ 3175 w 10693401"/>
              <a:gd name="connsiteY1" fmla="*/ 10939 h 3711402"/>
              <a:gd name="connsiteX2" fmla="*/ 10693401 w 10693401"/>
              <a:gd name="connsiteY2" fmla="*/ 2161151 h 3711402"/>
              <a:gd name="connsiteX3" fmla="*/ 10693400 w 10693401"/>
              <a:gd name="connsiteY3" fmla="*/ 3711402 h 3711402"/>
              <a:gd name="connsiteX4" fmla="*/ 0 w 10693401"/>
              <a:gd name="connsiteY4" fmla="*/ 3711402 h 3711402"/>
              <a:gd name="connsiteX5" fmla="*/ 1843 w 10693401"/>
              <a:gd name="connsiteY5" fmla="*/ 0 h 37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3401" h="3711402">
                <a:moveTo>
                  <a:pt x="1843" y="0"/>
                </a:moveTo>
                <a:cubicBezTo>
                  <a:pt x="5462" y="1530"/>
                  <a:pt x="-444" y="9409"/>
                  <a:pt x="3175" y="10939"/>
                </a:cubicBezTo>
                <a:lnTo>
                  <a:pt x="10693401" y="2161151"/>
                </a:lnTo>
                <a:cubicBezTo>
                  <a:pt x="10693401" y="2677901"/>
                  <a:pt x="10693400" y="3194652"/>
                  <a:pt x="10693400" y="3711402"/>
                </a:cubicBezTo>
                <a:lnTo>
                  <a:pt x="0" y="3711402"/>
                </a:lnTo>
                <a:cubicBezTo>
                  <a:pt x="614" y="2474268"/>
                  <a:pt x="1229" y="1237134"/>
                  <a:pt x="1843" y="0"/>
                </a:cubicBezTo>
                <a:close/>
              </a:path>
            </a:pathLst>
          </a:custGeom>
          <a:solidFill>
            <a:schemeClr val="accent1">
              <a:alpha val="81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t> </a:t>
            </a:r>
          </a:p>
        </p:txBody>
      </p:sp>
      <p:pic>
        <p:nvPicPr>
          <p:cNvPr id="15" name="Picture 2" descr="Barre.jpg">
            <a:extLst>
              <a:ext uri="{FF2B5EF4-FFF2-40B4-BE49-F238E27FC236}">
                <a16:creationId xmlns:a16="http://schemas.microsoft.com/office/drawing/2014/main" id="{36B5C702-5A86-46D5-9957-8253B7F00FB2}"/>
              </a:ext>
            </a:extLst>
          </p:cNvPr>
          <p:cNvPicPr preferRelativeResize="0">
            <a:picLocks/>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rot="683514">
            <a:off x="-181298" y="4876005"/>
            <a:ext cx="11099907" cy="85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Subtitle 2"/>
          <p:cNvSpPr>
            <a:spLocks noGrp="1"/>
          </p:cNvSpPr>
          <p:nvPr>
            <p:ph type="subTitle" idx="1" hasCustomPrompt="1"/>
          </p:nvPr>
        </p:nvSpPr>
        <p:spPr>
          <a:xfrm>
            <a:off x="522164" y="1361409"/>
            <a:ext cx="9001000" cy="565938"/>
          </a:xfrm>
        </p:spPr>
        <p:txBody>
          <a:bodyPr lIns="0"/>
          <a:lstStyle>
            <a:lvl1pPr marL="0" indent="0" algn="l">
              <a:buNone/>
              <a:defRPr sz="4000">
                <a:solidFill>
                  <a:srgbClr val="004084"/>
                </a:solidFill>
                <a:latin typeface="+mj-lt"/>
                <a:ea typeface="Roboto" panose="02000000000000000000" pitchFamily="2" charset="0"/>
                <a:cs typeface="Roboto" panose="02000000000000000000" pitchFamily="2"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noProof="0"/>
              <a:t>Click to edit Master sub title style</a:t>
            </a:r>
          </a:p>
        </p:txBody>
      </p:sp>
      <p:cxnSp>
        <p:nvCxnSpPr>
          <p:cNvPr id="19" name="Straight Connector 18">
            <a:extLst>
              <a:ext uri="{FF2B5EF4-FFF2-40B4-BE49-F238E27FC236}">
                <a16:creationId xmlns:a16="http://schemas.microsoft.com/office/drawing/2014/main" id="{FCB66B94-C877-4044-B876-FF4AAD4F5EA5}"/>
              </a:ext>
            </a:extLst>
          </p:cNvPr>
          <p:cNvCxnSpPr>
            <a:cxnSpLocks/>
          </p:cNvCxnSpPr>
          <p:nvPr/>
        </p:nvCxnSpPr>
        <p:spPr>
          <a:xfrm>
            <a:off x="544837" y="2169023"/>
            <a:ext cx="1561503" cy="0"/>
          </a:xfrm>
          <a:prstGeom prst="line">
            <a:avLst/>
          </a:prstGeom>
          <a:ln w="57150" cap="rnd">
            <a:solidFill>
              <a:srgbClr val="004084"/>
            </a:solidFill>
          </a:ln>
          <a:effectLst/>
        </p:spPr>
        <p:style>
          <a:lnRef idx="2">
            <a:schemeClr val="accent1"/>
          </a:lnRef>
          <a:fillRef idx="0">
            <a:schemeClr val="accent1"/>
          </a:fillRef>
          <a:effectRef idx="1">
            <a:schemeClr val="accent1"/>
          </a:effectRef>
          <a:fontRef idx="minor">
            <a:schemeClr val="tx1"/>
          </a:fontRef>
        </p:style>
      </p:cxnSp>
      <p:sp>
        <p:nvSpPr>
          <p:cNvPr id="25" name="Text Placeholder 24">
            <a:extLst>
              <a:ext uri="{FF2B5EF4-FFF2-40B4-BE49-F238E27FC236}">
                <a16:creationId xmlns:a16="http://schemas.microsoft.com/office/drawing/2014/main" id="{9D506E1F-D43F-4BC0-B6C5-83FE34B4DC33}"/>
              </a:ext>
            </a:extLst>
          </p:cNvPr>
          <p:cNvSpPr>
            <a:spLocks noGrp="1"/>
          </p:cNvSpPr>
          <p:nvPr>
            <p:ph type="body" sz="quarter" idx="10" hasCustomPrompt="1"/>
          </p:nvPr>
        </p:nvSpPr>
        <p:spPr>
          <a:xfrm>
            <a:off x="522164" y="3181002"/>
            <a:ext cx="6026323" cy="455613"/>
          </a:xfrm>
        </p:spPr>
        <p:txBody>
          <a:bodyPr/>
          <a:lstStyle>
            <a:lvl1pPr marL="0" indent="0">
              <a:buNone/>
              <a:defRPr sz="1600"/>
            </a:lvl1pPr>
          </a:lstStyle>
          <a:p>
            <a:pPr lvl="0"/>
            <a:r>
              <a:rPr lang="en-US"/>
              <a:t>Click to add date and location</a:t>
            </a:r>
            <a:endParaRPr lang="en-GB"/>
          </a:p>
        </p:txBody>
      </p:sp>
      <p:sp>
        <p:nvSpPr>
          <p:cNvPr id="29" name="Text Placeholder 28">
            <a:extLst>
              <a:ext uri="{FF2B5EF4-FFF2-40B4-BE49-F238E27FC236}">
                <a16:creationId xmlns:a16="http://schemas.microsoft.com/office/drawing/2014/main" id="{9705A334-CBC2-402C-960C-D114601DD6F6}"/>
              </a:ext>
            </a:extLst>
          </p:cNvPr>
          <p:cNvSpPr>
            <a:spLocks noGrp="1"/>
          </p:cNvSpPr>
          <p:nvPr>
            <p:ph type="body" sz="quarter" idx="11" hasCustomPrompt="1"/>
          </p:nvPr>
        </p:nvSpPr>
        <p:spPr>
          <a:xfrm>
            <a:off x="522164" y="2412479"/>
            <a:ext cx="7632700" cy="455612"/>
          </a:xfrm>
        </p:spPr>
        <p:txBody>
          <a:bodyPr/>
          <a:lstStyle>
            <a:lvl1pPr marL="0" indent="0">
              <a:buNone/>
              <a:defRPr sz="2000"/>
            </a:lvl1pPr>
          </a:lstStyle>
          <a:p>
            <a:pPr lvl="0"/>
            <a:r>
              <a:rPr lang="en-US"/>
              <a:t>Click to add sub title</a:t>
            </a:r>
            <a:endParaRPr lang="en-GB"/>
          </a:p>
        </p:txBody>
      </p:sp>
      <p:cxnSp>
        <p:nvCxnSpPr>
          <p:cNvPr id="16" name="Straight Connector 15">
            <a:extLst>
              <a:ext uri="{FF2B5EF4-FFF2-40B4-BE49-F238E27FC236}">
                <a16:creationId xmlns:a16="http://schemas.microsoft.com/office/drawing/2014/main" id="{937DB35C-4AAD-46A5-AF6E-35E247A28ABD}"/>
              </a:ext>
            </a:extLst>
          </p:cNvPr>
          <p:cNvCxnSpPr>
            <a:cxnSpLocks/>
          </p:cNvCxnSpPr>
          <p:nvPr userDrawn="1"/>
        </p:nvCxnSpPr>
        <p:spPr>
          <a:xfrm>
            <a:off x="544837" y="2169023"/>
            <a:ext cx="1561503" cy="0"/>
          </a:xfrm>
          <a:prstGeom prst="line">
            <a:avLst/>
          </a:prstGeom>
          <a:ln w="57150" cap="rnd">
            <a:solidFill>
              <a:srgbClr val="004084"/>
            </a:solidFill>
          </a:ln>
          <a:effectLst/>
        </p:spPr>
        <p:style>
          <a:lnRef idx="2">
            <a:schemeClr val="accent1"/>
          </a:lnRef>
          <a:fillRef idx="0">
            <a:schemeClr val="accent1"/>
          </a:fillRef>
          <a:effectRef idx="1">
            <a:schemeClr val="accent1"/>
          </a:effectRef>
          <a:fontRef idx="minor">
            <a:schemeClr val="tx1"/>
          </a:fontRef>
        </p:style>
      </p:cxnSp>
      <p:pic>
        <p:nvPicPr>
          <p:cNvPr id="22" name="Picture 21">
            <a:extLst>
              <a:ext uri="{FF2B5EF4-FFF2-40B4-BE49-F238E27FC236}">
                <a16:creationId xmlns:a16="http://schemas.microsoft.com/office/drawing/2014/main" id="{5B2A115F-BB0F-6E4E-9155-60AD89B590D0}"/>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522164" y="6044692"/>
            <a:ext cx="2971800" cy="1092200"/>
          </a:xfrm>
          <a:prstGeom prst="rect">
            <a:avLst/>
          </a:prstGeom>
        </p:spPr>
      </p:pic>
      <p:pic>
        <p:nvPicPr>
          <p:cNvPr id="23" name="Picture 22">
            <a:extLst>
              <a:ext uri="{FF2B5EF4-FFF2-40B4-BE49-F238E27FC236}">
                <a16:creationId xmlns:a16="http://schemas.microsoft.com/office/drawing/2014/main" id="{49602C7E-53CE-9241-B7CD-5594F4D5FD44}"/>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7665429" y="6499943"/>
            <a:ext cx="2520280" cy="593007"/>
          </a:xfrm>
          <a:prstGeom prst="rect">
            <a:avLst/>
          </a:prstGeom>
        </p:spPr>
      </p:pic>
    </p:spTree>
    <p:extLst>
      <p:ext uri="{BB962C8B-B14F-4D97-AF65-F5344CB8AC3E}">
        <p14:creationId xmlns:p14="http://schemas.microsoft.com/office/powerpoint/2010/main" val="2500787260"/>
      </p:ext>
    </p:extLst>
  </p:cSld>
  <p:clrMapOvr>
    <a:masterClrMapping/>
  </p:clrMapOvr>
  <p:transition spd="slow">
    <p:push/>
  </p:transition>
  <p:extLst>
    <p:ext uri="{DCECCB84-F9BA-43D5-87BE-67443E8EF086}">
      <p15:sldGuideLst xmlns:p15="http://schemas.microsoft.com/office/powerpoint/2012/main">
        <p15:guide id="1" orient="horz" pos="4105">
          <p15:clr>
            <a:srgbClr val="FBAE40"/>
          </p15:clr>
        </p15:guide>
        <p15:guide id="2" orient="horz" pos="4468">
          <p15:clr>
            <a:srgbClr val="FBAE40"/>
          </p15:clr>
        </p15:guide>
        <p15:guide id="3" pos="329">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Title Slide no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F7B95CB-A06B-4A4C-9C1A-60F6F15B7EEB}"/>
              </a:ext>
            </a:extLst>
          </p:cNvPr>
          <p:cNvSpPr/>
          <p:nvPr userDrawn="1"/>
        </p:nvSpPr>
        <p:spPr>
          <a:xfrm>
            <a:off x="-80441" y="-35793"/>
            <a:ext cx="10898193" cy="615167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ectangle 6"/>
          <p:cNvSpPr/>
          <p:nvPr/>
        </p:nvSpPr>
        <p:spPr>
          <a:xfrm>
            <a:off x="-6877" y="3849861"/>
            <a:ext cx="10700277" cy="3711402"/>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1"/>
              <a:gd name="connsiteY0" fmla="*/ 0 h 3705052"/>
              <a:gd name="connsiteX1" fmla="*/ 10693401 w 10693401"/>
              <a:gd name="connsiteY1" fmla="*/ 2154801 h 3705052"/>
              <a:gd name="connsiteX2" fmla="*/ 10693400 w 10693401"/>
              <a:gd name="connsiteY2" fmla="*/ 3705052 h 3705052"/>
              <a:gd name="connsiteX3" fmla="*/ 0 w 10693401"/>
              <a:gd name="connsiteY3" fmla="*/ 3705052 h 3705052"/>
              <a:gd name="connsiteX4" fmla="*/ 8193 w 10693401"/>
              <a:gd name="connsiteY4" fmla="*/ 0 h 3705052"/>
              <a:gd name="connsiteX0" fmla="*/ 8193 w 10693401"/>
              <a:gd name="connsiteY0" fmla="*/ 0 h 3705052"/>
              <a:gd name="connsiteX1" fmla="*/ 3175 w 10693401"/>
              <a:gd name="connsiteY1" fmla="*/ 4589 h 3705052"/>
              <a:gd name="connsiteX2" fmla="*/ 10693401 w 10693401"/>
              <a:gd name="connsiteY2" fmla="*/ 2154801 h 3705052"/>
              <a:gd name="connsiteX3" fmla="*/ 10693400 w 10693401"/>
              <a:gd name="connsiteY3" fmla="*/ 3705052 h 3705052"/>
              <a:gd name="connsiteX4" fmla="*/ 0 w 10693401"/>
              <a:gd name="connsiteY4" fmla="*/ 3705052 h 3705052"/>
              <a:gd name="connsiteX5" fmla="*/ 8193 w 10693401"/>
              <a:gd name="connsiteY5" fmla="*/ 0 h 3705052"/>
              <a:gd name="connsiteX0" fmla="*/ 1843 w 10693401"/>
              <a:gd name="connsiteY0" fmla="*/ 0 h 3711402"/>
              <a:gd name="connsiteX1" fmla="*/ 3175 w 10693401"/>
              <a:gd name="connsiteY1" fmla="*/ 10939 h 3711402"/>
              <a:gd name="connsiteX2" fmla="*/ 10693401 w 10693401"/>
              <a:gd name="connsiteY2" fmla="*/ 2161151 h 3711402"/>
              <a:gd name="connsiteX3" fmla="*/ 10693400 w 10693401"/>
              <a:gd name="connsiteY3" fmla="*/ 3711402 h 3711402"/>
              <a:gd name="connsiteX4" fmla="*/ 0 w 10693401"/>
              <a:gd name="connsiteY4" fmla="*/ 3711402 h 3711402"/>
              <a:gd name="connsiteX5" fmla="*/ 1843 w 10693401"/>
              <a:gd name="connsiteY5" fmla="*/ 0 h 37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3401" h="3711402">
                <a:moveTo>
                  <a:pt x="1843" y="0"/>
                </a:moveTo>
                <a:cubicBezTo>
                  <a:pt x="5462" y="1530"/>
                  <a:pt x="-444" y="9409"/>
                  <a:pt x="3175" y="10939"/>
                </a:cubicBezTo>
                <a:lnTo>
                  <a:pt x="10693401" y="2161151"/>
                </a:lnTo>
                <a:cubicBezTo>
                  <a:pt x="10693401" y="2677901"/>
                  <a:pt x="10693400" y="3194652"/>
                  <a:pt x="10693400" y="3711402"/>
                </a:cubicBezTo>
                <a:lnTo>
                  <a:pt x="0" y="3711402"/>
                </a:lnTo>
                <a:cubicBezTo>
                  <a:pt x="614" y="2474268"/>
                  <a:pt x="1229" y="1237134"/>
                  <a:pt x="1843" y="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t> </a:t>
            </a:r>
          </a:p>
        </p:txBody>
      </p:sp>
      <p:sp>
        <p:nvSpPr>
          <p:cNvPr id="3" name="Subtitle 2"/>
          <p:cNvSpPr>
            <a:spLocks noGrp="1"/>
          </p:cNvSpPr>
          <p:nvPr>
            <p:ph type="subTitle" idx="1" hasCustomPrompt="1"/>
          </p:nvPr>
        </p:nvSpPr>
        <p:spPr>
          <a:xfrm>
            <a:off x="522164" y="1361409"/>
            <a:ext cx="9001000" cy="565938"/>
          </a:xfrm>
        </p:spPr>
        <p:txBody>
          <a:bodyPr lIns="0"/>
          <a:lstStyle>
            <a:lvl1pPr marL="0" indent="0" algn="l">
              <a:buNone/>
              <a:defRPr sz="4000">
                <a:solidFill>
                  <a:srgbClr val="004084"/>
                </a:solidFill>
                <a:latin typeface="+mj-lt"/>
                <a:ea typeface="Roboto" panose="02000000000000000000" pitchFamily="2" charset="0"/>
                <a:cs typeface="Roboto" panose="02000000000000000000" pitchFamily="2"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noProof="0"/>
              <a:t>Click to edit Master sub title style</a:t>
            </a:r>
          </a:p>
        </p:txBody>
      </p:sp>
      <p:pic>
        <p:nvPicPr>
          <p:cNvPr id="10" name="Picture 2" descr="Barre.jpg"/>
          <p:cNvPicPr preferRelativeResize="0">
            <a:picLocks/>
          </p:cNvPicPr>
          <p:nvPr/>
        </p:nvPicPr>
        <p:blipFill>
          <a:blip r:embed="rId2" cstate="email">
            <a:extLst>
              <a:ext uri="{28A0092B-C50C-407E-A947-70E740481C1C}">
                <a14:useLocalDpi xmlns:a14="http://schemas.microsoft.com/office/drawing/2010/main"/>
              </a:ext>
            </a:extLst>
          </a:blip>
          <a:srcRect/>
          <a:stretch>
            <a:fillRect/>
          </a:stretch>
        </p:blipFill>
        <p:spPr bwMode="auto">
          <a:xfrm rot="683514">
            <a:off x="-181298" y="4876005"/>
            <a:ext cx="11099907" cy="85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9" name="Straight Connector 18">
            <a:extLst>
              <a:ext uri="{FF2B5EF4-FFF2-40B4-BE49-F238E27FC236}">
                <a16:creationId xmlns:a16="http://schemas.microsoft.com/office/drawing/2014/main" id="{FCB66B94-C877-4044-B876-FF4AAD4F5EA5}"/>
              </a:ext>
            </a:extLst>
          </p:cNvPr>
          <p:cNvCxnSpPr>
            <a:cxnSpLocks/>
          </p:cNvCxnSpPr>
          <p:nvPr/>
        </p:nvCxnSpPr>
        <p:spPr>
          <a:xfrm>
            <a:off x="544837" y="2169023"/>
            <a:ext cx="1561503" cy="0"/>
          </a:xfrm>
          <a:prstGeom prst="line">
            <a:avLst/>
          </a:prstGeom>
          <a:ln w="57150" cap="rnd">
            <a:solidFill>
              <a:srgbClr val="004084"/>
            </a:solidFill>
          </a:ln>
          <a:effectLst/>
        </p:spPr>
        <p:style>
          <a:lnRef idx="2">
            <a:schemeClr val="accent1"/>
          </a:lnRef>
          <a:fillRef idx="0">
            <a:schemeClr val="accent1"/>
          </a:fillRef>
          <a:effectRef idx="1">
            <a:schemeClr val="accent1"/>
          </a:effectRef>
          <a:fontRef idx="minor">
            <a:schemeClr val="tx1"/>
          </a:fontRef>
        </p:style>
      </p:cxnSp>
      <p:sp>
        <p:nvSpPr>
          <p:cNvPr id="25" name="Text Placeholder 24">
            <a:extLst>
              <a:ext uri="{FF2B5EF4-FFF2-40B4-BE49-F238E27FC236}">
                <a16:creationId xmlns:a16="http://schemas.microsoft.com/office/drawing/2014/main" id="{9D506E1F-D43F-4BC0-B6C5-83FE34B4DC33}"/>
              </a:ext>
            </a:extLst>
          </p:cNvPr>
          <p:cNvSpPr>
            <a:spLocks noGrp="1"/>
          </p:cNvSpPr>
          <p:nvPr>
            <p:ph type="body" sz="quarter" idx="10" hasCustomPrompt="1"/>
          </p:nvPr>
        </p:nvSpPr>
        <p:spPr>
          <a:xfrm>
            <a:off x="522164" y="3181002"/>
            <a:ext cx="6026323" cy="455613"/>
          </a:xfrm>
        </p:spPr>
        <p:txBody>
          <a:bodyPr/>
          <a:lstStyle>
            <a:lvl1pPr marL="0" indent="0">
              <a:buNone/>
              <a:defRPr sz="1600"/>
            </a:lvl1pPr>
          </a:lstStyle>
          <a:p>
            <a:pPr lvl="0"/>
            <a:r>
              <a:rPr lang="en-US"/>
              <a:t>Click to add date and location</a:t>
            </a:r>
            <a:endParaRPr lang="en-GB"/>
          </a:p>
        </p:txBody>
      </p:sp>
      <p:sp>
        <p:nvSpPr>
          <p:cNvPr id="29" name="Text Placeholder 28">
            <a:extLst>
              <a:ext uri="{FF2B5EF4-FFF2-40B4-BE49-F238E27FC236}">
                <a16:creationId xmlns:a16="http://schemas.microsoft.com/office/drawing/2014/main" id="{9705A334-CBC2-402C-960C-D114601DD6F6}"/>
              </a:ext>
            </a:extLst>
          </p:cNvPr>
          <p:cNvSpPr>
            <a:spLocks noGrp="1"/>
          </p:cNvSpPr>
          <p:nvPr>
            <p:ph type="body" sz="quarter" idx="11" hasCustomPrompt="1"/>
          </p:nvPr>
        </p:nvSpPr>
        <p:spPr>
          <a:xfrm>
            <a:off x="522164" y="2412479"/>
            <a:ext cx="7632700" cy="455612"/>
          </a:xfrm>
        </p:spPr>
        <p:txBody>
          <a:bodyPr/>
          <a:lstStyle>
            <a:lvl1pPr marL="0" indent="0">
              <a:buNone/>
              <a:defRPr sz="2000"/>
            </a:lvl1pPr>
          </a:lstStyle>
          <a:p>
            <a:pPr lvl="0"/>
            <a:r>
              <a:rPr lang="en-US"/>
              <a:t>Click to add sub title</a:t>
            </a:r>
            <a:endParaRPr lang="en-GB"/>
          </a:p>
        </p:txBody>
      </p:sp>
      <p:sp>
        <p:nvSpPr>
          <p:cNvPr id="2" name="Rectangle 1">
            <a:extLst>
              <a:ext uri="{FF2B5EF4-FFF2-40B4-BE49-F238E27FC236}">
                <a16:creationId xmlns:a16="http://schemas.microsoft.com/office/drawing/2014/main" id="{2B500A10-74F5-4DAD-8993-91DD1932EFF9}"/>
              </a:ext>
            </a:extLst>
          </p:cNvPr>
          <p:cNvSpPr/>
          <p:nvPr/>
        </p:nvSpPr>
        <p:spPr>
          <a:xfrm>
            <a:off x="234132" y="900311"/>
            <a:ext cx="1728192" cy="2176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946209D3-735C-4987-9DB6-A9557D366E03}"/>
              </a:ext>
            </a:extLst>
          </p:cNvPr>
          <p:cNvSpPr/>
          <p:nvPr/>
        </p:nvSpPr>
        <p:spPr>
          <a:xfrm>
            <a:off x="0" y="-35793"/>
            <a:ext cx="10693400" cy="32295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Rectangle 6">
            <a:extLst>
              <a:ext uri="{FF2B5EF4-FFF2-40B4-BE49-F238E27FC236}">
                <a16:creationId xmlns:a16="http://schemas.microsoft.com/office/drawing/2014/main" id="{3248333E-F58B-430B-B3ED-0D190676FF1E}"/>
              </a:ext>
            </a:extLst>
          </p:cNvPr>
          <p:cNvSpPr/>
          <p:nvPr userDrawn="1"/>
        </p:nvSpPr>
        <p:spPr>
          <a:xfrm>
            <a:off x="-80441" y="3849861"/>
            <a:ext cx="10898193" cy="3711402"/>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1"/>
              <a:gd name="connsiteY0" fmla="*/ 0 h 3705052"/>
              <a:gd name="connsiteX1" fmla="*/ 10693401 w 10693401"/>
              <a:gd name="connsiteY1" fmla="*/ 2154801 h 3705052"/>
              <a:gd name="connsiteX2" fmla="*/ 10693400 w 10693401"/>
              <a:gd name="connsiteY2" fmla="*/ 3705052 h 3705052"/>
              <a:gd name="connsiteX3" fmla="*/ 0 w 10693401"/>
              <a:gd name="connsiteY3" fmla="*/ 3705052 h 3705052"/>
              <a:gd name="connsiteX4" fmla="*/ 8193 w 10693401"/>
              <a:gd name="connsiteY4" fmla="*/ 0 h 3705052"/>
              <a:gd name="connsiteX0" fmla="*/ 8193 w 10693401"/>
              <a:gd name="connsiteY0" fmla="*/ 0 h 3705052"/>
              <a:gd name="connsiteX1" fmla="*/ 3175 w 10693401"/>
              <a:gd name="connsiteY1" fmla="*/ 4589 h 3705052"/>
              <a:gd name="connsiteX2" fmla="*/ 10693401 w 10693401"/>
              <a:gd name="connsiteY2" fmla="*/ 2154801 h 3705052"/>
              <a:gd name="connsiteX3" fmla="*/ 10693400 w 10693401"/>
              <a:gd name="connsiteY3" fmla="*/ 3705052 h 3705052"/>
              <a:gd name="connsiteX4" fmla="*/ 0 w 10693401"/>
              <a:gd name="connsiteY4" fmla="*/ 3705052 h 3705052"/>
              <a:gd name="connsiteX5" fmla="*/ 8193 w 10693401"/>
              <a:gd name="connsiteY5" fmla="*/ 0 h 3705052"/>
              <a:gd name="connsiteX0" fmla="*/ 1843 w 10693401"/>
              <a:gd name="connsiteY0" fmla="*/ 0 h 3711402"/>
              <a:gd name="connsiteX1" fmla="*/ 3175 w 10693401"/>
              <a:gd name="connsiteY1" fmla="*/ 10939 h 3711402"/>
              <a:gd name="connsiteX2" fmla="*/ 10693401 w 10693401"/>
              <a:gd name="connsiteY2" fmla="*/ 2161151 h 3711402"/>
              <a:gd name="connsiteX3" fmla="*/ 10693400 w 10693401"/>
              <a:gd name="connsiteY3" fmla="*/ 3711402 h 3711402"/>
              <a:gd name="connsiteX4" fmla="*/ 0 w 10693401"/>
              <a:gd name="connsiteY4" fmla="*/ 3711402 h 3711402"/>
              <a:gd name="connsiteX5" fmla="*/ 1843 w 10693401"/>
              <a:gd name="connsiteY5" fmla="*/ 0 h 37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3401" h="3711402">
                <a:moveTo>
                  <a:pt x="1843" y="0"/>
                </a:moveTo>
                <a:cubicBezTo>
                  <a:pt x="5462" y="1530"/>
                  <a:pt x="-444" y="9409"/>
                  <a:pt x="3175" y="10939"/>
                </a:cubicBezTo>
                <a:lnTo>
                  <a:pt x="10693401" y="2161151"/>
                </a:lnTo>
                <a:cubicBezTo>
                  <a:pt x="10693401" y="2677901"/>
                  <a:pt x="10693400" y="3194652"/>
                  <a:pt x="10693400" y="3711402"/>
                </a:cubicBezTo>
                <a:lnTo>
                  <a:pt x="0" y="3711402"/>
                </a:lnTo>
                <a:cubicBezTo>
                  <a:pt x="614" y="2474268"/>
                  <a:pt x="1229" y="1237134"/>
                  <a:pt x="1843" y="0"/>
                </a:cubicBez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t> </a:t>
            </a:r>
          </a:p>
        </p:txBody>
      </p:sp>
      <p:pic>
        <p:nvPicPr>
          <p:cNvPr id="14" name="Picture 2" descr="Barre.jpg">
            <a:extLst>
              <a:ext uri="{FF2B5EF4-FFF2-40B4-BE49-F238E27FC236}">
                <a16:creationId xmlns:a16="http://schemas.microsoft.com/office/drawing/2014/main" id="{F89D6C16-9223-47AA-AE6C-C0E4481E8865}"/>
              </a:ext>
            </a:extLst>
          </p:cNvPr>
          <p:cNvPicPr preferRelativeResize="0">
            <a:picLocks/>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683514">
            <a:off x="-181298" y="4876005"/>
            <a:ext cx="11099907" cy="85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5" name="Straight Connector 14">
            <a:extLst>
              <a:ext uri="{FF2B5EF4-FFF2-40B4-BE49-F238E27FC236}">
                <a16:creationId xmlns:a16="http://schemas.microsoft.com/office/drawing/2014/main" id="{AD26EBEF-24C4-4B3D-8F79-5020FF8937D4}"/>
              </a:ext>
            </a:extLst>
          </p:cNvPr>
          <p:cNvCxnSpPr>
            <a:cxnSpLocks/>
          </p:cNvCxnSpPr>
          <p:nvPr userDrawn="1"/>
        </p:nvCxnSpPr>
        <p:spPr>
          <a:xfrm>
            <a:off x="544837" y="2169023"/>
            <a:ext cx="1561503" cy="0"/>
          </a:xfrm>
          <a:prstGeom prst="line">
            <a:avLst/>
          </a:prstGeom>
          <a:ln w="57150" cap="rnd">
            <a:solidFill>
              <a:srgbClr val="004084"/>
            </a:solidFill>
          </a:ln>
          <a:effectLst/>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0E1EC887-81B1-4886-842B-BA3CA50FEFA4}"/>
              </a:ext>
            </a:extLst>
          </p:cNvPr>
          <p:cNvSpPr/>
          <p:nvPr userDrawn="1"/>
        </p:nvSpPr>
        <p:spPr>
          <a:xfrm>
            <a:off x="234132" y="900311"/>
            <a:ext cx="1728192" cy="2176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0A2366D8-6B51-44EE-A61D-9BE6765ADAEE}"/>
              </a:ext>
            </a:extLst>
          </p:cNvPr>
          <p:cNvSpPr/>
          <p:nvPr userDrawn="1"/>
        </p:nvSpPr>
        <p:spPr>
          <a:xfrm>
            <a:off x="0" y="-35793"/>
            <a:ext cx="10693400" cy="32295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23" name="Picture 22">
            <a:extLst>
              <a:ext uri="{FF2B5EF4-FFF2-40B4-BE49-F238E27FC236}">
                <a16:creationId xmlns:a16="http://schemas.microsoft.com/office/drawing/2014/main" id="{642D8295-2FCE-4D5E-BA7F-A048F0DD0B02}"/>
              </a:ext>
            </a:extLst>
          </p:cNvPr>
          <p:cNvPicPr>
            <a:picLocks noChangeAspect="1"/>
          </p:cNvPicPr>
          <p:nvPr userDrawn="1"/>
        </p:nvPicPr>
        <p:blipFill>
          <a:blip r:embed="rId3" cstate="email">
            <a:alphaModFix amt="84000"/>
            <a:extLst>
              <a:ext uri="{28A0092B-C50C-407E-A947-70E740481C1C}">
                <a14:useLocalDpi xmlns:a14="http://schemas.microsoft.com/office/drawing/2010/main"/>
              </a:ext>
            </a:extLst>
          </a:blip>
          <a:stretch>
            <a:fillRect/>
          </a:stretch>
        </p:blipFill>
        <p:spPr>
          <a:xfrm>
            <a:off x="811995" y="-180232"/>
            <a:ext cx="8757578" cy="7561263"/>
          </a:xfrm>
          <a:prstGeom prst="rect">
            <a:avLst/>
          </a:prstGeom>
        </p:spPr>
      </p:pic>
      <p:pic>
        <p:nvPicPr>
          <p:cNvPr id="26" name="Picture 25">
            <a:extLst>
              <a:ext uri="{FF2B5EF4-FFF2-40B4-BE49-F238E27FC236}">
                <a16:creationId xmlns:a16="http://schemas.microsoft.com/office/drawing/2014/main" id="{FA254A17-4723-AA44-8BDB-3EC9BF21DDC8}"/>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522164" y="6044692"/>
            <a:ext cx="2971800" cy="1092200"/>
          </a:xfrm>
          <a:prstGeom prst="rect">
            <a:avLst/>
          </a:prstGeom>
        </p:spPr>
      </p:pic>
      <p:pic>
        <p:nvPicPr>
          <p:cNvPr id="27" name="Picture 26">
            <a:extLst>
              <a:ext uri="{FF2B5EF4-FFF2-40B4-BE49-F238E27FC236}">
                <a16:creationId xmlns:a16="http://schemas.microsoft.com/office/drawing/2014/main" id="{85EA595F-DE1D-4E40-ACAC-9D47F876D5E2}"/>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7665429" y="6499943"/>
            <a:ext cx="2520280" cy="593007"/>
          </a:xfrm>
          <a:prstGeom prst="rect">
            <a:avLst/>
          </a:prstGeom>
        </p:spPr>
      </p:pic>
    </p:spTree>
    <p:extLst>
      <p:ext uri="{BB962C8B-B14F-4D97-AF65-F5344CB8AC3E}">
        <p14:creationId xmlns:p14="http://schemas.microsoft.com/office/powerpoint/2010/main" val="3749413184"/>
      </p:ext>
    </p:extLst>
  </p:cSld>
  <p:clrMapOvr>
    <a:masterClrMapping/>
  </p:clrMapOvr>
  <p:transition spd="slow">
    <p:push/>
  </p:transition>
  <p:extLst>
    <p:ext uri="{DCECCB84-F9BA-43D5-87BE-67443E8EF086}">
      <p15:sldGuideLst xmlns:p15="http://schemas.microsoft.com/office/powerpoint/2012/main">
        <p15:guide id="1" orient="horz" pos="4105">
          <p15:clr>
            <a:srgbClr val="FBAE40"/>
          </p15:clr>
        </p15:guide>
        <p15:guide id="2" orient="horz" pos="4468">
          <p15:clr>
            <a:srgbClr val="FBAE40"/>
          </p15:clr>
        </p15:guide>
        <p15:guide id="3" pos="329">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noProof="0"/>
              <a:t>Click to edit slide title</a:t>
            </a:r>
          </a:p>
        </p:txBody>
      </p:sp>
      <p:sp>
        <p:nvSpPr>
          <p:cNvPr id="3" name="Content Placeholder 2"/>
          <p:cNvSpPr>
            <a:spLocks noGrp="1"/>
          </p:cNvSpPr>
          <p:nvPr>
            <p:ph idx="1" hasCustomPrompt="1"/>
          </p:nvPr>
        </p:nvSpPr>
        <p:spPr/>
        <p:txBody>
          <a:bodyPr/>
          <a:lstStyle>
            <a:lvl1pPr marL="342900" indent="-342900">
              <a:buClr>
                <a:srgbClr val="FF9933"/>
              </a:buClr>
              <a:buFont typeface="Wingdings" panose="05000000000000000000" pitchFamily="2" charset="2"/>
              <a:buChar char="§"/>
              <a:defRPr sz="2000">
                <a:latin typeface="Roboto" panose="02000000000000000000" pitchFamily="2" charset="0"/>
                <a:ea typeface="Roboto" panose="02000000000000000000" pitchFamily="2" charset="0"/>
                <a:cs typeface="Roboto" panose="02000000000000000000" pitchFamily="2" charset="0"/>
              </a:defRPr>
            </a:lvl1pPr>
            <a:lvl2pPr marL="800100" indent="-342900">
              <a:buClr>
                <a:srgbClr val="004084"/>
              </a:buClr>
              <a:buFont typeface="Roboto" panose="02000000000000000000" pitchFamily="2" charset="0"/>
              <a:buChar char="−"/>
              <a:defRPr sz="1800">
                <a:latin typeface="Roboto" panose="02000000000000000000" pitchFamily="2" charset="0"/>
                <a:ea typeface="Roboto" panose="02000000000000000000" pitchFamily="2" charset="0"/>
                <a:cs typeface="Roboto" panose="02000000000000000000" pitchFamily="2" charset="0"/>
              </a:defRPr>
            </a:lvl2pPr>
            <a:lvl3pPr marL="1200150" indent="-285750">
              <a:buFont typeface="Roboto" panose="02000000000000000000" pitchFamily="2" charset="0"/>
              <a:buChar char="−"/>
              <a:defRPr sz="1600" i="0">
                <a:solidFill>
                  <a:srgbClr val="004084"/>
                </a:solidFill>
                <a:latin typeface="Roboto" panose="02000000000000000000" pitchFamily="2" charset="0"/>
                <a:ea typeface="Roboto" panose="02000000000000000000" pitchFamily="2" charset="0"/>
                <a:cs typeface="Roboto" panose="02000000000000000000" pitchFamily="2" charset="0"/>
              </a:defRPr>
            </a:lvl3pPr>
          </a:lstStyle>
          <a:p>
            <a:pPr lvl="0"/>
            <a:r>
              <a:rPr lang="en-US" noProof="0"/>
              <a:t>First level</a:t>
            </a:r>
          </a:p>
          <a:p>
            <a:pPr lvl="1"/>
            <a:r>
              <a:rPr lang="en-US" noProof="0"/>
              <a:t>Second level</a:t>
            </a:r>
          </a:p>
          <a:p>
            <a:pPr lvl="2"/>
            <a:r>
              <a:rPr lang="en-US" noProof="0"/>
              <a:t>Third level</a:t>
            </a:r>
          </a:p>
        </p:txBody>
      </p:sp>
    </p:spTree>
    <p:extLst>
      <p:ext uri="{BB962C8B-B14F-4D97-AF65-F5344CB8AC3E}">
        <p14:creationId xmlns:p14="http://schemas.microsoft.com/office/powerpoint/2010/main" val="1016707257"/>
      </p:ext>
    </p:extLst>
  </p:cSld>
  <p:clrMapOvr>
    <a:masterClrMapping/>
  </p:clrMapOvr>
  <p:transition spd="slow">
    <p:push/>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_Title and Content - revers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noProof="0"/>
              <a:t>Click to edit slide title</a:t>
            </a:r>
          </a:p>
        </p:txBody>
      </p:sp>
      <p:sp>
        <p:nvSpPr>
          <p:cNvPr id="3" name="Content Placeholder 2"/>
          <p:cNvSpPr>
            <a:spLocks noGrp="1"/>
          </p:cNvSpPr>
          <p:nvPr>
            <p:ph idx="1" hasCustomPrompt="1"/>
          </p:nvPr>
        </p:nvSpPr>
        <p:spPr/>
        <p:txBody>
          <a:bodyPr/>
          <a:lstStyle>
            <a:lvl1pPr marL="342900" indent="-342900">
              <a:buClr>
                <a:srgbClr val="FF9933"/>
              </a:buClr>
              <a:buFont typeface="Wingdings" panose="05000000000000000000" pitchFamily="2" charset="2"/>
              <a:buChar char="§"/>
              <a:defRPr sz="2400">
                <a:solidFill>
                  <a:schemeClr val="bg1"/>
                </a:solidFill>
                <a:latin typeface="Roboto" panose="02000000000000000000" pitchFamily="2" charset="0"/>
                <a:ea typeface="Roboto" panose="02000000000000000000" pitchFamily="2" charset="0"/>
                <a:cs typeface="Roboto" panose="02000000000000000000" pitchFamily="2" charset="0"/>
              </a:defRPr>
            </a:lvl1pPr>
            <a:lvl2pPr marL="800100" indent="-342900">
              <a:buClr>
                <a:schemeClr val="bg1"/>
              </a:buClr>
              <a:buFont typeface="Roboto" panose="02000000000000000000" pitchFamily="2" charset="0"/>
              <a:buChar char="−"/>
              <a:defRPr sz="2000">
                <a:solidFill>
                  <a:schemeClr val="bg1"/>
                </a:solidFill>
                <a:latin typeface="Roboto" panose="02000000000000000000" pitchFamily="2" charset="0"/>
                <a:ea typeface="Roboto" panose="02000000000000000000" pitchFamily="2" charset="0"/>
                <a:cs typeface="Roboto" panose="02000000000000000000" pitchFamily="2" charset="0"/>
              </a:defRPr>
            </a:lvl2pPr>
            <a:lvl3pPr marL="1200150" indent="-285750">
              <a:buFont typeface="Roboto" panose="02000000000000000000" pitchFamily="2" charset="0"/>
              <a:buChar char="−"/>
              <a:defRPr sz="1600" i="0">
                <a:solidFill>
                  <a:schemeClr val="bg1"/>
                </a:solidFill>
                <a:latin typeface="Roboto" panose="02000000000000000000" pitchFamily="2" charset="0"/>
                <a:ea typeface="Roboto" panose="02000000000000000000" pitchFamily="2" charset="0"/>
                <a:cs typeface="Roboto" panose="02000000000000000000" pitchFamily="2" charset="0"/>
              </a:defRPr>
            </a:lvl3pPr>
          </a:lstStyle>
          <a:p>
            <a:pPr lvl="0"/>
            <a:r>
              <a:rPr lang="en-US" noProof="0"/>
              <a:t>First level</a:t>
            </a:r>
          </a:p>
          <a:p>
            <a:pPr lvl="1"/>
            <a:r>
              <a:rPr lang="en-US" noProof="0"/>
              <a:t>Second level</a:t>
            </a:r>
          </a:p>
          <a:p>
            <a:pPr lvl="2"/>
            <a:r>
              <a:rPr lang="en-US" noProof="0"/>
              <a:t>Third level</a:t>
            </a:r>
          </a:p>
        </p:txBody>
      </p:sp>
      <p:cxnSp>
        <p:nvCxnSpPr>
          <p:cNvPr id="4" name="Straight Connector 3">
            <a:extLst>
              <a:ext uri="{FF2B5EF4-FFF2-40B4-BE49-F238E27FC236}">
                <a16:creationId xmlns:a16="http://schemas.microsoft.com/office/drawing/2014/main" id="{35B9F130-5DD9-49B1-9915-84C423056C0E}"/>
              </a:ext>
            </a:extLst>
          </p:cNvPr>
          <p:cNvCxnSpPr>
            <a:cxnSpLocks/>
          </p:cNvCxnSpPr>
          <p:nvPr userDrawn="1"/>
        </p:nvCxnSpPr>
        <p:spPr>
          <a:xfrm>
            <a:off x="551981" y="1044327"/>
            <a:ext cx="1211312" cy="0"/>
          </a:xfrm>
          <a:prstGeom prst="line">
            <a:avLst/>
          </a:prstGeom>
          <a:ln w="57150" cap="rnd">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60980293"/>
      </p:ext>
    </p:extLst>
  </p:cSld>
  <p:clrMapOvr>
    <a:masterClrMapping/>
  </p:clrMapOvr>
  <p:transition spd="slow">
    <p:push/>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3275896"/>
      </p:ext>
    </p:extLst>
  </p:cSld>
  <p:clrMapOvr>
    <a:masterClrMapping/>
  </p:clrMapOvr>
  <p:transition spd="slow">
    <p:push/>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1_Title Only with UN watermar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9672CB-8785-4463-9030-C4587EEF7A80}"/>
              </a:ext>
            </a:extLst>
          </p:cNvPr>
          <p:cNvPicPr>
            <a:picLocks noChangeAspect="1"/>
          </p:cNvPicPr>
          <p:nvPr userDrawn="1"/>
        </p:nvPicPr>
        <p:blipFill>
          <a:blip r:embed="rId2" cstate="email">
            <a:alphaModFix amt="84000"/>
            <a:extLst>
              <a:ext uri="{28A0092B-C50C-407E-A947-70E740481C1C}">
                <a14:useLocalDpi xmlns:a14="http://schemas.microsoft.com/office/drawing/2010/main"/>
              </a:ext>
            </a:extLst>
          </a:blip>
          <a:stretch>
            <a:fillRect/>
          </a:stretch>
        </p:blipFill>
        <p:spPr>
          <a:xfrm>
            <a:off x="811995" y="-180232"/>
            <a:ext cx="8757578" cy="7561263"/>
          </a:xfrm>
          <a:prstGeom prst="rect">
            <a:avLst/>
          </a:prstGeom>
        </p:spPr>
      </p:pic>
      <p:sp>
        <p:nvSpPr>
          <p:cNvPr id="2" name="Title 1"/>
          <p:cNvSpPr>
            <a:spLocks noGrp="1"/>
          </p:cNvSpPr>
          <p:nvPr>
            <p:ph type="title" hasCustomPrompt="1"/>
          </p:nvPr>
        </p:nvSpPr>
        <p:spPr>
          <a:xfrm>
            <a:off x="534988" y="180231"/>
            <a:ext cx="9623425" cy="864096"/>
          </a:xfrm>
        </p:spPr>
        <p:txBody>
          <a:bodyPr/>
          <a:lstStyle>
            <a:lvl1pPr>
              <a:defRPr/>
            </a:lvl1pPr>
          </a:lstStyle>
          <a:p>
            <a:r>
              <a:rPr lang="en-US"/>
              <a:t>Click to edit slide title</a:t>
            </a:r>
          </a:p>
        </p:txBody>
      </p:sp>
    </p:spTree>
    <p:extLst>
      <p:ext uri="{BB962C8B-B14F-4D97-AF65-F5344CB8AC3E}">
        <p14:creationId xmlns:p14="http://schemas.microsoft.com/office/powerpoint/2010/main" val="1761424453"/>
      </p:ext>
    </p:extLst>
  </p:cSld>
  <p:clrMapOvr>
    <a:masterClrMapping/>
  </p:clrMapOvr>
  <p:transition spd="slow">
    <p:push/>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10EB3C3-6AB0-4A5B-A95B-D8185DB5F033}"/>
              </a:ext>
            </a:extLst>
          </p:cNvPr>
          <p:cNvSpPr/>
          <p:nvPr userDrawn="1"/>
        </p:nvSpPr>
        <p:spPr>
          <a:xfrm>
            <a:off x="306140" y="828303"/>
            <a:ext cx="1872208" cy="43204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73183051"/>
      </p:ext>
    </p:extLst>
  </p:cSld>
  <p:clrMapOvr>
    <a:masterClrMapping/>
  </p:clrMapOvr>
  <p:transition spd="slow">
    <p:push/>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slide title</a:t>
            </a:r>
          </a:p>
        </p:txBody>
      </p:sp>
      <p:sp>
        <p:nvSpPr>
          <p:cNvPr id="3" name="Content Placeholder 2"/>
          <p:cNvSpPr>
            <a:spLocks noGrp="1"/>
          </p:cNvSpPr>
          <p:nvPr>
            <p:ph sz="half" idx="1" hasCustomPrompt="1"/>
          </p:nvPr>
        </p:nvSpPr>
        <p:spPr>
          <a:xfrm>
            <a:off x="534988" y="1476375"/>
            <a:ext cx="4735512" cy="5329286"/>
          </a:xfrm>
        </p:spPr>
        <p:txBody>
          <a:bodyPr/>
          <a:lstStyle>
            <a:lvl1pPr>
              <a:defRPr sz="2000"/>
            </a:lvl1pPr>
            <a:lvl2pPr>
              <a:defRPr sz="1600"/>
            </a:lvl2pPr>
            <a:lvl3pPr>
              <a:defRPr sz="1500"/>
            </a:lvl3pPr>
            <a:lvl4pPr>
              <a:defRPr sz="1800"/>
            </a:lvl4pPr>
            <a:lvl5pPr>
              <a:defRPr sz="1800"/>
            </a:lvl5pPr>
            <a:lvl6pPr>
              <a:defRPr sz="1800"/>
            </a:lvl6pPr>
            <a:lvl7pPr>
              <a:defRPr sz="1800"/>
            </a:lvl7pPr>
            <a:lvl8pPr>
              <a:defRPr sz="1800"/>
            </a:lvl8pPr>
            <a:lvl9pPr>
              <a:defRPr sz="1800"/>
            </a:lvl9pPr>
          </a:lstStyle>
          <a:p>
            <a:pPr lvl="0"/>
            <a:r>
              <a:rPr lang="fr-CH"/>
              <a:t>Click to </a:t>
            </a:r>
            <a:r>
              <a:rPr lang="fr-CH" err="1"/>
              <a:t>edit</a:t>
            </a:r>
            <a:r>
              <a:rPr lang="fr-CH"/>
              <a:t> Master </a:t>
            </a:r>
            <a:r>
              <a:rPr lang="fr-CH" err="1"/>
              <a:t>text</a:t>
            </a:r>
            <a:r>
              <a:rPr lang="fr-CH"/>
              <a:t> styles</a:t>
            </a:r>
          </a:p>
          <a:p>
            <a:pPr lvl="1"/>
            <a:r>
              <a:rPr lang="fr-CH"/>
              <a:t>Second </a:t>
            </a:r>
            <a:r>
              <a:rPr lang="fr-CH" err="1"/>
              <a:t>level</a:t>
            </a:r>
            <a:endParaRPr lang="fr-CH"/>
          </a:p>
        </p:txBody>
      </p:sp>
      <p:sp>
        <p:nvSpPr>
          <p:cNvPr id="4" name="Content Placeholder 3"/>
          <p:cNvSpPr>
            <a:spLocks noGrp="1"/>
          </p:cNvSpPr>
          <p:nvPr>
            <p:ph sz="half" idx="2" hasCustomPrompt="1"/>
          </p:nvPr>
        </p:nvSpPr>
        <p:spPr>
          <a:xfrm>
            <a:off x="5422900" y="1476375"/>
            <a:ext cx="4735513" cy="5329286"/>
          </a:xfrm>
        </p:spPr>
        <p:txBody>
          <a:bodyPr/>
          <a:lstStyle>
            <a:lvl1pPr>
              <a:defRPr sz="2000"/>
            </a:lvl1pPr>
            <a:lvl2pPr>
              <a:defRPr sz="1600"/>
            </a:lvl2pPr>
            <a:lvl3pPr>
              <a:defRPr sz="1500"/>
            </a:lvl3pPr>
            <a:lvl4pPr>
              <a:defRPr sz="1800"/>
            </a:lvl4pPr>
            <a:lvl5pPr>
              <a:defRPr sz="1800"/>
            </a:lvl5pPr>
            <a:lvl6pPr>
              <a:defRPr sz="1800"/>
            </a:lvl6pPr>
            <a:lvl7pPr>
              <a:defRPr sz="1800"/>
            </a:lvl7pPr>
            <a:lvl8pPr>
              <a:defRPr sz="1800"/>
            </a:lvl8pPr>
            <a:lvl9pPr>
              <a:defRPr sz="1800"/>
            </a:lvl9pPr>
          </a:lstStyle>
          <a:p>
            <a:pPr lvl="0"/>
            <a:r>
              <a:rPr lang="fr-CH"/>
              <a:t>Click to </a:t>
            </a:r>
            <a:r>
              <a:rPr lang="fr-CH" err="1"/>
              <a:t>edit</a:t>
            </a:r>
            <a:r>
              <a:rPr lang="fr-CH"/>
              <a:t> Master </a:t>
            </a:r>
            <a:r>
              <a:rPr lang="fr-CH" err="1"/>
              <a:t>text</a:t>
            </a:r>
            <a:r>
              <a:rPr lang="fr-CH"/>
              <a:t> styles</a:t>
            </a:r>
          </a:p>
          <a:p>
            <a:pPr lvl="1"/>
            <a:r>
              <a:rPr lang="fr-CH"/>
              <a:t>Second </a:t>
            </a:r>
            <a:r>
              <a:rPr lang="fr-CH" err="1"/>
              <a:t>level</a:t>
            </a:r>
            <a:endParaRPr lang="fr-CH"/>
          </a:p>
        </p:txBody>
      </p:sp>
    </p:spTree>
    <p:extLst>
      <p:ext uri="{BB962C8B-B14F-4D97-AF65-F5344CB8AC3E}">
        <p14:creationId xmlns:p14="http://schemas.microsoft.com/office/powerpoint/2010/main" val="4219763157"/>
      </p:ext>
    </p:extLst>
  </p:cSld>
  <p:clrMapOvr>
    <a:masterClrMapping/>
  </p:clrMapOvr>
  <p:transition spd="slow">
    <p:push/>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lumn with header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slide title</a:t>
            </a:r>
          </a:p>
        </p:txBody>
      </p:sp>
      <p:sp>
        <p:nvSpPr>
          <p:cNvPr id="3" name="Content Placeholder 2"/>
          <p:cNvSpPr>
            <a:spLocks noGrp="1"/>
          </p:cNvSpPr>
          <p:nvPr>
            <p:ph sz="half" idx="1" hasCustomPrompt="1"/>
          </p:nvPr>
        </p:nvSpPr>
        <p:spPr>
          <a:xfrm>
            <a:off x="534988" y="2124447"/>
            <a:ext cx="4608388" cy="4681214"/>
          </a:xfrm>
        </p:spPr>
        <p:txBody>
          <a:bodyPr/>
          <a:lstStyle>
            <a:lvl1pPr>
              <a:defRPr sz="1800"/>
            </a:lvl1pPr>
            <a:lvl2pPr>
              <a:defRPr sz="1400"/>
            </a:lvl2pPr>
            <a:lvl3pPr>
              <a:defRPr sz="1500"/>
            </a:lvl3pPr>
            <a:lvl4pPr>
              <a:defRPr sz="1800"/>
            </a:lvl4pPr>
            <a:lvl5pPr>
              <a:defRPr sz="1800"/>
            </a:lvl5pPr>
            <a:lvl6pPr>
              <a:defRPr sz="1800"/>
            </a:lvl6pPr>
            <a:lvl7pPr>
              <a:defRPr sz="1800"/>
            </a:lvl7pPr>
            <a:lvl8pPr>
              <a:defRPr sz="1800"/>
            </a:lvl8pPr>
            <a:lvl9pPr>
              <a:defRPr sz="1800"/>
            </a:lvl9pPr>
          </a:lstStyle>
          <a:p>
            <a:pPr lvl="0"/>
            <a:r>
              <a:rPr lang="fr-CH"/>
              <a:t>Click to </a:t>
            </a:r>
            <a:r>
              <a:rPr lang="fr-CH" err="1"/>
              <a:t>edit</a:t>
            </a:r>
            <a:r>
              <a:rPr lang="fr-CH"/>
              <a:t> Master </a:t>
            </a:r>
            <a:r>
              <a:rPr lang="fr-CH" err="1"/>
              <a:t>text</a:t>
            </a:r>
            <a:r>
              <a:rPr lang="fr-CH"/>
              <a:t> styles</a:t>
            </a:r>
          </a:p>
          <a:p>
            <a:pPr lvl="1"/>
            <a:r>
              <a:rPr lang="fr-CH"/>
              <a:t>Second </a:t>
            </a:r>
            <a:r>
              <a:rPr lang="fr-CH" err="1"/>
              <a:t>level</a:t>
            </a:r>
            <a:endParaRPr lang="fr-CH"/>
          </a:p>
        </p:txBody>
      </p:sp>
      <p:sp>
        <p:nvSpPr>
          <p:cNvPr id="4" name="Content Placeholder 3"/>
          <p:cNvSpPr>
            <a:spLocks noGrp="1"/>
          </p:cNvSpPr>
          <p:nvPr>
            <p:ph sz="half" idx="2" hasCustomPrompt="1"/>
          </p:nvPr>
        </p:nvSpPr>
        <p:spPr>
          <a:xfrm>
            <a:off x="5550025" y="2124447"/>
            <a:ext cx="4608388" cy="4681214"/>
          </a:xfrm>
        </p:spPr>
        <p:txBody>
          <a:bodyPr/>
          <a:lstStyle>
            <a:lvl1pPr>
              <a:defRPr sz="1800"/>
            </a:lvl1pPr>
            <a:lvl2pPr>
              <a:defRPr sz="1400"/>
            </a:lvl2pPr>
            <a:lvl3pPr>
              <a:defRPr sz="1500"/>
            </a:lvl3pPr>
            <a:lvl4pPr>
              <a:defRPr sz="1800"/>
            </a:lvl4pPr>
            <a:lvl5pPr>
              <a:defRPr sz="1800"/>
            </a:lvl5pPr>
            <a:lvl6pPr>
              <a:defRPr sz="1800"/>
            </a:lvl6pPr>
            <a:lvl7pPr>
              <a:defRPr sz="1800"/>
            </a:lvl7pPr>
            <a:lvl8pPr>
              <a:defRPr sz="1800"/>
            </a:lvl8pPr>
            <a:lvl9pPr>
              <a:defRPr sz="1800"/>
            </a:lvl9pPr>
          </a:lstStyle>
          <a:p>
            <a:pPr lvl="0"/>
            <a:r>
              <a:rPr lang="fr-CH"/>
              <a:t>Click to </a:t>
            </a:r>
            <a:r>
              <a:rPr lang="fr-CH" err="1"/>
              <a:t>edit</a:t>
            </a:r>
            <a:r>
              <a:rPr lang="fr-CH"/>
              <a:t> Master </a:t>
            </a:r>
            <a:r>
              <a:rPr lang="fr-CH" err="1"/>
              <a:t>text</a:t>
            </a:r>
            <a:r>
              <a:rPr lang="fr-CH"/>
              <a:t> styles</a:t>
            </a:r>
          </a:p>
          <a:p>
            <a:pPr lvl="1"/>
            <a:r>
              <a:rPr lang="fr-CH"/>
              <a:t>Second </a:t>
            </a:r>
            <a:r>
              <a:rPr lang="fr-CH" err="1"/>
              <a:t>level</a:t>
            </a:r>
            <a:endParaRPr lang="fr-CH"/>
          </a:p>
        </p:txBody>
      </p:sp>
      <p:sp>
        <p:nvSpPr>
          <p:cNvPr id="5" name="Text Placeholder 6">
            <a:extLst>
              <a:ext uri="{FF2B5EF4-FFF2-40B4-BE49-F238E27FC236}">
                <a16:creationId xmlns:a16="http://schemas.microsoft.com/office/drawing/2014/main" id="{80EC4B88-2B9B-4B17-8EB4-8D6A873AC988}"/>
              </a:ext>
            </a:extLst>
          </p:cNvPr>
          <p:cNvSpPr>
            <a:spLocks noGrp="1"/>
          </p:cNvSpPr>
          <p:nvPr>
            <p:ph type="body" sz="quarter" idx="11"/>
          </p:nvPr>
        </p:nvSpPr>
        <p:spPr>
          <a:xfrm>
            <a:off x="534987" y="1476375"/>
            <a:ext cx="4595689" cy="576263"/>
          </a:xfrm>
          <a:solidFill>
            <a:schemeClr val="accent6">
              <a:lumMod val="40000"/>
              <a:lumOff val="60000"/>
            </a:schemeClr>
          </a:solidFill>
        </p:spPr>
        <p:txBody>
          <a:bodyPr anchor="ctr"/>
          <a:lstStyle>
            <a:lvl1pPr marL="0" indent="0" algn="ctr">
              <a:buNone/>
              <a:defRPr sz="1800">
                <a:latin typeface="Roboto Black" panose="02000000000000000000" pitchFamily="2" charset="0"/>
                <a:ea typeface="Roboto Black" panose="02000000000000000000" pitchFamily="2" charset="0"/>
                <a:cs typeface="Roboto Black" panose="02000000000000000000" pitchFamily="2" charset="0"/>
              </a:defRPr>
            </a:lvl1pPr>
          </a:lstStyle>
          <a:p>
            <a:pPr lvl="0"/>
            <a:r>
              <a:rPr lang="en-US"/>
              <a:t>Click to edit Master text styles</a:t>
            </a:r>
          </a:p>
        </p:txBody>
      </p:sp>
      <p:sp>
        <p:nvSpPr>
          <p:cNvPr id="6" name="Text Placeholder 6">
            <a:extLst>
              <a:ext uri="{FF2B5EF4-FFF2-40B4-BE49-F238E27FC236}">
                <a16:creationId xmlns:a16="http://schemas.microsoft.com/office/drawing/2014/main" id="{2569BACE-1B3A-4C7D-81B9-7CF8A9937B32}"/>
              </a:ext>
            </a:extLst>
          </p:cNvPr>
          <p:cNvSpPr>
            <a:spLocks noGrp="1"/>
          </p:cNvSpPr>
          <p:nvPr>
            <p:ph type="body" sz="quarter" idx="12"/>
          </p:nvPr>
        </p:nvSpPr>
        <p:spPr>
          <a:xfrm>
            <a:off x="5562724" y="1489710"/>
            <a:ext cx="4608388" cy="576263"/>
          </a:xfrm>
          <a:solidFill>
            <a:schemeClr val="accent6">
              <a:lumMod val="40000"/>
              <a:lumOff val="60000"/>
            </a:schemeClr>
          </a:solidFill>
        </p:spPr>
        <p:txBody>
          <a:bodyPr anchor="ctr"/>
          <a:lstStyle>
            <a:lvl1pPr marL="0" indent="0" algn="ctr">
              <a:buNone/>
              <a:defRPr sz="1800">
                <a:latin typeface="Roboto Black" panose="02000000000000000000" pitchFamily="2" charset="0"/>
                <a:ea typeface="Roboto Black" panose="02000000000000000000" pitchFamily="2" charset="0"/>
                <a:cs typeface="Roboto Black" panose="02000000000000000000" pitchFamily="2" charset="0"/>
              </a:defRPr>
            </a:lvl1pPr>
          </a:lstStyle>
          <a:p>
            <a:pPr lvl="0"/>
            <a:r>
              <a:rPr lang="en-US"/>
              <a:t>Click to edit Master text styles</a:t>
            </a:r>
          </a:p>
        </p:txBody>
      </p:sp>
    </p:spTree>
    <p:extLst>
      <p:ext uri="{BB962C8B-B14F-4D97-AF65-F5344CB8AC3E}">
        <p14:creationId xmlns:p14="http://schemas.microsoft.com/office/powerpoint/2010/main" val="84321086"/>
      </p:ext>
    </p:extLst>
  </p:cSld>
  <p:clrMapOvr>
    <a:masterClrMapping/>
  </p:clrMapOvr>
  <p:transition spd="slow">
    <p:push/>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s with quo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slide title</a:t>
            </a:r>
          </a:p>
        </p:txBody>
      </p:sp>
      <p:sp>
        <p:nvSpPr>
          <p:cNvPr id="3" name="Content Placeholder 2"/>
          <p:cNvSpPr>
            <a:spLocks noGrp="1"/>
          </p:cNvSpPr>
          <p:nvPr>
            <p:ph sz="half" idx="1" hasCustomPrompt="1"/>
          </p:nvPr>
        </p:nvSpPr>
        <p:spPr>
          <a:xfrm>
            <a:off x="534988" y="1476375"/>
            <a:ext cx="5099744" cy="5329286"/>
          </a:xfrm>
        </p:spPr>
        <p:txBody>
          <a:bodyPr/>
          <a:lstStyle>
            <a:lvl1pPr>
              <a:defRPr sz="2000"/>
            </a:lvl1pPr>
            <a:lvl2pPr>
              <a:defRPr sz="1600"/>
            </a:lvl2pPr>
            <a:lvl3pPr>
              <a:defRPr sz="1500"/>
            </a:lvl3pPr>
            <a:lvl4pPr>
              <a:defRPr sz="1800"/>
            </a:lvl4pPr>
            <a:lvl5pPr>
              <a:defRPr sz="1800"/>
            </a:lvl5pPr>
            <a:lvl6pPr>
              <a:defRPr sz="1800"/>
            </a:lvl6pPr>
            <a:lvl7pPr>
              <a:defRPr sz="1800"/>
            </a:lvl7pPr>
            <a:lvl8pPr>
              <a:defRPr sz="1800"/>
            </a:lvl8pPr>
            <a:lvl9pPr>
              <a:defRPr sz="1800"/>
            </a:lvl9pPr>
          </a:lstStyle>
          <a:p>
            <a:pPr lvl="0"/>
            <a:r>
              <a:rPr lang="fr-CH"/>
              <a:t>Click to </a:t>
            </a:r>
            <a:r>
              <a:rPr lang="fr-CH" err="1"/>
              <a:t>edit</a:t>
            </a:r>
            <a:r>
              <a:rPr lang="fr-CH"/>
              <a:t> Master </a:t>
            </a:r>
            <a:r>
              <a:rPr lang="fr-CH" err="1"/>
              <a:t>text</a:t>
            </a:r>
            <a:r>
              <a:rPr lang="fr-CH"/>
              <a:t> styles</a:t>
            </a:r>
          </a:p>
          <a:p>
            <a:pPr lvl="1"/>
            <a:r>
              <a:rPr lang="fr-CH"/>
              <a:t>Second </a:t>
            </a:r>
            <a:r>
              <a:rPr lang="fr-CH" err="1"/>
              <a:t>level</a:t>
            </a:r>
            <a:endParaRPr lang="fr-CH"/>
          </a:p>
        </p:txBody>
      </p:sp>
      <p:sp>
        <p:nvSpPr>
          <p:cNvPr id="5" name="Text Placeholder 6">
            <a:extLst>
              <a:ext uri="{FF2B5EF4-FFF2-40B4-BE49-F238E27FC236}">
                <a16:creationId xmlns:a16="http://schemas.microsoft.com/office/drawing/2014/main" id="{857C79FE-5112-4BC6-8CBC-E4199CDA919A}"/>
              </a:ext>
            </a:extLst>
          </p:cNvPr>
          <p:cNvSpPr>
            <a:spLocks noGrp="1"/>
          </p:cNvSpPr>
          <p:nvPr>
            <p:ph type="body" sz="quarter" idx="11" hasCustomPrompt="1"/>
          </p:nvPr>
        </p:nvSpPr>
        <p:spPr>
          <a:xfrm>
            <a:off x="6097711" y="1476375"/>
            <a:ext cx="4595689" cy="6084888"/>
          </a:xfrm>
          <a:solidFill>
            <a:schemeClr val="accent6">
              <a:lumMod val="40000"/>
              <a:lumOff val="60000"/>
            </a:schemeClr>
          </a:solidFill>
        </p:spPr>
        <p:txBody>
          <a:bodyPr anchor="ctr"/>
          <a:lstStyle>
            <a:lvl1pPr marL="0" indent="0" algn="ctr">
              <a:buNone/>
              <a:defRPr sz="2800">
                <a:latin typeface="Roboto Slab" pitchFamily="2" charset="0"/>
                <a:ea typeface="Roboto Slab" pitchFamily="2" charset="0"/>
                <a:cs typeface="Roboto Black" panose="02000000000000000000" pitchFamily="2" charset="0"/>
              </a:defRPr>
            </a:lvl1pPr>
          </a:lstStyle>
          <a:p>
            <a:pPr lvl="0"/>
            <a:r>
              <a:rPr lang="en-US">
                <a:latin typeface="Roboto Slab" pitchFamily="2" charset="0"/>
                <a:ea typeface="Roboto Slab" pitchFamily="2" charset="0"/>
              </a:rPr>
              <a:t>Insert quote here</a:t>
            </a:r>
            <a:endParaRPr lang="en-GB"/>
          </a:p>
        </p:txBody>
      </p:sp>
    </p:spTree>
    <p:extLst>
      <p:ext uri="{BB962C8B-B14F-4D97-AF65-F5344CB8AC3E}">
        <p14:creationId xmlns:p14="http://schemas.microsoft.com/office/powerpoint/2010/main" val="2707246919"/>
      </p:ext>
    </p:extLst>
  </p:cSld>
  <p:clrMapOvr>
    <a:masterClrMapping/>
  </p:clrMapOvr>
  <p:transition spd="slow">
    <p:push/>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hree column forma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slide title</a:t>
            </a:r>
          </a:p>
        </p:txBody>
      </p:sp>
      <p:sp>
        <p:nvSpPr>
          <p:cNvPr id="3" name="Content Placeholder 2"/>
          <p:cNvSpPr>
            <a:spLocks noGrp="1"/>
          </p:cNvSpPr>
          <p:nvPr>
            <p:ph sz="half" idx="1" hasCustomPrompt="1"/>
          </p:nvPr>
        </p:nvSpPr>
        <p:spPr>
          <a:xfrm>
            <a:off x="522164" y="2191071"/>
            <a:ext cx="3060000" cy="4614590"/>
          </a:xfrm>
        </p:spPr>
        <p:txBody>
          <a:bodyPr/>
          <a:lstStyle>
            <a:lvl1pPr>
              <a:defRPr sz="1500"/>
            </a:lvl1pPr>
            <a:lvl2pPr>
              <a:defRPr sz="1600"/>
            </a:lvl2pPr>
            <a:lvl3pPr>
              <a:defRPr sz="1500"/>
            </a:lvl3pPr>
            <a:lvl4pPr>
              <a:defRPr sz="1800"/>
            </a:lvl4pPr>
            <a:lvl5pPr>
              <a:defRPr sz="1800"/>
            </a:lvl5pPr>
            <a:lvl6pPr>
              <a:defRPr sz="1800"/>
            </a:lvl6pPr>
            <a:lvl7pPr>
              <a:defRPr sz="1800"/>
            </a:lvl7pPr>
            <a:lvl8pPr>
              <a:defRPr sz="1800"/>
            </a:lvl8pPr>
            <a:lvl9pPr>
              <a:defRPr sz="1800"/>
            </a:lvl9pPr>
          </a:lstStyle>
          <a:p>
            <a:pPr lvl="0"/>
            <a:r>
              <a:rPr lang="fr-CH"/>
              <a:t>Click to </a:t>
            </a:r>
            <a:r>
              <a:rPr lang="fr-CH" err="1"/>
              <a:t>edit</a:t>
            </a:r>
            <a:r>
              <a:rPr lang="fr-CH"/>
              <a:t> Master </a:t>
            </a:r>
            <a:r>
              <a:rPr lang="fr-CH" err="1"/>
              <a:t>text</a:t>
            </a:r>
            <a:r>
              <a:rPr lang="fr-CH"/>
              <a:t> styles</a:t>
            </a:r>
          </a:p>
        </p:txBody>
      </p:sp>
      <p:sp>
        <p:nvSpPr>
          <p:cNvPr id="4" name="Content Placeholder 3"/>
          <p:cNvSpPr>
            <a:spLocks noGrp="1"/>
          </p:cNvSpPr>
          <p:nvPr>
            <p:ph sz="half" idx="2" hasCustomPrompt="1"/>
          </p:nvPr>
        </p:nvSpPr>
        <p:spPr>
          <a:xfrm>
            <a:off x="3906700" y="2196455"/>
            <a:ext cx="3060000" cy="4614590"/>
          </a:xfrm>
        </p:spPr>
        <p:txBody>
          <a:bodyPr/>
          <a:lstStyle>
            <a:lvl1pPr>
              <a:defRPr sz="1500"/>
            </a:lvl1pPr>
            <a:lvl2pPr marL="457200" indent="0">
              <a:buNone/>
              <a:defRPr sz="1600"/>
            </a:lvl2pPr>
            <a:lvl3pPr>
              <a:defRPr sz="1500"/>
            </a:lvl3pPr>
            <a:lvl4pPr>
              <a:defRPr sz="1800"/>
            </a:lvl4pPr>
            <a:lvl5pPr>
              <a:defRPr sz="1800"/>
            </a:lvl5pPr>
            <a:lvl6pPr>
              <a:defRPr sz="1800"/>
            </a:lvl6pPr>
            <a:lvl7pPr>
              <a:defRPr sz="1800"/>
            </a:lvl7pPr>
            <a:lvl8pPr>
              <a:defRPr sz="1800"/>
            </a:lvl8pPr>
            <a:lvl9pPr>
              <a:defRPr sz="1800"/>
            </a:lvl9pPr>
          </a:lstStyle>
          <a:p>
            <a:pPr lvl="0"/>
            <a:r>
              <a:rPr lang="fr-CH"/>
              <a:t>Click to </a:t>
            </a:r>
            <a:r>
              <a:rPr lang="fr-CH" err="1"/>
              <a:t>edit</a:t>
            </a:r>
            <a:r>
              <a:rPr lang="fr-CH"/>
              <a:t> Master </a:t>
            </a:r>
            <a:r>
              <a:rPr lang="fr-CH" err="1"/>
              <a:t>text</a:t>
            </a:r>
            <a:r>
              <a:rPr lang="fr-CH"/>
              <a:t> styles</a:t>
            </a:r>
          </a:p>
        </p:txBody>
      </p:sp>
      <p:sp>
        <p:nvSpPr>
          <p:cNvPr id="5" name="Content Placeholder 3">
            <a:extLst>
              <a:ext uri="{FF2B5EF4-FFF2-40B4-BE49-F238E27FC236}">
                <a16:creationId xmlns:a16="http://schemas.microsoft.com/office/drawing/2014/main" id="{9A3925FA-44EE-4ADB-B5D7-7A494E500196}"/>
              </a:ext>
            </a:extLst>
          </p:cNvPr>
          <p:cNvSpPr>
            <a:spLocks noGrp="1"/>
          </p:cNvSpPr>
          <p:nvPr>
            <p:ph sz="half" idx="10" hasCustomPrompt="1"/>
          </p:nvPr>
        </p:nvSpPr>
        <p:spPr>
          <a:xfrm>
            <a:off x="7291236" y="2191071"/>
            <a:ext cx="3060000" cy="4614590"/>
          </a:xfrm>
        </p:spPr>
        <p:txBody>
          <a:bodyPr/>
          <a:lstStyle>
            <a:lvl1pPr>
              <a:defRPr sz="1500"/>
            </a:lvl1pPr>
            <a:lvl2pPr marL="457200" indent="0">
              <a:buNone/>
              <a:defRPr sz="1600"/>
            </a:lvl2pPr>
            <a:lvl3pPr>
              <a:defRPr sz="1500"/>
            </a:lvl3pPr>
            <a:lvl4pPr>
              <a:defRPr sz="1800"/>
            </a:lvl4pPr>
            <a:lvl5pPr>
              <a:defRPr sz="1800"/>
            </a:lvl5pPr>
            <a:lvl6pPr>
              <a:defRPr sz="1800"/>
            </a:lvl6pPr>
            <a:lvl7pPr>
              <a:defRPr sz="1800"/>
            </a:lvl7pPr>
            <a:lvl8pPr>
              <a:defRPr sz="1800"/>
            </a:lvl8pPr>
            <a:lvl9pPr>
              <a:defRPr sz="1800"/>
            </a:lvl9pPr>
          </a:lstStyle>
          <a:p>
            <a:pPr lvl="0"/>
            <a:r>
              <a:rPr lang="fr-CH"/>
              <a:t>Click to </a:t>
            </a:r>
            <a:r>
              <a:rPr lang="fr-CH" err="1"/>
              <a:t>edit</a:t>
            </a:r>
            <a:r>
              <a:rPr lang="fr-CH"/>
              <a:t> Master </a:t>
            </a:r>
            <a:r>
              <a:rPr lang="fr-CH" err="1"/>
              <a:t>text</a:t>
            </a:r>
            <a:r>
              <a:rPr lang="fr-CH"/>
              <a:t> styles</a:t>
            </a:r>
          </a:p>
        </p:txBody>
      </p:sp>
      <p:sp>
        <p:nvSpPr>
          <p:cNvPr id="7" name="Text Placeholder 6">
            <a:extLst>
              <a:ext uri="{FF2B5EF4-FFF2-40B4-BE49-F238E27FC236}">
                <a16:creationId xmlns:a16="http://schemas.microsoft.com/office/drawing/2014/main" id="{23D783F8-FF0B-4DA0-BF47-29142C7C6E2F}"/>
              </a:ext>
            </a:extLst>
          </p:cNvPr>
          <p:cNvSpPr>
            <a:spLocks noGrp="1"/>
          </p:cNvSpPr>
          <p:nvPr>
            <p:ph type="body" sz="quarter" idx="11"/>
          </p:nvPr>
        </p:nvSpPr>
        <p:spPr>
          <a:xfrm>
            <a:off x="534988" y="1476375"/>
            <a:ext cx="3060700" cy="576263"/>
          </a:xfrm>
          <a:solidFill>
            <a:schemeClr val="accent6">
              <a:lumMod val="40000"/>
              <a:lumOff val="60000"/>
            </a:schemeClr>
          </a:solidFill>
        </p:spPr>
        <p:txBody>
          <a:bodyPr anchor="ctr"/>
          <a:lstStyle>
            <a:lvl1pPr marL="0" indent="0" algn="ctr">
              <a:buNone/>
              <a:defRPr sz="1600">
                <a:latin typeface="Roboto Black" panose="02000000000000000000" pitchFamily="2" charset="0"/>
                <a:ea typeface="Roboto Black" panose="02000000000000000000" pitchFamily="2" charset="0"/>
                <a:cs typeface="Roboto Black" panose="02000000000000000000" pitchFamily="2"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CB23BBB6-5F90-4910-BE9A-C5B89E8D5141}"/>
              </a:ext>
            </a:extLst>
          </p:cNvPr>
          <p:cNvSpPr>
            <a:spLocks noGrp="1"/>
          </p:cNvSpPr>
          <p:nvPr>
            <p:ph type="body" sz="quarter" idx="12"/>
          </p:nvPr>
        </p:nvSpPr>
        <p:spPr>
          <a:xfrm>
            <a:off x="3906000" y="1476375"/>
            <a:ext cx="3060700" cy="576263"/>
          </a:xfrm>
          <a:solidFill>
            <a:schemeClr val="accent6">
              <a:lumMod val="40000"/>
              <a:lumOff val="60000"/>
            </a:schemeClr>
          </a:solidFill>
        </p:spPr>
        <p:txBody>
          <a:bodyPr anchor="ctr"/>
          <a:lstStyle>
            <a:lvl1pPr marL="0" indent="0" algn="ctr">
              <a:buNone/>
              <a:defRPr sz="1600">
                <a:latin typeface="Roboto Black" panose="02000000000000000000" pitchFamily="2" charset="0"/>
                <a:ea typeface="Roboto Black" panose="02000000000000000000" pitchFamily="2" charset="0"/>
                <a:cs typeface="Roboto Black" panose="02000000000000000000" pitchFamily="2" charset="0"/>
              </a:defRPr>
            </a:lvl1pPr>
          </a:lstStyle>
          <a:p>
            <a:pPr lvl="0"/>
            <a:r>
              <a:rPr lang="en-US"/>
              <a:t>Click to edit Master text styles</a:t>
            </a:r>
          </a:p>
        </p:txBody>
      </p:sp>
      <p:sp>
        <p:nvSpPr>
          <p:cNvPr id="9" name="Text Placeholder 6">
            <a:extLst>
              <a:ext uri="{FF2B5EF4-FFF2-40B4-BE49-F238E27FC236}">
                <a16:creationId xmlns:a16="http://schemas.microsoft.com/office/drawing/2014/main" id="{C2765F02-3919-47A4-9F73-67C270302092}"/>
              </a:ext>
            </a:extLst>
          </p:cNvPr>
          <p:cNvSpPr>
            <a:spLocks noGrp="1"/>
          </p:cNvSpPr>
          <p:nvPr>
            <p:ph type="body" sz="quarter" idx="13"/>
          </p:nvPr>
        </p:nvSpPr>
        <p:spPr>
          <a:xfrm>
            <a:off x="7241936" y="1476375"/>
            <a:ext cx="3060700" cy="576263"/>
          </a:xfrm>
          <a:solidFill>
            <a:schemeClr val="accent6">
              <a:lumMod val="40000"/>
              <a:lumOff val="60000"/>
            </a:schemeClr>
          </a:solidFill>
        </p:spPr>
        <p:txBody>
          <a:bodyPr anchor="ctr"/>
          <a:lstStyle>
            <a:lvl1pPr marL="0" indent="0" algn="ctr">
              <a:buNone/>
              <a:defRPr sz="1600">
                <a:latin typeface="Roboto Black" panose="02000000000000000000" pitchFamily="2" charset="0"/>
                <a:ea typeface="Roboto Black" panose="02000000000000000000" pitchFamily="2" charset="0"/>
                <a:cs typeface="Roboto Black" panose="02000000000000000000" pitchFamily="2" charset="0"/>
              </a:defRPr>
            </a:lvl1pPr>
          </a:lstStyle>
          <a:p>
            <a:pPr lvl="0"/>
            <a:r>
              <a:rPr lang="en-US"/>
              <a:t>Click to edit Master text styles</a:t>
            </a:r>
          </a:p>
        </p:txBody>
      </p:sp>
    </p:spTree>
    <p:extLst>
      <p:ext uri="{BB962C8B-B14F-4D97-AF65-F5344CB8AC3E}">
        <p14:creationId xmlns:p14="http://schemas.microsoft.com/office/powerpoint/2010/main" val="3526682608"/>
      </p:ext>
    </p:extLst>
  </p:cSld>
  <p:clrMapOvr>
    <a:masterClrMapping/>
  </p:clrMapOvr>
  <p:transition spd="slow">
    <p:pu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Slide no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F7B95CB-A06B-4A4C-9C1A-60F6F15B7EEB}"/>
              </a:ext>
            </a:extLst>
          </p:cNvPr>
          <p:cNvSpPr/>
          <p:nvPr userDrawn="1"/>
        </p:nvSpPr>
        <p:spPr>
          <a:xfrm>
            <a:off x="-80441" y="-35793"/>
            <a:ext cx="10898193" cy="615167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ectangle 6"/>
          <p:cNvSpPr/>
          <p:nvPr/>
        </p:nvSpPr>
        <p:spPr>
          <a:xfrm>
            <a:off x="-6877" y="3849861"/>
            <a:ext cx="10700277" cy="3711402"/>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1"/>
              <a:gd name="connsiteY0" fmla="*/ 0 h 3705052"/>
              <a:gd name="connsiteX1" fmla="*/ 10693401 w 10693401"/>
              <a:gd name="connsiteY1" fmla="*/ 2154801 h 3705052"/>
              <a:gd name="connsiteX2" fmla="*/ 10693400 w 10693401"/>
              <a:gd name="connsiteY2" fmla="*/ 3705052 h 3705052"/>
              <a:gd name="connsiteX3" fmla="*/ 0 w 10693401"/>
              <a:gd name="connsiteY3" fmla="*/ 3705052 h 3705052"/>
              <a:gd name="connsiteX4" fmla="*/ 8193 w 10693401"/>
              <a:gd name="connsiteY4" fmla="*/ 0 h 3705052"/>
              <a:gd name="connsiteX0" fmla="*/ 8193 w 10693401"/>
              <a:gd name="connsiteY0" fmla="*/ 0 h 3705052"/>
              <a:gd name="connsiteX1" fmla="*/ 3175 w 10693401"/>
              <a:gd name="connsiteY1" fmla="*/ 4589 h 3705052"/>
              <a:gd name="connsiteX2" fmla="*/ 10693401 w 10693401"/>
              <a:gd name="connsiteY2" fmla="*/ 2154801 h 3705052"/>
              <a:gd name="connsiteX3" fmla="*/ 10693400 w 10693401"/>
              <a:gd name="connsiteY3" fmla="*/ 3705052 h 3705052"/>
              <a:gd name="connsiteX4" fmla="*/ 0 w 10693401"/>
              <a:gd name="connsiteY4" fmla="*/ 3705052 h 3705052"/>
              <a:gd name="connsiteX5" fmla="*/ 8193 w 10693401"/>
              <a:gd name="connsiteY5" fmla="*/ 0 h 3705052"/>
              <a:gd name="connsiteX0" fmla="*/ 1843 w 10693401"/>
              <a:gd name="connsiteY0" fmla="*/ 0 h 3711402"/>
              <a:gd name="connsiteX1" fmla="*/ 3175 w 10693401"/>
              <a:gd name="connsiteY1" fmla="*/ 10939 h 3711402"/>
              <a:gd name="connsiteX2" fmla="*/ 10693401 w 10693401"/>
              <a:gd name="connsiteY2" fmla="*/ 2161151 h 3711402"/>
              <a:gd name="connsiteX3" fmla="*/ 10693400 w 10693401"/>
              <a:gd name="connsiteY3" fmla="*/ 3711402 h 3711402"/>
              <a:gd name="connsiteX4" fmla="*/ 0 w 10693401"/>
              <a:gd name="connsiteY4" fmla="*/ 3711402 h 3711402"/>
              <a:gd name="connsiteX5" fmla="*/ 1843 w 10693401"/>
              <a:gd name="connsiteY5" fmla="*/ 0 h 37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3401" h="3711402">
                <a:moveTo>
                  <a:pt x="1843" y="0"/>
                </a:moveTo>
                <a:cubicBezTo>
                  <a:pt x="5462" y="1530"/>
                  <a:pt x="-444" y="9409"/>
                  <a:pt x="3175" y="10939"/>
                </a:cubicBezTo>
                <a:lnTo>
                  <a:pt x="10693401" y="2161151"/>
                </a:lnTo>
                <a:cubicBezTo>
                  <a:pt x="10693401" y="2677901"/>
                  <a:pt x="10693400" y="3194652"/>
                  <a:pt x="10693400" y="3711402"/>
                </a:cubicBezTo>
                <a:lnTo>
                  <a:pt x="0" y="3711402"/>
                </a:lnTo>
                <a:cubicBezTo>
                  <a:pt x="614" y="2474268"/>
                  <a:pt x="1229" y="1237134"/>
                  <a:pt x="1843" y="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t> </a:t>
            </a:r>
          </a:p>
        </p:txBody>
      </p:sp>
      <p:sp>
        <p:nvSpPr>
          <p:cNvPr id="3" name="Subtitle 2"/>
          <p:cNvSpPr>
            <a:spLocks noGrp="1"/>
          </p:cNvSpPr>
          <p:nvPr>
            <p:ph type="subTitle" idx="1" hasCustomPrompt="1"/>
          </p:nvPr>
        </p:nvSpPr>
        <p:spPr>
          <a:xfrm>
            <a:off x="522164" y="1361409"/>
            <a:ext cx="9001000" cy="565938"/>
          </a:xfrm>
        </p:spPr>
        <p:txBody>
          <a:bodyPr lIns="0"/>
          <a:lstStyle>
            <a:lvl1pPr marL="0" indent="0" algn="l">
              <a:buNone/>
              <a:defRPr sz="4000">
                <a:solidFill>
                  <a:srgbClr val="004084"/>
                </a:solidFill>
                <a:latin typeface="+mj-lt"/>
                <a:ea typeface="Roboto" panose="02000000000000000000" pitchFamily="2" charset="0"/>
                <a:cs typeface="Roboto" panose="02000000000000000000" pitchFamily="2"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noProof="0"/>
              <a:t>Click to edit Master sub title style</a:t>
            </a:r>
          </a:p>
        </p:txBody>
      </p:sp>
      <p:pic>
        <p:nvPicPr>
          <p:cNvPr id="10" name="Picture 2" descr="Barre.jpg"/>
          <p:cNvPicPr preferRelativeResize="0">
            <a:picLocks/>
          </p:cNvPicPr>
          <p:nvPr/>
        </p:nvPicPr>
        <p:blipFill>
          <a:blip r:embed="rId2" cstate="email">
            <a:extLst>
              <a:ext uri="{28A0092B-C50C-407E-A947-70E740481C1C}">
                <a14:useLocalDpi xmlns:a14="http://schemas.microsoft.com/office/drawing/2010/main"/>
              </a:ext>
            </a:extLst>
          </a:blip>
          <a:srcRect/>
          <a:stretch>
            <a:fillRect/>
          </a:stretch>
        </p:blipFill>
        <p:spPr bwMode="auto">
          <a:xfrm rot="683514">
            <a:off x="-181298" y="4876005"/>
            <a:ext cx="11099907" cy="85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9" name="Straight Connector 18">
            <a:extLst>
              <a:ext uri="{FF2B5EF4-FFF2-40B4-BE49-F238E27FC236}">
                <a16:creationId xmlns:a16="http://schemas.microsoft.com/office/drawing/2014/main" id="{FCB66B94-C877-4044-B876-FF4AAD4F5EA5}"/>
              </a:ext>
            </a:extLst>
          </p:cNvPr>
          <p:cNvCxnSpPr>
            <a:cxnSpLocks/>
          </p:cNvCxnSpPr>
          <p:nvPr/>
        </p:nvCxnSpPr>
        <p:spPr>
          <a:xfrm>
            <a:off x="544837" y="2169023"/>
            <a:ext cx="1561503" cy="0"/>
          </a:xfrm>
          <a:prstGeom prst="line">
            <a:avLst/>
          </a:prstGeom>
          <a:ln w="57150" cap="rnd">
            <a:solidFill>
              <a:srgbClr val="004084"/>
            </a:solidFill>
          </a:ln>
          <a:effectLst/>
        </p:spPr>
        <p:style>
          <a:lnRef idx="2">
            <a:schemeClr val="accent1"/>
          </a:lnRef>
          <a:fillRef idx="0">
            <a:schemeClr val="accent1"/>
          </a:fillRef>
          <a:effectRef idx="1">
            <a:schemeClr val="accent1"/>
          </a:effectRef>
          <a:fontRef idx="minor">
            <a:schemeClr val="tx1"/>
          </a:fontRef>
        </p:style>
      </p:cxnSp>
      <p:sp>
        <p:nvSpPr>
          <p:cNvPr id="25" name="Text Placeholder 24">
            <a:extLst>
              <a:ext uri="{FF2B5EF4-FFF2-40B4-BE49-F238E27FC236}">
                <a16:creationId xmlns:a16="http://schemas.microsoft.com/office/drawing/2014/main" id="{9D506E1F-D43F-4BC0-B6C5-83FE34B4DC33}"/>
              </a:ext>
            </a:extLst>
          </p:cNvPr>
          <p:cNvSpPr>
            <a:spLocks noGrp="1"/>
          </p:cNvSpPr>
          <p:nvPr>
            <p:ph type="body" sz="quarter" idx="10" hasCustomPrompt="1"/>
          </p:nvPr>
        </p:nvSpPr>
        <p:spPr>
          <a:xfrm>
            <a:off x="522164" y="3181002"/>
            <a:ext cx="6026323" cy="455613"/>
          </a:xfrm>
        </p:spPr>
        <p:txBody>
          <a:bodyPr/>
          <a:lstStyle>
            <a:lvl1pPr marL="0" indent="0">
              <a:buNone/>
              <a:defRPr sz="1600"/>
            </a:lvl1pPr>
          </a:lstStyle>
          <a:p>
            <a:pPr lvl="0"/>
            <a:r>
              <a:rPr lang="en-US"/>
              <a:t>Click to add date and location</a:t>
            </a:r>
            <a:endParaRPr lang="en-GB"/>
          </a:p>
        </p:txBody>
      </p:sp>
      <p:sp>
        <p:nvSpPr>
          <p:cNvPr id="29" name="Text Placeholder 28">
            <a:extLst>
              <a:ext uri="{FF2B5EF4-FFF2-40B4-BE49-F238E27FC236}">
                <a16:creationId xmlns:a16="http://schemas.microsoft.com/office/drawing/2014/main" id="{9705A334-CBC2-402C-960C-D114601DD6F6}"/>
              </a:ext>
            </a:extLst>
          </p:cNvPr>
          <p:cNvSpPr>
            <a:spLocks noGrp="1"/>
          </p:cNvSpPr>
          <p:nvPr>
            <p:ph type="body" sz="quarter" idx="11" hasCustomPrompt="1"/>
          </p:nvPr>
        </p:nvSpPr>
        <p:spPr>
          <a:xfrm>
            <a:off x="522164" y="2412479"/>
            <a:ext cx="7632700" cy="455612"/>
          </a:xfrm>
        </p:spPr>
        <p:txBody>
          <a:bodyPr/>
          <a:lstStyle>
            <a:lvl1pPr marL="0" indent="0">
              <a:buNone/>
              <a:defRPr sz="2000"/>
            </a:lvl1pPr>
          </a:lstStyle>
          <a:p>
            <a:pPr lvl="0"/>
            <a:r>
              <a:rPr lang="en-US"/>
              <a:t>Click to add sub title</a:t>
            </a:r>
            <a:endParaRPr lang="en-GB"/>
          </a:p>
        </p:txBody>
      </p:sp>
      <p:sp>
        <p:nvSpPr>
          <p:cNvPr id="2" name="Rectangle 1">
            <a:extLst>
              <a:ext uri="{FF2B5EF4-FFF2-40B4-BE49-F238E27FC236}">
                <a16:creationId xmlns:a16="http://schemas.microsoft.com/office/drawing/2014/main" id="{2B500A10-74F5-4DAD-8993-91DD1932EFF9}"/>
              </a:ext>
            </a:extLst>
          </p:cNvPr>
          <p:cNvSpPr/>
          <p:nvPr/>
        </p:nvSpPr>
        <p:spPr>
          <a:xfrm>
            <a:off x="234132" y="900311"/>
            <a:ext cx="1728192" cy="2176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946209D3-735C-4987-9DB6-A9557D366E03}"/>
              </a:ext>
            </a:extLst>
          </p:cNvPr>
          <p:cNvSpPr/>
          <p:nvPr/>
        </p:nvSpPr>
        <p:spPr>
          <a:xfrm>
            <a:off x="0" y="-35793"/>
            <a:ext cx="10693400" cy="32295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Rectangle 6">
            <a:extLst>
              <a:ext uri="{FF2B5EF4-FFF2-40B4-BE49-F238E27FC236}">
                <a16:creationId xmlns:a16="http://schemas.microsoft.com/office/drawing/2014/main" id="{3248333E-F58B-430B-B3ED-0D190676FF1E}"/>
              </a:ext>
            </a:extLst>
          </p:cNvPr>
          <p:cNvSpPr/>
          <p:nvPr userDrawn="1"/>
        </p:nvSpPr>
        <p:spPr>
          <a:xfrm>
            <a:off x="-80441" y="3849861"/>
            <a:ext cx="10898193" cy="3711402"/>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1"/>
              <a:gd name="connsiteY0" fmla="*/ 0 h 3705052"/>
              <a:gd name="connsiteX1" fmla="*/ 10693401 w 10693401"/>
              <a:gd name="connsiteY1" fmla="*/ 2154801 h 3705052"/>
              <a:gd name="connsiteX2" fmla="*/ 10693400 w 10693401"/>
              <a:gd name="connsiteY2" fmla="*/ 3705052 h 3705052"/>
              <a:gd name="connsiteX3" fmla="*/ 0 w 10693401"/>
              <a:gd name="connsiteY3" fmla="*/ 3705052 h 3705052"/>
              <a:gd name="connsiteX4" fmla="*/ 8193 w 10693401"/>
              <a:gd name="connsiteY4" fmla="*/ 0 h 3705052"/>
              <a:gd name="connsiteX0" fmla="*/ 8193 w 10693401"/>
              <a:gd name="connsiteY0" fmla="*/ 0 h 3705052"/>
              <a:gd name="connsiteX1" fmla="*/ 3175 w 10693401"/>
              <a:gd name="connsiteY1" fmla="*/ 4589 h 3705052"/>
              <a:gd name="connsiteX2" fmla="*/ 10693401 w 10693401"/>
              <a:gd name="connsiteY2" fmla="*/ 2154801 h 3705052"/>
              <a:gd name="connsiteX3" fmla="*/ 10693400 w 10693401"/>
              <a:gd name="connsiteY3" fmla="*/ 3705052 h 3705052"/>
              <a:gd name="connsiteX4" fmla="*/ 0 w 10693401"/>
              <a:gd name="connsiteY4" fmla="*/ 3705052 h 3705052"/>
              <a:gd name="connsiteX5" fmla="*/ 8193 w 10693401"/>
              <a:gd name="connsiteY5" fmla="*/ 0 h 3705052"/>
              <a:gd name="connsiteX0" fmla="*/ 1843 w 10693401"/>
              <a:gd name="connsiteY0" fmla="*/ 0 h 3711402"/>
              <a:gd name="connsiteX1" fmla="*/ 3175 w 10693401"/>
              <a:gd name="connsiteY1" fmla="*/ 10939 h 3711402"/>
              <a:gd name="connsiteX2" fmla="*/ 10693401 w 10693401"/>
              <a:gd name="connsiteY2" fmla="*/ 2161151 h 3711402"/>
              <a:gd name="connsiteX3" fmla="*/ 10693400 w 10693401"/>
              <a:gd name="connsiteY3" fmla="*/ 3711402 h 3711402"/>
              <a:gd name="connsiteX4" fmla="*/ 0 w 10693401"/>
              <a:gd name="connsiteY4" fmla="*/ 3711402 h 3711402"/>
              <a:gd name="connsiteX5" fmla="*/ 1843 w 10693401"/>
              <a:gd name="connsiteY5" fmla="*/ 0 h 37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3401" h="3711402">
                <a:moveTo>
                  <a:pt x="1843" y="0"/>
                </a:moveTo>
                <a:cubicBezTo>
                  <a:pt x="5462" y="1530"/>
                  <a:pt x="-444" y="9409"/>
                  <a:pt x="3175" y="10939"/>
                </a:cubicBezTo>
                <a:lnTo>
                  <a:pt x="10693401" y="2161151"/>
                </a:lnTo>
                <a:cubicBezTo>
                  <a:pt x="10693401" y="2677901"/>
                  <a:pt x="10693400" y="3194652"/>
                  <a:pt x="10693400" y="3711402"/>
                </a:cubicBezTo>
                <a:lnTo>
                  <a:pt x="0" y="3711402"/>
                </a:lnTo>
                <a:cubicBezTo>
                  <a:pt x="614" y="2474268"/>
                  <a:pt x="1229" y="1237134"/>
                  <a:pt x="1843" y="0"/>
                </a:cubicBez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t> </a:t>
            </a:r>
          </a:p>
        </p:txBody>
      </p:sp>
      <p:pic>
        <p:nvPicPr>
          <p:cNvPr id="14" name="Picture 2" descr="Barre.jpg">
            <a:extLst>
              <a:ext uri="{FF2B5EF4-FFF2-40B4-BE49-F238E27FC236}">
                <a16:creationId xmlns:a16="http://schemas.microsoft.com/office/drawing/2014/main" id="{F89D6C16-9223-47AA-AE6C-C0E4481E8865}"/>
              </a:ext>
            </a:extLst>
          </p:cNvPr>
          <p:cNvPicPr preferRelativeResize="0">
            <a:picLocks/>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683514">
            <a:off x="-181298" y="4876005"/>
            <a:ext cx="11099907" cy="85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5" name="Straight Connector 14">
            <a:extLst>
              <a:ext uri="{FF2B5EF4-FFF2-40B4-BE49-F238E27FC236}">
                <a16:creationId xmlns:a16="http://schemas.microsoft.com/office/drawing/2014/main" id="{AD26EBEF-24C4-4B3D-8F79-5020FF8937D4}"/>
              </a:ext>
            </a:extLst>
          </p:cNvPr>
          <p:cNvCxnSpPr>
            <a:cxnSpLocks/>
          </p:cNvCxnSpPr>
          <p:nvPr userDrawn="1"/>
        </p:nvCxnSpPr>
        <p:spPr>
          <a:xfrm>
            <a:off x="544837" y="2169023"/>
            <a:ext cx="1561503" cy="0"/>
          </a:xfrm>
          <a:prstGeom prst="line">
            <a:avLst/>
          </a:prstGeom>
          <a:ln w="57150" cap="rnd">
            <a:solidFill>
              <a:srgbClr val="004084"/>
            </a:solidFill>
          </a:ln>
          <a:effectLst/>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0E1EC887-81B1-4886-842B-BA3CA50FEFA4}"/>
              </a:ext>
            </a:extLst>
          </p:cNvPr>
          <p:cNvSpPr/>
          <p:nvPr userDrawn="1"/>
        </p:nvSpPr>
        <p:spPr>
          <a:xfrm>
            <a:off x="234132" y="900311"/>
            <a:ext cx="1728192" cy="2176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0A2366D8-6B51-44EE-A61D-9BE6765ADAEE}"/>
              </a:ext>
            </a:extLst>
          </p:cNvPr>
          <p:cNvSpPr/>
          <p:nvPr userDrawn="1"/>
        </p:nvSpPr>
        <p:spPr>
          <a:xfrm>
            <a:off x="0" y="-35793"/>
            <a:ext cx="10693400" cy="32295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23" name="Picture 22">
            <a:extLst>
              <a:ext uri="{FF2B5EF4-FFF2-40B4-BE49-F238E27FC236}">
                <a16:creationId xmlns:a16="http://schemas.microsoft.com/office/drawing/2014/main" id="{642D8295-2FCE-4D5E-BA7F-A048F0DD0B02}"/>
              </a:ext>
            </a:extLst>
          </p:cNvPr>
          <p:cNvPicPr>
            <a:picLocks noChangeAspect="1"/>
          </p:cNvPicPr>
          <p:nvPr userDrawn="1"/>
        </p:nvPicPr>
        <p:blipFill>
          <a:blip r:embed="rId3" cstate="email">
            <a:alphaModFix amt="84000"/>
            <a:extLst>
              <a:ext uri="{28A0092B-C50C-407E-A947-70E740481C1C}">
                <a14:useLocalDpi xmlns:a14="http://schemas.microsoft.com/office/drawing/2010/main"/>
              </a:ext>
            </a:extLst>
          </a:blip>
          <a:stretch>
            <a:fillRect/>
          </a:stretch>
        </p:blipFill>
        <p:spPr>
          <a:xfrm>
            <a:off x="811995" y="-180232"/>
            <a:ext cx="8757578" cy="7561263"/>
          </a:xfrm>
          <a:prstGeom prst="rect">
            <a:avLst/>
          </a:prstGeom>
        </p:spPr>
      </p:pic>
      <p:pic>
        <p:nvPicPr>
          <p:cNvPr id="26" name="Picture 25">
            <a:extLst>
              <a:ext uri="{FF2B5EF4-FFF2-40B4-BE49-F238E27FC236}">
                <a16:creationId xmlns:a16="http://schemas.microsoft.com/office/drawing/2014/main" id="{FA254A17-4723-AA44-8BDB-3EC9BF21DDC8}"/>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522164" y="6044692"/>
            <a:ext cx="2971800" cy="1092200"/>
          </a:xfrm>
          <a:prstGeom prst="rect">
            <a:avLst/>
          </a:prstGeom>
        </p:spPr>
      </p:pic>
      <p:pic>
        <p:nvPicPr>
          <p:cNvPr id="27" name="Picture 26">
            <a:extLst>
              <a:ext uri="{FF2B5EF4-FFF2-40B4-BE49-F238E27FC236}">
                <a16:creationId xmlns:a16="http://schemas.microsoft.com/office/drawing/2014/main" id="{85EA595F-DE1D-4E40-ACAC-9D47F876D5E2}"/>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7665429" y="6499943"/>
            <a:ext cx="2520280" cy="593007"/>
          </a:xfrm>
          <a:prstGeom prst="rect">
            <a:avLst/>
          </a:prstGeom>
        </p:spPr>
      </p:pic>
    </p:spTree>
    <p:extLst>
      <p:ext uri="{BB962C8B-B14F-4D97-AF65-F5344CB8AC3E}">
        <p14:creationId xmlns:p14="http://schemas.microsoft.com/office/powerpoint/2010/main" val="432356162"/>
      </p:ext>
    </p:extLst>
  </p:cSld>
  <p:clrMapOvr>
    <a:masterClrMapping/>
  </p:clrMapOvr>
  <p:transition spd="slow">
    <p:push/>
  </p:transition>
  <p:extLst>
    <p:ext uri="{DCECCB84-F9BA-43D5-87BE-67443E8EF086}">
      <p15:sldGuideLst xmlns:p15="http://schemas.microsoft.com/office/powerpoint/2012/main">
        <p15:guide id="1" orient="horz" pos="4105">
          <p15:clr>
            <a:srgbClr val="FBAE40"/>
          </p15:clr>
        </p15:guide>
        <p15:guide id="2" orient="horz" pos="4468">
          <p15:clr>
            <a:srgbClr val="FBAE40"/>
          </p15:clr>
        </p15:guide>
        <p15:guide id="3" pos="329">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992CED-45C5-47F1-8030-AC279E8CED9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35793"/>
            <a:ext cx="11035333" cy="7704855"/>
          </a:xfrm>
          <a:prstGeom prst="rect">
            <a:avLst/>
          </a:prstGeom>
        </p:spPr>
      </p:pic>
      <p:sp>
        <p:nvSpPr>
          <p:cNvPr id="5" name="Rectangle 4">
            <a:extLst>
              <a:ext uri="{FF2B5EF4-FFF2-40B4-BE49-F238E27FC236}">
                <a16:creationId xmlns:a16="http://schemas.microsoft.com/office/drawing/2014/main" id="{B3F4EECD-8067-49C8-9133-E1043E92CDAC}"/>
              </a:ext>
            </a:extLst>
          </p:cNvPr>
          <p:cNvSpPr/>
          <p:nvPr/>
        </p:nvSpPr>
        <p:spPr>
          <a:xfrm>
            <a:off x="6210796" y="-35794"/>
            <a:ext cx="4842644" cy="7704855"/>
          </a:xfrm>
          <a:prstGeom prst="rect">
            <a:avLst/>
          </a:prstGeom>
          <a:solidFill>
            <a:schemeClr val="tx1">
              <a:alpha val="74902"/>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6" name="Picture 2" descr="Barre.jpg">
            <a:extLst>
              <a:ext uri="{FF2B5EF4-FFF2-40B4-BE49-F238E27FC236}">
                <a16:creationId xmlns:a16="http://schemas.microsoft.com/office/drawing/2014/main" id="{FF105D64-14DC-4DAB-8124-E32C97FFD34A}"/>
              </a:ext>
            </a:extLst>
          </p:cNvPr>
          <p:cNvPicPr preferRelativeResize="0">
            <a:picLocks/>
          </p:cNvPicPr>
          <p:nvPr/>
        </p:nvPicPr>
        <p:blipFill>
          <a:blip r:embed="rId3" cstate="email">
            <a:extLst>
              <a:ext uri="{28A0092B-C50C-407E-A947-70E740481C1C}">
                <a14:useLocalDpi xmlns:a14="http://schemas.microsoft.com/office/drawing/2010/main"/>
              </a:ext>
            </a:extLst>
          </a:blip>
          <a:srcRect/>
          <a:stretch>
            <a:fillRect/>
          </a:stretch>
        </p:blipFill>
        <p:spPr bwMode="auto">
          <a:xfrm rot="5400000">
            <a:off x="2322368" y="3780635"/>
            <a:ext cx="7704855" cy="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05AE78F-BCA2-41E8-83EC-5342FE7AB90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35793"/>
            <a:ext cx="11035333" cy="7704855"/>
          </a:xfrm>
          <a:prstGeom prst="rect">
            <a:avLst/>
          </a:prstGeom>
        </p:spPr>
      </p:pic>
      <p:sp>
        <p:nvSpPr>
          <p:cNvPr id="8" name="Rectangle 7">
            <a:extLst>
              <a:ext uri="{FF2B5EF4-FFF2-40B4-BE49-F238E27FC236}">
                <a16:creationId xmlns:a16="http://schemas.microsoft.com/office/drawing/2014/main" id="{5C684CB2-C51A-43A8-BC20-3B90858B1C04}"/>
              </a:ext>
            </a:extLst>
          </p:cNvPr>
          <p:cNvSpPr/>
          <p:nvPr userDrawn="1"/>
        </p:nvSpPr>
        <p:spPr>
          <a:xfrm>
            <a:off x="6210796" y="-35794"/>
            <a:ext cx="4842644" cy="7704855"/>
          </a:xfrm>
          <a:prstGeom prst="rect">
            <a:avLst/>
          </a:prstGeom>
          <a:solidFill>
            <a:schemeClr val="accent1">
              <a:alpha val="74902"/>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9" name="Picture 2" descr="Barre.jpg">
            <a:extLst>
              <a:ext uri="{FF2B5EF4-FFF2-40B4-BE49-F238E27FC236}">
                <a16:creationId xmlns:a16="http://schemas.microsoft.com/office/drawing/2014/main" id="{B71E18D3-126E-4B5A-A4DE-813CCAF119FD}"/>
              </a:ext>
            </a:extLst>
          </p:cNvPr>
          <p:cNvPicPr preferRelativeResize="0">
            <a:picLocks/>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rot="5400000">
            <a:off x="2322368" y="3780635"/>
            <a:ext cx="7704855" cy="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C5D16F1-0170-482E-A0D9-57C15FED45DF}"/>
              </a:ext>
            </a:extLst>
          </p:cNvPr>
          <p:cNvSpPr>
            <a:spLocks noGrp="1"/>
          </p:cNvSpPr>
          <p:nvPr>
            <p:ph type="title" hasCustomPrompt="1"/>
          </p:nvPr>
        </p:nvSpPr>
        <p:spPr>
          <a:xfrm>
            <a:off x="6642844" y="1980431"/>
            <a:ext cx="3888432" cy="885130"/>
          </a:xfrm>
        </p:spPr>
        <p:txBody>
          <a:bodyPr/>
          <a:lstStyle>
            <a:lvl1pPr>
              <a:defRPr sz="4000">
                <a:solidFill>
                  <a:schemeClr val="bg1"/>
                </a:solidFill>
              </a:defRPr>
            </a:lvl1pPr>
          </a:lstStyle>
          <a:p>
            <a:r>
              <a:rPr lang="en-US"/>
              <a:t>Click to enter Section header</a:t>
            </a:r>
            <a:endParaRPr lang="en-GB"/>
          </a:p>
        </p:txBody>
      </p:sp>
      <p:cxnSp>
        <p:nvCxnSpPr>
          <p:cNvPr id="10" name="Straight Connector 9">
            <a:extLst>
              <a:ext uri="{FF2B5EF4-FFF2-40B4-BE49-F238E27FC236}">
                <a16:creationId xmlns:a16="http://schemas.microsoft.com/office/drawing/2014/main" id="{B2DC353C-DC2B-4B74-A0D2-81C0EA995452}"/>
              </a:ext>
            </a:extLst>
          </p:cNvPr>
          <p:cNvCxnSpPr>
            <a:cxnSpLocks/>
          </p:cNvCxnSpPr>
          <p:nvPr userDrawn="1"/>
        </p:nvCxnSpPr>
        <p:spPr>
          <a:xfrm>
            <a:off x="6714852" y="3420591"/>
            <a:ext cx="1211312" cy="0"/>
          </a:xfrm>
          <a:prstGeom prst="line">
            <a:avLst/>
          </a:prstGeom>
          <a:ln w="57150" cap="rnd">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97522894"/>
      </p:ext>
    </p:extLst>
  </p:cSld>
  <p:clrMapOvr>
    <a:masterClrMapping/>
  </p:clrMapOvr>
  <p:transition spd="slow">
    <p:push/>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Section slide">
    <p:spTree>
      <p:nvGrpSpPr>
        <p:cNvPr id="1" name=""/>
        <p:cNvGrpSpPr/>
        <p:nvPr/>
      </p:nvGrpSpPr>
      <p:grpSpPr>
        <a:xfrm>
          <a:off x="0" y="0"/>
          <a:ext cx="0" cy="0"/>
          <a:chOff x="0" y="0"/>
          <a:chExt cx="0" cy="0"/>
        </a:xfrm>
      </p:grpSpPr>
      <p:pic>
        <p:nvPicPr>
          <p:cNvPr id="11" name="Picture 10" descr="A person sitting at a table&#10;&#10;Description automatically generated">
            <a:extLst>
              <a:ext uri="{FF2B5EF4-FFF2-40B4-BE49-F238E27FC236}">
                <a16:creationId xmlns:a16="http://schemas.microsoft.com/office/drawing/2014/main" id="{4F184ADF-7177-4972-A661-CCE15039B85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8439"/>
            <a:ext cx="11053440" cy="7599702"/>
          </a:xfrm>
          <a:prstGeom prst="rect">
            <a:avLst/>
          </a:prstGeom>
        </p:spPr>
      </p:pic>
      <p:pic>
        <p:nvPicPr>
          <p:cNvPr id="6" name="Picture 2" descr="Barre.jpg">
            <a:extLst>
              <a:ext uri="{FF2B5EF4-FFF2-40B4-BE49-F238E27FC236}">
                <a16:creationId xmlns:a16="http://schemas.microsoft.com/office/drawing/2014/main" id="{FF105D64-14DC-4DAB-8124-E32C97FFD34A}"/>
              </a:ext>
            </a:extLst>
          </p:cNvPr>
          <p:cNvPicPr preferRelativeResize="0">
            <a:picLocks/>
          </p:cNvPicPr>
          <p:nvPr/>
        </p:nvPicPr>
        <p:blipFill>
          <a:blip r:embed="rId3" cstate="email">
            <a:extLst>
              <a:ext uri="{28A0092B-C50C-407E-A947-70E740481C1C}">
                <a14:useLocalDpi xmlns:a14="http://schemas.microsoft.com/office/drawing/2010/main"/>
              </a:ext>
            </a:extLst>
          </a:blip>
          <a:srcRect/>
          <a:stretch>
            <a:fillRect/>
          </a:stretch>
        </p:blipFill>
        <p:spPr bwMode="auto">
          <a:xfrm rot="5400000">
            <a:off x="2376266" y="3726735"/>
            <a:ext cx="7597057" cy="720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5C684CB2-C51A-43A8-BC20-3B90858B1C04}"/>
              </a:ext>
            </a:extLst>
          </p:cNvPr>
          <p:cNvSpPr/>
          <p:nvPr userDrawn="1"/>
        </p:nvSpPr>
        <p:spPr>
          <a:xfrm>
            <a:off x="6210796" y="-35794"/>
            <a:ext cx="4842644" cy="7597057"/>
          </a:xfrm>
          <a:prstGeom prst="rect">
            <a:avLst/>
          </a:prstGeom>
          <a:solidFill>
            <a:schemeClr val="accent1">
              <a:alpha val="74902"/>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9" name="Picture 2" descr="Barre.jpg">
            <a:extLst>
              <a:ext uri="{FF2B5EF4-FFF2-40B4-BE49-F238E27FC236}">
                <a16:creationId xmlns:a16="http://schemas.microsoft.com/office/drawing/2014/main" id="{B71E18D3-126E-4B5A-A4DE-813CCAF119FD}"/>
              </a:ext>
            </a:extLst>
          </p:cNvPr>
          <p:cNvPicPr preferRelativeResize="0">
            <a:picLocks/>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rot="5400000">
            <a:off x="2430378" y="3672624"/>
            <a:ext cx="7488833" cy="720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C5D16F1-0170-482E-A0D9-57C15FED45DF}"/>
              </a:ext>
            </a:extLst>
          </p:cNvPr>
          <p:cNvSpPr>
            <a:spLocks noGrp="1"/>
          </p:cNvSpPr>
          <p:nvPr>
            <p:ph type="title" hasCustomPrompt="1"/>
          </p:nvPr>
        </p:nvSpPr>
        <p:spPr>
          <a:xfrm>
            <a:off x="6642844" y="1980431"/>
            <a:ext cx="3888432" cy="885130"/>
          </a:xfrm>
        </p:spPr>
        <p:txBody>
          <a:bodyPr/>
          <a:lstStyle>
            <a:lvl1pPr>
              <a:defRPr sz="4000">
                <a:solidFill>
                  <a:schemeClr val="bg1"/>
                </a:solidFill>
              </a:defRPr>
            </a:lvl1pPr>
          </a:lstStyle>
          <a:p>
            <a:r>
              <a:rPr lang="en-US"/>
              <a:t>Click to enter Section header</a:t>
            </a:r>
            <a:endParaRPr lang="en-GB"/>
          </a:p>
        </p:txBody>
      </p:sp>
      <p:cxnSp>
        <p:nvCxnSpPr>
          <p:cNvPr id="10" name="Straight Connector 9">
            <a:extLst>
              <a:ext uri="{FF2B5EF4-FFF2-40B4-BE49-F238E27FC236}">
                <a16:creationId xmlns:a16="http://schemas.microsoft.com/office/drawing/2014/main" id="{B2DC353C-DC2B-4B74-A0D2-81C0EA995452}"/>
              </a:ext>
            </a:extLst>
          </p:cNvPr>
          <p:cNvCxnSpPr>
            <a:cxnSpLocks/>
          </p:cNvCxnSpPr>
          <p:nvPr userDrawn="1"/>
        </p:nvCxnSpPr>
        <p:spPr>
          <a:xfrm>
            <a:off x="6714852" y="3420591"/>
            <a:ext cx="1211312" cy="0"/>
          </a:xfrm>
          <a:prstGeom prst="line">
            <a:avLst/>
          </a:prstGeom>
          <a:ln w="57150" cap="rnd">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91637969"/>
      </p:ext>
    </p:extLst>
  </p:cSld>
  <p:clrMapOvr>
    <a:masterClrMapping/>
  </p:clrMapOvr>
  <p:transition spd="slow">
    <p:push/>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2_Section slide">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684CB2-C51A-43A8-BC20-3B90858B1C04}"/>
              </a:ext>
            </a:extLst>
          </p:cNvPr>
          <p:cNvSpPr/>
          <p:nvPr userDrawn="1"/>
        </p:nvSpPr>
        <p:spPr>
          <a:xfrm>
            <a:off x="4339279" y="0"/>
            <a:ext cx="6354121" cy="7561263"/>
          </a:xfrm>
          <a:prstGeom prst="rect">
            <a:avLst/>
          </a:prstGeom>
          <a:solidFill>
            <a:schemeClr val="accent1">
              <a:alpha val="74902"/>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9" name="Picture 2" descr="Barre.jpg">
            <a:extLst>
              <a:ext uri="{FF2B5EF4-FFF2-40B4-BE49-F238E27FC236}">
                <a16:creationId xmlns:a16="http://schemas.microsoft.com/office/drawing/2014/main" id="{B71E18D3-126E-4B5A-A4DE-813CCAF119FD}"/>
              </a:ext>
            </a:extLst>
          </p:cNvPr>
          <p:cNvPicPr preferRelativeResize="0">
            <a:picLocks/>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5400000">
            <a:off x="522298" y="3744284"/>
            <a:ext cx="7561263" cy="726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C5D16F1-0170-482E-A0D9-57C15FED45DF}"/>
              </a:ext>
            </a:extLst>
          </p:cNvPr>
          <p:cNvSpPr>
            <a:spLocks noGrp="1"/>
          </p:cNvSpPr>
          <p:nvPr>
            <p:ph type="title" hasCustomPrompt="1"/>
          </p:nvPr>
        </p:nvSpPr>
        <p:spPr>
          <a:xfrm>
            <a:off x="4914651" y="1980431"/>
            <a:ext cx="5111877" cy="885130"/>
          </a:xfrm>
        </p:spPr>
        <p:txBody>
          <a:bodyPr/>
          <a:lstStyle>
            <a:lvl1pPr>
              <a:defRPr sz="4000">
                <a:solidFill>
                  <a:schemeClr val="bg1"/>
                </a:solidFill>
              </a:defRPr>
            </a:lvl1pPr>
          </a:lstStyle>
          <a:p>
            <a:r>
              <a:rPr lang="en-US"/>
              <a:t>Click to enter Section header</a:t>
            </a:r>
            <a:endParaRPr lang="en-GB"/>
          </a:p>
        </p:txBody>
      </p:sp>
      <p:cxnSp>
        <p:nvCxnSpPr>
          <p:cNvPr id="10" name="Straight Connector 9">
            <a:extLst>
              <a:ext uri="{FF2B5EF4-FFF2-40B4-BE49-F238E27FC236}">
                <a16:creationId xmlns:a16="http://schemas.microsoft.com/office/drawing/2014/main" id="{B2DC353C-DC2B-4B74-A0D2-81C0EA995452}"/>
              </a:ext>
            </a:extLst>
          </p:cNvPr>
          <p:cNvCxnSpPr>
            <a:cxnSpLocks/>
          </p:cNvCxnSpPr>
          <p:nvPr userDrawn="1"/>
        </p:nvCxnSpPr>
        <p:spPr>
          <a:xfrm>
            <a:off x="4986660" y="3420591"/>
            <a:ext cx="1233744" cy="0"/>
          </a:xfrm>
          <a:prstGeom prst="line">
            <a:avLst/>
          </a:prstGeom>
          <a:ln w="57150" cap="rnd">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ext Placeholder 4">
            <a:extLst>
              <a:ext uri="{FF2B5EF4-FFF2-40B4-BE49-F238E27FC236}">
                <a16:creationId xmlns:a16="http://schemas.microsoft.com/office/drawing/2014/main" id="{21A5BE87-7E74-4FDB-9A75-B1C6D54C554F}"/>
              </a:ext>
            </a:extLst>
          </p:cNvPr>
          <p:cNvSpPr>
            <a:spLocks noGrp="1"/>
          </p:cNvSpPr>
          <p:nvPr>
            <p:ph type="body" sz="quarter" idx="10" hasCustomPrompt="1"/>
          </p:nvPr>
        </p:nvSpPr>
        <p:spPr>
          <a:xfrm>
            <a:off x="306137" y="4788743"/>
            <a:ext cx="3600404" cy="2303934"/>
          </a:xfrm>
        </p:spPr>
        <p:txBody>
          <a:bodyPr/>
          <a:lstStyle>
            <a:lvl1pPr marL="0" indent="0" algn="r">
              <a:buNone/>
              <a:defRPr sz="2800" i="0">
                <a:latin typeface="Roboto Slab" pitchFamily="2" charset="0"/>
                <a:ea typeface="Roboto Slab" pitchFamily="2" charset="0"/>
              </a:defRPr>
            </a:lvl1pPr>
          </a:lstStyle>
          <a:p>
            <a:pPr lvl="0"/>
            <a:r>
              <a:rPr lang="en-US"/>
              <a:t>Enter a quote here or an illustration for the section.</a:t>
            </a:r>
            <a:endParaRPr lang="en-GB"/>
          </a:p>
        </p:txBody>
      </p:sp>
    </p:spTree>
    <p:extLst>
      <p:ext uri="{BB962C8B-B14F-4D97-AF65-F5344CB8AC3E}">
        <p14:creationId xmlns:p14="http://schemas.microsoft.com/office/powerpoint/2010/main" val="2534265900"/>
      </p:ext>
    </p:extLst>
  </p:cSld>
  <p:clrMapOvr>
    <a:masterClrMapping/>
  </p:clrMapOvr>
  <p:transition spd="slow">
    <p:push/>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hank you">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1635" y="2196455"/>
            <a:ext cx="9623425" cy="885130"/>
          </a:xfrm>
        </p:spPr>
        <p:txBody>
          <a:bodyPr/>
          <a:lstStyle>
            <a:lvl1pPr algn="ctr">
              <a:defRPr sz="4800">
                <a:solidFill>
                  <a:schemeClr val="bg1"/>
                </a:solidFill>
              </a:defRPr>
            </a:lvl1pPr>
          </a:lstStyle>
          <a:p>
            <a:r>
              <a:rPr lang="en-US" noProof="0"/>
              <a:t>Thank you for your attention</a:t>
            </a:r>
          </a:p>
        </p:txBody>
      </p:sp>
      <p:sp>
        <p:nvSpPr>
          <p:cNvPr id="3" name="Content Placeholder 2"/>
          <p:cNvSpPr>
            <a:spLocks noGrp="1"/>
          </p:cNvSpPr>
          <p:nvPr>
            <p:ph idx="1" hasCustomPrompt="1"/>
          </p:nvPr>
        </p:nvSpPr>
        <p:spPr>
          <a:xfrm>
            <a:off x="551981" y="3492599"/>
            <a:ext cx="9623425" cy="1512168"/>
          </a:xfrm>
        </p:spPr>
        <p:txBody>
          <a:bodyPr/>
          <a:lstStyle>
            <a:lvl1pPr marL="0" indent="0" algn="ctr">
              <a:buClr>
                <a:srgbClr val="FF9933"/>
              </a:buClr>
              <a:buFont typeface="Wingdings" panose="05000000000000000000" pitchFamily="2" charset="2"/>
              <a:buNone/>
              <a:defRPr sz="2400">
                <a:solidFill>
                  <a:schemeClr val="bg1"/>
                </a:solidFill>
                <a:latin typeface="Roboto" panose="02000000000000000000" pitchFamily="2" charset="0"/>
                <a:ea typeface="Roboto" panose="02000000000000000000" pitchFamily="2" charset="0"/>
                <a:cs typeface="Roboto" panose="02000000000000000000" pitchFamily="2" charset="0"/>
              </a:defRPr>
            </a:lvl1pPr>
            <a:lvl2pPr marL="800100" indent="-342900">
              <a:buClr>
                <a:schemeClr val="bg1"/>
              </a:buClr>
              <a:buFont typeface="Roboto" panose="02000000000000000000" pitchFamily="2" charset="0"/>
              <a:buChar char="−"/>
              <a:defRPr sz="2000">
                <a:solidFill>
                  <a:schemeClr val="bg1"/>
                </a:solidFill>
                <a:latin typeface="Roboto" panose="02000000000000000000" pitchFamily="2" charset="0"/>
                <a:ea typeface="Roboto" panose="02000000000000000000" pitchFamily="2" charset="0"/>
                <a:cs typeface="Roboto" panose="02000000000000000000" pitchFamily="2" charset="0"/>
              </a:defRPr>
            </a:lvl2pPr>
            <a:lvl3pPr marL="1200150" indent="-285750">
              <a:buFont typeface="Roboto" panose="02000000000000000000" pitchFamily="2" charset="0"/>
              <a:buChar char="−"/>
              <a:defRPr sz="1600" i="0">
                <a:solidFill>
                  <a:schemeClr val="bg1"/>
                </a:solidFill>
                <a:latin typeface="Roboto" panose="02000000000000000000" pitchFamily="2" charset="0"/>
                <a:ea typeface="Roboto" panose="02000000000000000000" pitchFamily="2" charset="0"/>
                <a:cs typeface="Roboto" panose="02000000000000000000" pitchFamily="2" charset="0"/>
              </a:defRPr>
            </a:lvl3pPr>
          </a:lstStyle>
          <a:p>
            <a:pPr lvl="0"/>
            <a:r>
              <a:rPr lang="en-US" noProof="0"/>
              <a:t>For more information, please contact…</a:t>
            </a:r>
          </a:p>
        </p:txBody>
      </p:sp>
      <p:cxnSp>
        <p:nvCxnSpPr>
          <p:cNvPr id="4" name="Straight Connector 3">
            <a:extLst>
              <a:ext uri="{FF2B5EF4-FFF2-40B4-BE49-F238E27FC236}">
                <a16:creationId xmlns:a16="http://schemas.microsoft.com/office/drawing/2014/main" id="{35B9F130-5DD9-49B1-9915-84C423056C0E}"/>
              </a:ext>
            </a:extLst>
          </p:cNvPr>
          <p:cNvCxnSpPr>
            <a:cxnSpLocks/>
          </p:cNvCxnSpPr>
          <p:nvPr userDrawn="1"/>
        </p:nvCxnSpPr>
        <p:spPr>
          <a:xfrm>
            <a:off x="551981" y="1044327"/>
            <a:ext cx="1211312" cy="0"/>
          </a:xfrm>
          <a:prstGeom prst="line">
            <a:avLst/>
          </a:prstGeom>
          <a:ln w="57150" cap="rnd">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Rectangle 4">
            <a:extLst>
              <a:ext uri="{FF2B5EF4-FFF2-40B4-BE49-F238E27FC236}">
                <a16:creationId xmlns:a16="http://schemas.microsoft.com/office/drawing/2014/main" id="{A9B37D95-8AB9-421E-9DCF-6094AE93EE3F}"/>
              </a:ext>
            </a:extLst>
          </p:cNvPr>
          <p:cNvSpPr/>
          <p:nvPr userDrawn="1"/>
        </p:nvSpPr>
        <p:spPr>
          <a:xfrm>
            <a:off x="162124" y="756295"/>
            <a:ext cx="2232248" cy="504056"/>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94882E2-64D0-449B-A705-6629922E0A1F}"/>
              </a:ext>
            </a:extLst>
          </p:cNvPr>
          <p:cNvSpPr/>
          <p:nvPr userDrawn="1"/>
        </p:nvSpPr>
        <p:spPr>
          <a:xfrm>
            <a:off x="522288" y="6825169"/>
            <a:ext cx="4248348" cy="504056"/>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36CEF0ED-072D-BB4A-8905-A384974E2EA9}"/>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22164" y="6044692"/>
            <a:ext cx="2971800" cy="1092200"/>
          </a:xfrm>
          <a:prstGeom prst="rect">
            <a:avLst/>
          </a:prstGeom>
        </p:spPr>
      </p:pic>
      <p:pic>
        <p:nvPicPr>
          <p:cNvPr id="11" name="Picture 10">
            <a:extLst>
              <a:ext uri="{FF2B5EF4-FFF2-40B4-BE49-F238E27FC236}">
                <a16:creationId xmlns:a16="http://schemas.microsoft.com/office/drawing/2014/main" id="{76130C0F-4EC4-F149-9CB4-E4B58055CCBD}"/>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665429" y="6499943"/>
            <a:ext cx="2520280" cy="593007"/>
          </a:xfrm>
          <a:prstGeom prst="rect">
            <a:avLst/>
          </a:prstGeom>
        </p:spPr>
      </p:pic>
    </p:spTree>
    <p:extLst>
      <p:ext uri="{BB962C8B-B14F-4D97-AF65-F5344CB8AC3E}">
        <p14:creationId xmlns:p14="http://schemas.microsoft.com/office/powerpoint/2010/main" val="904302832"/>
      </p:ext>
    </p:extLst>
  </p:cSld>
  <p:clrMapOvr>
    <a:masterClrMapping/>
  </p:clrMapOvr>
  <p:transition spd="slow">
    <p:push/>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1_Two columns">
    <p:spTree>
      <p:nvGrpSpPr>
        <p:cNvPr id="1" name=""/>
        <p:cNvGrpSpPr/>
        <p:nvPr/>
      </p:nvGrpSpPr>
      <p:grpSpPr>
        <a:xfrm>
          <a:off x="0" y="0"/>
          <a:ext cx="0" cy="0"/>
          <a:chOff x="0" y="0"/>
          <a:chExt cx="0" cy="0"/>
        </a:xfrm>
      </p:grpSpPr>
      <p:sp>
        <p:nvSpPr>
          <p:cNvPr id="136" name="Rectangle"/>
          <p:cNvSpPr/>
          <p:nvPr/>
        </p:nvSpPr>
        <p:spPr>
          <a:xfrm>
            <a:off x="-12700" y="-22735"/>
            <a:ext cx="10718800" cy="7068134"/>
          </a:xfrm>
          <a:prstGeom prst="rect">
            <a:avLst/>
          </a:prstGeom>
          <a:solidFill>
            <a:srgbClr val="EBEBEB">
              <a:alpha val="70269"/>
            </a:srgbClr>
          </a:solidFill>
          <a:ln w="12700">
            <a:miter lim="400000"/>
          </a:ln>
        </p:spPr>
        <p:txBody>
          <a:bodyPr lIns="45719" rIns="45719" anchor="ctr"/>
          <a:lstStyle/>
          <a:p>
            <a:pPr>
              <a:defRPr>
                <a:solidFill>
                  <a:schemeClr val="accent6">
                    <a:lumOff val="22058"/>
                  </a:schemeClr>
                </a:solidFill>
              </a:defRPr>
            </a:pPr>
            <a:endParaRPr sz="1400"/>
          </a:p>
        </p:txBody>
      </p:sp>
      <p:sp>
        <p:nvSpPr>
          <p:cNvPr id="137" name="TextBox 10"/>
          <p:cNvSpPr txBox="1"/>
          <p:nvPr/>
        </p:nvSpPr>
        <p:spPr>
          <a:xfrm>
            <a:off x="150471" y="7216030"/>
            <a:ext cx="9420102" cy="2312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900">
                <a:solidFill>
                  <a:srgbClr val="A7A7A7"/>
                </a:solidFill>
              </a:defRPr>
            </a:lvl1pPr>
          </a:lstStyle>
          <a:p>
            <a:r>
              <a:rPr sz="900"/>
              <a:t>© UNDRR – United Nations Office for Disaster Risk Reduction</a:t>
            </a:r>
          </a:p>
        </p:txBody>
      </p:sp>
      <p:sp>
        <p:nvSpPr>
          <p:cNvPr id="1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07218524"/>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noProof="0"/>
              <a:t>Click to edit slide title</a:t>
            </a:r>
          </a:p>
        </p:txBody>
      </p:sp>
      <p:sp>
        <p:nvSpPr>
          <p:cNvPr id="3" name="Content Placeholder 2"/>
          <p:cNvSpPr>
            <a:spLocks noGrp="1"/>
          </p:cNvSpPr>
          <p:nvPr>
            <p:ph idx="1" hasCustomPrompt="1"/>
          </p:nvPr>
        </p:nvSpPr>
        <p:spPr/>
        <p:txBody>
          <a:bodyPr/>
          <a:lstStyle>
            <a:lvl1pPr marL="342900" indent="-342900">
              <a:buClr>
                <a:srgbClr val="FF9933"/>
              </a:buClr>
              <a:buFont typeface="Wingdings" panose="05000000000000000000" pitchFamily="2" charset="2"/>
              <a:buChar char="§"/>
              <a:defRPr sz="2000">
                <a:latin typeface="Roboto" panose="02000000000000000000" pitchFamily="2" charset="0"/>
                <a:ea typeface="Roboto" panose="02000000000000000000" pitchFamily="2" charset="0"/>
                <a:cs typeface="Roboto" panose="02000000000000000000" pitchFamily="2" charset="0"/>
              </a:defRPr>
            </a:lvl1pPr>
            <a:lvl2pPr marL="800100" indent="-342900">
              <a:buClr>
                <a:srgbClr val="004084"/>
              </a:buClr>
              <a:buFont typeface="Roboto" panose="02000000000000000000" pitchFamily="2" charset="0"/>
              <a:buChar char="−"/>
              <a:defRPr sz="1800">
                <a:latin typeface="Roboto" panose="02000000000000000000" pitchFamily="2" charset="0"/>
                <a:ea typeface="Roboto" panose="02000000000000000000" pitchFamily="2" charset="0"/>
                <a:cs typeface="Roboto" panose="02000000000000000000" pitchFamily="2" charset="0"/>
              </a:defRPr>
            </a:lvl2pPr>
            <a:lvl3pPr marL="1200150" indent="-285750">
              <a:buFont typeface="Roboto" panose="02000000000000000000" pitchFamily="2" charset="0"/>
              <a:buChar char="−"/>
              <a:defRPr sz="1600" i="0">
                <a:solidFill>
                  <a:srgbClr val="004084"/>
                </a:solidFill>
                <a:latin typeface="Roboto" panose="02000000000000000000" pitchFamily="2" charset="0"/>
                <a:ea typeface="Roboto" panose="02000000000000000000" pitchFamily="2" charset="0"/>
                <a:cs typeface="Roboto" panose="02000000000000000000" pitchFamily="2" charset="0"/>
              </a:defRPr>
            </a:lvl3pPr>
          </a:lstStyle>
          <a:p>
            <a:pPr lvl="0"/>
            <a:r>
              <a:rPr lang="en-US" noProof="0"/>
              <a:t>First level</a:t>
            </a:r>
          </a:p>
          <a:p>
            <a:pPr lvl="1"/>
            <a:r>
              <a:rPr lang="en-US" noProof="0"/>
              <a:t>Second level</a:t>
            </a:r>
          </a:p>
          <a:p>
            <a:pPr lvl="2"/>
            <a:r>
              <a:rPr lang="en-US" noProof="0"/>
              <a:t>Third level</a:t>
            </a:r>
          </a:p>
        </p:txBody>
      </p:sp>
    </p:spTree>
    <p:extLst>
      <p:ext uri="{BB962C8B-B14F-4D97-AF65-F5344CB8AC3E}">
        <p14:creationId xmlns:p14="http://schemas.microsoft.com/office/powerpoint/2010/main" val="244559179"/>
      </p:ext>
    </p:extLst>
  </p:cSld>
  <p:clrMapOvr>
    <a:masterClrMapping/>
  </p:clrMapOvr>
  <p:transition spd="slow">
    <p:pu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 revers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noProof="0"/>
              <a:t>Click to edit slide title</a:t>
            </a:r>
          </a:p>
        </p:txBody>
      </p:sp>
      <p:sp>
        <p:nvSpPr>
          <p:cNvPr id="3" name="Content Placeholder 2"/>
          <p:cNvSpPr>
            <a:spLocks noGrp="1"/>
          </p:cNvSpPr>
          <p:nvPr>
            <p:ph idx="1" hasCustomPrompt="1"/>
          </p:nvPr>
        </p:nvSpPr>
        <p:spPr/>
        <p:txBody>
          <a:bodyPr/>
          <a:lstStyle>
            <a:lvl1pPr marL="342900" indent="-342900">
              <a:buClr>
                <a:srgbClr val="FF9933"/>
              </a:buClr>
              <a:buFont typeface="Wingdings" panose="05000000000000000000" pitchFamily="2" charset="2"/>
              <a:buChar char="§"/>
              <a:defRPr sz="2400">
                <a:solidFill>
                  <a:schemeClr val="bg1"/>
                </a:solidFill>
                <a:latin typeface="Roboto" panose="02000000000000000000" pitchFamily="2" charset="0"/>
                <a:ea typeface="Roboto" panose="02000000000000000000" pitchFamily="2" charset="0"/>
                <a:cs typeface="Roboto" panose="02000000000000000000" pitchFamily="2" charset="0"/>
              </a:defRPr>
            </a:lvl1pPr>
            <a:lvl2pPr marL="800100" indent="-342900">
              <a:buClr>
                <a:schemeClr val="bg1"/>
              </a:buClr>
              <a:buFont typeface="Roboto" panose="02000000000000000000" pitchFamily="2" charset="0"/>
              <a:buChar char="−"/>
              <a:defRPr sz="2000">
                <a:solidFill>
                  <a:schemeClr val="bg1"/>
                </a:solidFill>
                <a:latin typeface="Roboto" panose="02000000000000000000" pitchFamily="2" charset="0"/>
                <a:ea typeface="Roboto" panose="02000000000000000000" pitchFamily="2" charset="0"/>
                <a:cs typeface="Roboto" panose="02000000000000000000" pitchFamily="2" charset="0"/>
              </a:defRPr>
            </a:lvl2pPr>
            <a:lvl3pPr marL="1200150" indent="-285750">
              <a:buFont typeface="Roboto" panose="02000000000000000000" pitchFamily="2" charset="0"/>
              <a:buChar char="−"/>
              <a:defRPr sz="1600" i="0">
                <a:solidFill>
                  <a:schemeClr val="bg1"/>
                </a:solidFill>
                <a:latin typeface="Roboto" panose="02000000000000000000" pitchFamily="2" charset="0"/>
                <a:ea typeface="Roboto" panose="02000000000000000000" pitchFamily="2" charset="0"/>
                <a:cs typeface="Roboto" panose="02000000000000000000" pitchFamily="2" charset="0"/>
              </a:defRPr>
            </a:lvl3pPr>
          </a:lstStyle>
          <a:p>
            <a:pPr lvl="0"/>
            <a:r>
              <a:rPr lang="en-US" noProof="0"/>
              <a:t>First level</a:t>
            </a:r>
          </a:p>
          <a:p>
            <a:pPr lvl="1"/>
            <a:r>
              <a:rPr lang="en-US" noProof="0"/>
              <a:t>Second level</a:t>
            </a:r>
          </a:p>
          <a:p>
            <a:pPr lvl="2"/>
            <a:r>
              <a:rPr lang="en-US" noProof="0"/>
              <a:t>Third level</a:t>
            </a:r>
          </a:p>
        </p:txBody>
      </p:sp>
      <p:cxnSp>
        <p:nvCxnSpPr>
          <p:cNvPr id="4" name="Straight Connector 3">
            <a:extLst>
              <a:ext uri="{FF2B5EF4-FFF2-40B4-BE49-F238E27FC236}">
                <a16:creationId xmlns:a16="http://schemas.microsoft.com/office/drawing/2014/main" id="{35B9F130-5DD9-49B1-9915-84C423056C0E}"/>
              </a:ext>
            </a:extLst>
          </p:cNvPr>
          <p:cNvCxnSpPr>
            <a:cxnSpLocks/>
          </p:cNvCxnSpPr>
          <p:nvPr userDrawn="1"/>
        </p:nvCxnSpPr>
        <p:spPr>
          <a:xfrm>
            <a:off x="551981" y="1044327"/>
            <a:ext cx="1211312" cy="0"/>
          </a:xfrm>
          <a:prstGeom prst="line">
            <a:avLst/>
          </a:prstGeom>
          <a:ln w="57150" cap="rnd">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96443348"/>
      </p:ext>
    </p:extLst>
  </p:cSld>
  <p:clrMapOvr>
    <a:masterClrMapping/>
  </p:clrMapOvr>
  <p:transition spd="slow">
    <p:pu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4988" y="180231"/>
            <a:ext cx="9623425" cy="864096"/>
          </a:xfrm>
        </p:spPr>
        <p:txBody>
          <a:bodyPr/>
          <a:lstStyle>
            <a:lvl1pPr>
              <a:defRPr/>
            </a:lvl1pPr>
          </a:lstStyle>
          <a:p>
            <a:r>
              <a:rPr lang="en-US"/>
              <a:t>Click to edit slide title</a:t>
            </a:r>
          </a:p>
        </p:txBody>
      </p:sp>
    </p:spTree>
    <p:extLst>
      <p:ext uri="{BB962C8B-B14F-4D97-AF65-F5344CB8AC3E}">
        <p14:creationId xmlns:p14="http://schemas.microsoft.com/office/powerpoint/2010/main" val="3045199763"/>
      </p:ext>
    </p:extLst>
  </p:cSld>
  <p:clrMapOvr>
    <a:masterClrMapping/>
  </p:clrMapOvr>
  <p:transition spd="slow">
    <p:pu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_Title Only with UN watermar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9672CB-8785-4463-9030-C4587EEF7A80}"/>
              </a:ext>
            </a:extLst>
          </p:cNvPr>
          <p:cNvPicPr>
            <a:picLocks noChangeAspect="1"/>
          </p:cNvPicPr>
          <p:nvPr userDrawn="1"/>
        </p:nvPicPr>
        <p:blipFill>
          <a:blip r:embed="rId2" cstate="email">
            <a:alphaModFix amt="84000"/>
            <a:extLst>
              <a:ext uri="{28A0092B-C50C-407E-A947-70E740481C1C}">
                <a14:useLocalDpi xmlns:a14="http://schemas.microsoft.com/office/drawing/2010/main"/>
              </a:ext>
            </a:extLst>
          </a:blip>
          <a:stretch>
            <a:fillRect/>
          </a:stretch>
        </p:blipFill>
        <p:spPr>
          <a:xfrm>
            <a:off x="811995" y="-180232"/>
            <a:ext cx="8757578" cy="7561263"/>
          </a:xfrm>
          <a:prstGeom prst="rect">
            <a:avLst/>
          </a:prstGeom>
        </p:spPr>
      </p:pic>
      <p:sp>
        <p:nvSpPr>
          <p:cNvPr id="2" name="Title 1"/>
          <p:cNvSpPr>
            <a:spLocks noGrp="1"/>
          </p:cNvSpPr>
          <p:nvPr>
            <p:ph type="title" hasCustomPrompt="1"/>
          </p:nvPr>
        </p:nvSpPr>
        <p:spPr>
          <a:xfrm>
            <a:off x="534988" y="180231"/>
            <a:ext cx="9623425" cy="864096"/>
          </a:xfrm>
        </p:spPr>
        <p:txBody>
          <a:bodyPr/>
          <a:lstStyle>
            <a:lvl1pPr>
              <a:defRPr/>
            </a:lvl1pPr>
          </a:lstStyle>
          <a:p>
            <a:r>
              <a:rPr lang="en-US"/>
              <a:t>Click to edit slide title</a:t>
            </a:r>
          </a:p>
        </p:txBody>
      </p:sp>
    </p:spTree>
    <p:extLst>
      <p:ext uri="{BB962C8B-B14F-4D97-AF65-F5344CB8AC3E}">
        <p14:creationId xmlns:p14="http://schemas.microsoft.com/office/powerpoint/2010/main" val="2396399839"/>
      </p:ext>
    </p:extLst>
  </p:cSld>
  <p:clrMapOvr>
    <a:masterClrMapping/>
  </p:clrMapOvr>
  <p:transition spd="slow">
    <p:pu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10EB3C3-6AB0-4A5B-A95B-D8185DB5F033}"/>
              </a:ext>
            </a:extLst>
          </p:cNvPr>
          <p:cNvSpPr/>
          <p:nvPr userDrawn="1"/>
        </p:nvSpPr>
        <p:spPr>
          <a:xfrm>
            <a:off x="306140" y="828303"/>
            <a:ext cx="1872208" cy="43204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70357869"/>
      </p:ext>
    </p:extLst>
  </p:cSld>
  <p:clrMapOvr>
    <a:masterClrMapping/>
  </p:clrMapOvr>
  <p:transition spd="slow">
    <p:pu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slide title</a:t>
            </a:r>
          </a:p>
        </p:txBody>
      </p:sp>
      <p:sp>
        <p:nvSpPr>
          <p:cNvPr id="3" name="Content Placeholder 2"/>
          <p:cNvSpPr>
            <a:spLocks noGrp="1"/>
          </p:cNvSpPr>
          <p:nvPr>
            <p:ph sz="half" idx="1" hasCustomPrompt="1"/>
          </p:nvPr>
        </p:nvSpPr>
        <p:spPr>
          <a:xfrm>
            <a:off x="534988" y="1476375"/>
            <a:ext cx="4735512" cy="5329286"/>
          </a:xfrm>
        </p:spPr>
        <p:txBody>
          <a:bodyPr/>
          <a:lstStyle>
            <a:lvl1pPr>
              <a:defRPr sz="2000"/>
            </a:lvl1pPr>
            <a:lvl2pPr>
              <a:defRPr sz="1600"/>
            </a:lvl2pPr>
            <a:lvl3pPr>
              <a:defRPr sz="1500"/>
            </a:lvl3pPr>
            <a:lvl4pPr>
              <a:defRPr sz="1800"/>
            </a:lvl4pPr>
            <a:lvl5pPr>
              <a:defRPr sz="1800"/>
            </a:lvl5pPr>
            <a:lvl6pPr>
              <a:defRPr sz="1800"/>
            </a:lvl6pPr>
            <a:lvl7pPr>
              <a:defRPr sz="1800"/>
            </a:lvl7pPr>
            <a:lvl8pPr>
              <a:defRPr sz="1800"/>
            </a:lvl8pPr>
            <a:lvl9pPr>
              <a:defRPr sz="1800"/>
            </a:lvl9pPr>
          </a:lstStyle>
          <a:p>
            <a:pPr lvl="0"/>
            <a:r>
              <a:rPr lang="fr-CH"/>
              <a:t>Click to </a:t>
            </a:r>
            <a:r>
              <a:rPr lang="fr-CH" err="1"/>
              <a:t>edit</a:t>
            </a:r>
            <a:r>
              <a:rPr lang="fr-CH"/>
              <a:t> Master </a:t>
            </a:r>
            <a:r>
              <a:rPr lang="fr-CH" err="1"/>
              <a:t>text</a:t>
            </a:r>
            <a:r>
              <a:rPr lang="fr-CH"/>
              <a:t> styles</a:t>
            </a:r>
          </a:p>
          <a:p>
            <a:pPr lvl="1"/>
            <a:r>
              <a:rPr lang="fr-CH"/>
              <a:t>Second </a:t>
            </a:r>
            <a:r>
              <a:rPr lang="fr-CH" err="1"/>
              <a:t>level</a:t>
            </a:r>
            <a:endParaRPr lang="fr-CH"/>
          </a:p>
        </p:txBody>
      </p:sp>
      <p:sp>
        <p:nvSpPr>
          <p:cNvPr id="4" name="Content Placeholder 3"/>
          <p:cNvSpPr>
            <a:spLocks noGrp="1"/>
          </p:cNvSpPr>
          <p:nvPr>
            <p:ph sz="half" idx="2" hasCustomPrompt="1"/>
          </p:nvPr>
        </p:nvSpPr>
        <p:spPr>
          <a:xfrm>
            <a:off x="5422900" y="1476375"/>
            <a:ext cx="4735513" cy="5329286"/>
          </a:xfrm>
        </p:spPr>
        <p:txBody>
          <a:bodyPr/>
          <a:lstStyle>
            <a:lvl1pPr>
              <a:defRPr sz="2000"/>
            </a:lvl1pPr>
            <a:lvl2pPr>
              <a:defRPr sz="1600"/>
            </a:lvl2pPr>
            <a:lvl3pPr>
              <a:defRPr sz="1500"/>
            </a:lvl3pPr>
            <a:lvl4pPr>
              <a:defRPr sz="1800"/>
            </a:lvl4pPr>
            <a:lvl5pPr>
              <a:defRPr sz="1800"/>
            </a:lvl5pPr>
            <a:lvl6pPr>
              <a:defRPr sz="1800"/>
            </a:lvl6pPr>
            <a:lvl7pPr>
              <a:defRPr sz="1800"/>
            </a:lvl7pPr>
            <a:lvl8pPr>
              <a:defRPr sz="1800"/>
            </a:lvl8pPr>
            <a:lvl9pPr>
              <a:defRPr sz="1800"/>
            </a:lvl9pPr>
          </a:lstStyle>
          <a:p>
            <a:pPr lvl="0"/>
            <a:r>
              <a:rPr lang="fr-CH"/>
              <a:t>Click to </a:t>
            </a:r>
            <a:r>
              <a:rPr lang="fr-CH" err="1"/>
              <a:t>edit</a:t>
            </a:r>
            <a:r>
              <a:rPr lang="fr-CH"/>
              <a:t> Master </a:t>
            </a:r>
            <a:r>
              <a:rPr lang="fr-CH" err="1"/>
              <a:t>text</a:t>
            </a:r>
            <a:r>
              <a:rPr lang="fr-CH"/>
              <a:t> styles</a:t>
            </a:r>
          </a:p>
          <a:p>
            <a:pPr lvl="1"/>
            <a:r>
              <a:rPr lang="fr-CH"/>
              <a:t>Second </a:t>
            </a:r>
            <a:r>
              <a:rPr lang="fr-CH" err="1"/>
              <a:t>level</a:t>
            </a:r>
            <a:endParaRPr lang="fr-CH"/>
          </a:p>
        </p:txBody>
      </p:sp>
    </p:spTree>
    <p:extLst>
      <p:ext uri="{BB962C8B-B14F-4D97-AF65-F5344CB8AC3E}">
        <p14:creationId xmlns:p14="http://schemas.microsoft.com/office/powerpoint/2010/main" val="3898050894"/>
      </p:ext>
    </p:extLst>
  </p:cSld>
  <p:clrMapOvr>
    <a:masterClrMapping/>
  </p:clrMapOvr>
  <p:transition spd="slow">
    <p:push/>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1.jpe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Espace réservé du titre 1"/>
          <p:cNvSpPr>
            <a:spLocks noGrp="1"/>
          </p:cNvSpPr>
          <p:nvPr>
            <p:ph type="title"/>
          </p:nvPr>
        </p:nvSpPr>
        <p:spPr bwMode="auto">
          <a:xfrm>
            <a:off x="534988" y="180231"/>
            <a:ext cx="9623425" cy="8851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52153" rIns="104306" bIns="52153" numCol="1" anchor="ctr" anchorCtr="0" compatLnSpc="1">
            <a:prstTxWarp prst="textNoShape">
              <a:avLst/>
            </a:prstTxWarp>
          </a:bodyPr>
          <a:lstStyle/>
          <a:p>
            <a:pPr lvl="0"/>
            <a:r>
              <a:rPr lang="en-US" noProof="0"/>
              <a:t>Slide title</a:t>
            </a:r>
          </a:p>
        </p:txBody>
      </p:sp>
      <p:sp>
        <p:nvSpPr>
          <p:cNvPr id="1028" name="Espace réservé du texte 2"/>
          <p:cNvSpPr>
            <a:spLocks noGrp="1"/>
          </p:cNvSpPr>
          <p:nvPr>
            <p:ph type="body" idx="1"/>
          </p:nvPr>
        </p:nvSpPr>
        <p:spPr bwMode="auto">
          <a:xfrm>
            <a:off x="534988" y="1476375"/>
            <a:ext cx="9623425" cy="5544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52153" rIns="104306" bIns="52153" numCol="1" anchor="t" anchorCtr="0" compatLnSpc="1">
            <a:prstTxWarp prst="textNoShape">
              <a:avLst/>
            </a:prstTxWarp>
          </a:bodyPr>
          <a:lstStyle/>
          <a:p>
            <a:pPr lvl="0"/>
            <a:r>
              <a:rPr lang="en-US" noProof="0"/>
              <a:t>First level</a:t>
            </a:r>
          </a:p>
          <a:p>
            <a:pPr lvl="1"/>
            <a:r>
              <a:rPr lang="en-US" noProof="0"/>
              <a:t>Second level</a:t>
            </a:r>
          </a:p>
          <a:p>
            <a:pPr lvl="2"/>
            <a:r>
              <a:rPr lang="en-US" noProof="0"/>
              <a:t>Third level</a:t>
            </a:r>
          </a:p>
          <a:p>
            <a:pPr lvl="2"/>
            <a:endParaRPr lang="en-US"/>
          </a:p>
        </p:txBody>
      </p:sp>
      <p:pic>
        <p:nvPicPr>
          <p:cNvPr id="1029" name="Picture 2" descr="Barre.jpg"/>
          <p:cNvPicPr preferRelativeResize="0">
            <a:picLocks/>
          </p:cNvPicPr>
          <p:nvPr/>
        </p:nvPicPr>
        <p:blipFill>
          <a:blip r:embed="rId19" cstate="email">
            <a:extLst>
              <a:ext uri="{28A0092B-C50C-407E-A947-70E740481C1C}">
                <a14:useLocalDpi xmlns:a14="http://schemas.microsoft.com/office/drawing/2010/main"/>
              </a:ext>
            </a:extLst>
          </a:blip>
          <a:srcRect/>
          <a:stretch>
            <a:fillRect/>
          </a:stretch>
        </p:blipFill>
        <p:spPr bwMode="auto">
          <a:xfrm>
            <a:off x="0" y="-7633"/>
            <a:ext cx="10693400" cy="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0" name="Straight Connector 9">
            <a:extLst>
              <a:ext uri="{FF2B5EF4-FFF2-40B4-BE49-F238E27FC236}">
                <a16:creationId xmlns:a16="http://schemas.microsoft.com/office/drawing/2014/main" id="{98F5127D-4064-4948-ADD4-7EFFD7945EFE}"/>
              </a:ext>
            </a:extLst>
          </p:cNvPr>
          <p:cNvCxnSpPr>
            <a:cxnSpLocks/>
          </p:cNvCxnSpPr>
          <p:nvPr/>
        </p:nvCxnSpPr>
        <p:spPr>
          <a:xfrm>
            <a:off x="588708" y="1044327"/>
            <a:ext cx="1211312" cy="0"/>
          </a:xfrm>
          <a:prstGeom prst="line">
            <a:avLst/>
          </a:prstGeom>
          <a:ln w="57150" cap="rnd">
            <a:solidFill>
              <a:srgbClr val="004084"/>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373EA66E-AC97-47D3-AFF7-28384C037AE6}"/>
              </a:ext>
            </a:extLst>
          </p:cNvPr>
          <p:cNvCxnSpPr>
            <a:cxnSpLocks/>
          </p:cNvCxnSpPr>
          <p:nvPr userDrawn="1"/>
        </p:nvCxnSpPr>
        <p:spPr>
          <a:xfrm>
            <a:off x="551981" y="1044327"/>
            <a:ext cx="1211312" cy="0"/>
          </a:xfrm>
          <a:prstGeom prst="line">
            <a:avLst/>
          </a:prstGeom>
          <a:ln w="57150" cap="rnd">
            <a:solidFill>
              <a:srgbClr val="004084"/>
            </a:solidFill>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3EF16F7C-DC7E-4F56-94C6-C1B2A5E0128D}"/>
              </a:ext>
            </a:extLst>
          </p:cNvPr>
          <p:cNvSpPr txBox="1"/>
          <p:nvPr userDrawn="1"/>
        </p:nvSpPr>
        <p:spPr>
          <a:xfrm>
            <a:off x="522288" y="7020985"/>
            <a:ext cx="9420101" cy="276999"/>
          </a:xfrm>
          <a:prstGeom prst="rect">
            <a:avLst/>
          </a:prstGeom>
          <a:noFill/>
        </p:spPr>
        <p:txBody>
          <a:bodyPr wrap="square" rtlCol="0">
            <a:spAutoFit/>
          </a:bodyPr>
          <a:lstStyle/>
          <a:p>
            <a:r>
              <a:rPr lang="en-US" sz="1200">
                <a:solidFill>
                  <a:schemeClr val="accent6">
                    <a:lumMod val="60000"/>
                    <a:lumOff val="40000"/>
                  </a:schemeClr>
                </a:solidFill>
                <a:latin typeface="+mn-lt"/>
              </a:rPr>
              <a:t>© UNDRR – United Nations Office for Disaster Risk Reduction</a:t>
            </a:r>
            <a:endParaRPr lang="en-GB" sz="1200">
              <a:solidFill>
                <a:schemeClr val="accent6">
                  <a:lumMod val="60000"/>
                  <a:lumOff val="40000"/>
                </a:schemeClr>
              </a:solidFill>
              <a:latin typeface="+mn-lt"/>
            </a:endParaRPr>
          </a:p>
        </p:txBody>
      </p:sp>
    </p:spTree>
    <p:extLst>
      <p:ext uri="{BB962C8B-B14F-4D97-AF65-F5344CB8AC3E}">
        <p14:creationId xmlns:p14="http://schemas.microsoft.com/office/powerpoint/2010/main" val="2379878272"/>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3" r:id="rId5"/>
    <p:sldLayoutId id="2147483755" r:id="rId6"/>
    <p:sldLayoutId id="2147483762" r:id="rId7"/>
    <p:sldLayoutId id="2147483761" r:id="rId8"/>
    <p:sldLayoutId id="2147483754" r:id="rId9"/>
    <p:sldLayoutId id="2147483765" r:id="rId10"/>
    <p:sldLayoutId id="2147483766" r:id="rId11"/>
    <p:sldLayoutId id="2147483763" r:id="rId12"/>
    <p:sldLayoutId id="2147483757" r:id="rId13"/>
    <p:sldLayoutId id="2147483785" r:id="rId14"/>
    <p:sldLayoutId id="2147483759" r:id="rId15"/>
    <p:sldLayoutId id="2147483760" r:id="rId16"/>
    <p:sldLayoutId id="2147483764" r:id="rId17"/>
  </p:sldLayoutIdLst>
  <p:transition spd="slow">
    <p:push/>
  </p:transition>
  <p:hf hdr="0"/>
  <p:txStyles>
    <p:titleStyle>
      <a:lvl1pPr algn="l" defTabSz="1042988" rtl="0" eaLnBrk="1" fontAlgn="base" hangingPunct="1">
        <a:spcBef>
          <a:spcPct val="0"/>
        </a:spcBef>
        <a:spcAft>
          <a:spcPct val="0"/>
        </a:spcAft>
        <a:defRPr sz="2800" b="1" cap="none" baseline="0">
          <a:solidFill>
            <a:schemeClr val="accent1"/>
          </a:solidFill>
          <a:latin typeface="Roboto Black" panose="02000000000000000000" pitchFamily="2" charset="0"/>
          <a:ea typeface="Roboto Black" panose="02000000000000000000" pitchFamily="2" charset="0"/>
          <a:cs typeface="Roboto Black" panose="02000000000000000000" pitchFamily="2" charset="0"/>
        </a:defRPr>
      </a:lvl1pPr>
      <a:lvl2pPr algn="l" defTabSz="1042988" rtl="0" eaLnBrk="1" fontAlgn="base" hangingPunct="1">
        <a:spcBef>
          <a:spcPct val="0"/>
        </a:spcBef>
        <a:spcAft>
          <a:spcPct val="0"/>
        </a:spcAft>
        <a:defRPr sz="4500" b="1">
          <a:solidFill>
            <a:srgbClr val="25A2E3"/>
          </a:solidFill>
          <a:latin typeface="Helvetica Neue" charset="0"/>
          <a:ea typeface="ＭＳ Ｐゴシック" charset="0"/>
          <a:cs typeface="Arial" charset="0"/>
        </a:defRPr>
      </a:lvl2pPr>
      <a:lvl3pPr algn="l" defTabSz="1042988" rtl="0" eaLnBrk="1" fontAlgn="base" hangingPunct="1">
        <a:spcBef>
          <a:spcPct val="0"/>
        </a:spcBef>
        <a:spcAft>
          <a:spcPct val="0"/>
        </a:spcAft>
        <a:defRPr sz="4500" b="1">
          <a:solidFill>
            <a:srgbClr val="25A2E3"/>
          </a:solidFill>
          <a:latin typeface="Helvetica Neue" charset="0"/>
          <a:ea typeface="ＭＳ Ｐゴシック" charset="0"/>
          <a:cs typeface="Arial" charset="0"/>
        </a:defRPr>
      </a:lvl3pPr>
      <a:lvl4pPr algn="l" defTabSz="1042988" rtl="0" eaLnBrk="1" fontAlgn="base" hangingPunct="1">
        <a:spcBef>
          <a:spcPct val="0"/>
        </a:spcBef>
        <a:spcAft>
          <a:spcPct val="0"/>
        </a:spcAft>
        <a:defRPr sz="4500" b="1">
          <a:solidFill>
            <a:srgbClr val="25A2E3"/>
          </a:solidFill>
          <a:latin typeface="Helvetica Neue" charset="0"/>
          <a:ea typeface="ＭＳ Ｐゴシック" charset="0"/>
          <a:cs typeface="Arial" charset="0"/>
        </a:defRPr>
      </a:lvl4pPr>
      <a:lvl5pPr algn="l" defTabSz="1042988" rtl="0" eaLnBrk="1" fontAlgn="base" hangingPunct="1">
        <a:spcBef>
          <a:spcPct val="0"/>
        </a:spcBef>
        <a:spcAft>
          <a:spcPct val="0"/>
        </a:spcAft>
        <a:defRPr sz="4500" b="1">
          <a:solidFill>
            <a:srgbClr val="25A2E3"/>
          </a:solidFill>
          <a:latin typeface="Helvetica Neue" charset="0"/>
          <a:ea typeface="ＭＳ Ｐゴシック" charset="0"/>
          <a:cs typeface="Arial" charset="0"/>
        </a:defRPr>
      </a:lvl5pPr>
      <a:lvl6pPr marL="457200" algn="l" defTabSz="1042988" rtl="0" eaLnBrk="1" fontAlgn="base" hangingPunct="1">
        <a:spcBef>
          <a:spcPct val="0"/>
        </a:spcBef>
        <a:spcAft>
          <a:spcPct val="0"/>
        </a:spcAft>
        <a:defRPr sz="5000" b="1">
          <a:solidFill>
            <a:srgbClr val="25A2E3"/>
          </a:solidFill>
          <a:latin typeface="Arial" charset="0"/>
          <a:ea typeface="ＭＳ Ｐゴシック" charset="0"/>
          <a:cs typeface="Arial" charset="0"/>
        </a:defRPr>
      </a:lvl6pPr>
      <a:lvl7pPr marL="914400" algn="l" defTabSz="1042988" rtl="0" eaLnBrk="1" fontAlgn="base" hangingPunct="1">
        <a:spcBef>
          <a:spcPct val="0"/>
        </a:spcBef>
        <a:spcAft>
          <a:spcPct val="0"/>
        </a:spcAft>
        <a:defRPr sz="5000" b="1">
          <a:solidFill>
            <a:srgbClr val="25A2E3"/>
          </a:solidFill>
          <a:latin typeface="Arial" charset="0"/>
          <a:ea typeface="ＭＳ Ｐゴシック" charset="0"/>
          <a:cs typeface="Arial" charset="0"/>
        </a:defRPr>
      </a:lvl7pPr>
      <a:lvl8pPr marL="1371600" algn="l" defTabSz="1042988" rtl="0" eaLnBrk="1" fontAlgn="base" hangingPunct="1">
        <a:spcBef>
          <a:spcPct val="0"/>
        </a:spcBef>
        <a:spcAft>
          <a:spcPct val="0"/>
        </a:spcAft>
        <a:defRPr sz="5000" b="1">
          <a:solidFill>
            <a:srgbClr val="25A2E3"/>
          </a:solidFill>
          <a:latin typeface="Arial" charset="0"/>
          <a:ea typeface="ＭＳ Ｐゴシック" charset="0"/>
          <a:cs typeface="Arial" charset="0"/>
        </a:defRPr>
      </a:lvl8pPr>
      <a:lvl9pPr marL="1828800" algn="l" defTabSz="1042988" rtl="0" eaLnBrk="1" fontAlgn="base" hangingPunct="1">
        <a:spcBef>
          <a:spcPct val="0"/>
        </a:spcBef>
        <a:spcAft>
          <a:spcPct val="0"/>
        </a:spcAft>
        <a:defRPr sz="5000" b="1">
          <a:solidFill>
            <a:srgbClr val="25A2E3"/>
          </a:solidFill>
          <a:latin typeface="Arial" charset="0"/>
          <a:ea typeface="ＭＳ Ｐゴシック" charset="0"/>
          <a:cs typeface="Arial" charset="0"/>
        </a:defRPr>
      </a:lvl9pPr>
    </p:titleStyle>
    <p:bodyStyle>
      <a:lvl1pPr marL="390525" indent="-390525" algn="l" defTabSz="1042988" rtl="0" eaLnBrk="1" fontAlgn="base" hangingPunct="1">
        <a:lnSpc>
          <a:spcPct val="120000"/>
        </a:lnSpc>
        <a:spcBef>
          <a:spcPct val="20000"/>
        </a:spcBef>
        <a:spcAft>
          <a:spcPct val="0"/>
        </a:spcAft>
        <a:buClr>
          <a:srgbClr val="FF9933"/>
        </a:buClr>
        <a:buFont typeface="Wingdings" panose="05000000000000000000" pitchFamily="2" charset="2"/>
        <a:buChar char="§"/>
        <a:defRPr sz="2000">
          <a:solidFill>
            <a:srgbClr val="004084"/>
          </a:solidFill>
          <a:latin typeface="Roboto" panose="02000000000000000000" pitchFamily="2" charset="0"/>
          <a:ea typeface="Roboto" panose="02000000000000000000" pitchFamily="2" charset="0"/>
          <a:cs typeface="Roboto" panose="02000000000000000000" pitchFamily="2" charset="0"/>
        </a:defRPr>
      </a:lvl1pPr>
      <a:lvl2pPr marL="742950" indent="-285750" algn="l" defTabSz="1042988" rtl="0" eaLnBrk="1" fontAlgn="base" hangingPunct="1">
        <a:lnSpc>
          <a:spcPct val="120000"/>
        </a:lnSpc>
        <a:spcBef>
          <a:spcPct val="20000"/>
        </a:spcBef>
        <a:spcAft>
          <a:spcPct val="0"/>
        </a:spcAft>
        <a:buClr>
          <a:srgbClr val="004084"/>
        </a:buClr>
        <a:buFont typeface="Arial" panose="020B0604020202020204" pitchFamily="34" charset="0"/>
        <a:buChar char="‒"/>
        <a:defRPr sz="1800">
          <a:solidFill>
            <a:srgbClr val="004084"/>
          </a:solidFill>
          <a:latin typeface="Roboto" panose="02000000000000000000" pitchFamily="2" charset="0"/>
          <a:ea typeface="Roboto" panose="02000000000000000000" pitchFamily="2" charset="0"/>
          <a:cs typeface="Roboto" panose="02000000000000000000" pitchFamily="2" charset="0"/>
        </a:defRPr>
      </a:lvl2pPr>
      <a:lvl3pPr marL="1073150" indent="-268288" algn="l" defTabSz="1042988" rtl="0" eaLnBrk="1" fontAlgn="base" hangingPunct="1">
        <a:lnSpc>
          <a:spcPct val="120000"/>
        </a:lnSpc>
        <a:spcBef>
          <a:spcPct val="20000"/>
        </a:spcBef>
        <a:spcAft>
          <a:spcPct val="0"/>
        </a:spcAft>
        <a:buFont typeface="Wingdings" panose="05000000000000000000" pitchFamily="2" charset="2"/>
        <a:buChar char="§"/>
        <a:defRPr sz="1600" i="0">
          <a:solidFill>
            <a:srgbClr val="004084"/>
          </a:solidFill>
          <a:latin typeface="Roboto" panose="02000000000000000000" pitchFamily="2" charset="0"/>
          <a:ea typeface="Roboto" panose="02000000000000000000" pitchFamily="2" charset="0"/>
          <a:cs typeface="Roboto" panose="02000000000000000000" pitchFamily="2" charset="0"/>
        </a:defRPr>
      </a:lvl3pPr>
      <a:lvl4pPr marL="1824038" indent="-260350" algn="l" defTabSz="1042988" rtl="0" eaLnBrk="1" fontAlgn="base" hangingPunct="1">
        <a:spcBef>
          <a:spcPct val="20000"/>
        </a:spcBef>
        <a:spcAft>
          <a:spcPct val="0"/>
        </a:spcAft>
        <a:buFont typeface="Arial" charset="0"/>
        <a:defRPr sz="2300">
          <a:solidFill>
            <a:schemeClr val="tx1"/>
          </a:solidFill>
          <a:latin typeface="+mn-lt"/>
          <a:ea typeface="Arial" charset="0"/>
          <a:cs typeface="+mn-cs"/>
        </a:defRPr>
      </a:lvl4pPr>
      <a:lvl5pPr marL="2346325" indent="-260350" algn="l" defTabSz="1042988" rtl="0" eaLnBrk="1" fontAlgn="base" hangingPunct="1">
        <a:spcBef>
          <a:spcPct val="20000"/>
        </a:spcBef>
        <a:spcAft>
          <a:spcPct val="0"/>
        </a:spcAft>
        <a:buFont typeface="Arial" charset="0"/>
        <a:defRPr sz="2300">
          <a:solidFill>
            <a:schemeClr val="tx1"/>
          </a:solidFill>
          <a:latin typeface="+mn-lt"/>
          <a:ea typeface="Arial" charset="0"/>
          <a:cs typeface="+mn-cs"/>
        </a:defRPr>
      </a:lvl5pPr>
      <a:lvl6pPr marL="2803525" indent="-260350" algn="l" defTabSz="1042988" rtl="0" eaLnBrk="1" fontAlgn="base" hangingPunct="1">
        <a:spcBef>
          <a:spcPct val="20000"/>
        </a:spcBef>
        <a:spcAft>
          <a:spcPct val="0"/>
        </a:spcAft>
        <a:buFont typeface="Arial" charset="0"/>
        <a:defRPr sz="2300">
          <a:solidFill>
            <a:schemeClr val="tx1"/>
          </a:solidFill>
          <a:latin typeface="+mn-lt"/>
          <a:ea typeface="Arial" charset="0"/>
          <a:cs typeface="+mn-cs"/>
        </a:defRPr>
      </a:lvl6pPr>
      <a:lvl7pPr marL="3260725" indent="-260350" algn="l" defTabSz="1042988" rtl="0" eaLnBrk="1" fontAlgn="base" hangingPunct="1">
        <a:spcBef>
          <a:spcPct val="20000"/>
        </a:spcBef>
        <a:spcAft>
          <a:spcPct val="0"/>
        </a:spcAft>
        <a:buFont typeface="Arial" charset="0"/>
        <a:defRPr sz="2300">
          <a:solidFill>
            <a:schemeClr val="tx1"/>
          </a:solidFill>
          <a:latin typeface="+mn-lt"/>
          <a:ea typeface="Arial" charset="0"/>
          <a:cs typeface="+mn-cs"/>
        </a:defRPr>
      </a:lvl7pPr>
      <a:lvl8pPr marL="3717925" indent="-260350" algn="l" defTabSz="1042988" rtl="0" eaLnBrk="1" fontAlgn="base" hangingPunct="1">
        <a:spcBef>
          <a:spcPct val="20000"/>
        </a:spcBef>
        <a:spcAft>
          <a:spcPct val="0"/>
        </a:spcAft>
        <a:buFont typeface="Arial" charset="0"/>
        <a:defRPr sz="2300">
          <a:solidFill>
            <a:schemeClr val="tx1"/>
          </a:solidFill>
          <a:latin typeface="+mn-lt"/>
          <a:ea typeface="Arial" charset="0"/>
          <a:cs typeface="+mn-cs"/>
        </a:defRPr>
      </a:lvl8pPr>
      <a:lvl9pPr marL="4175125" indent="-260350" algn="l" defTabSz="1042988" rtl="0" eaLnBrk="1" fontAlgn="base" hangingPunct="1">
        <a:spcBef>
          <a:spcPct val="20000"/>
        </a:spcBef>
        <a:spcAft>
          <a:spcPct val="0"/>
        </a:spcAft>
        <a:buFont typeface="Arial" charset="0"/>
        <a:defRPr sz="23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368" userDrawn="1">
          <p15:clr>
            <a:srgbClr val="F26B43"/>
          </p15:clr>
        </p15:guide>
        <p15:guide id="2" pos="6407" userDrawn="1">
          <p15:clr>
            <a:srgbClr val="F26B43"/>
          </p15:clr>
        </p15:guide>
        <p15:guide id="3" pos="329" userDrawn="1">
          <p15:clr>
            <a:srgbClr val="F26B43"/>
          </p15:clr>
        </p15:guide>
        <p15:guide id="4" orient="horz" pos="2381" userDrawn="1">
          <p15:clr>
            <a:srgbClr val="F26B43"/>
          </p15:clr>
        </p15:guide>
        <p15:guide id="5" orient="horz" pos="93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Espace réservé du titre 1"/>
          <p:cNvSpPr>
            <a:spLocks noGrp="1"/>
          </p:cNvSpPr>
          <p:nvPr>
            <p:ph type="title"/>
          </p:nvPr>
        </p:nvSpPr>
        <p:spPr bwMode="auto">
          <a:xfrm>
            <a:off x="534988" y="180231"/>
            <a:ext cx="9623425" cy="8851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52153" rIns="104306" bIns="52153" numCol="1" anchor="ctr" anchorCtr="0" compatLnSpc="1">
            <a:prstTxWarp prst="textNoShape">
              <a:avLst/>
            </a:prstTxWarp>
          </a:bodyPr>
          <a:lstStyle/>
          <a:p>
            <a:pPr lvl="0"/>
            <a:r>
              <a:rPr lang="en-US" noProof="0"/>
              <a:t>Slide title</a:t>
            </a:r>
          </a:p>
        </p:txBody>
      </p:sp>
      <p:sp>
        <p:nvSpPr>
          <p:cNvPr id="1028" name="Espace réservé du texte 2"/>
          <p:cNvSpPr>
            <a:spLocks noGrp="1"/>
          </p:cNvSpPr>
          <p:nvPr>
            <p:ph type="body" idx="1"/>
          </p:nvPr>
        </p:nvSpPr>
        <p:spPr bwMode="auto">
          <a:xfrm>
            <a:off x="534988" y="1476375"/>
            <a:ext cx="9623425" cy="5544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52153" rIns="104306" bIns="52153" numCol="1" anchor="t" anchorCtr="0" compatLnSpc="1">
            <a:prstTxWarp prst="textNoShape">
              <a:avLst/>
            </a:prstTxWarp>
          </a:bodyPr>
          <a:lstStyle/>
          <a:p>
            <a:pPr lvl="0"/>
            <a:r>
              <a:rPr lang="en-US" noProof="0"/>
              <a:t>First level</a:t>
            </a:r>
          </a:p>
          <a:p>
            <a:pPr lvl="1"/>
            <a:r>
              <a:rPr lang="en-US" noProof="0"/>
              <a:t>Second level</a:t>
            </a:r>
          </a:p>
          <a:p>
            <a:pPr lvl="2"/>
            <a:r>
              <a:rPr lang="en-US" noProof="0"/>
              <a:t>Third level</a:t>
            </a:r>
          </a:p>
          <a:p>
            <a:pPr lvl="2"/>
            <a:endParaRPr lang="en-US"/>
          </a:p>
        </p:txBody>
      </p:sp>
      <p:pic>
        <p:nvPicPr>
          <p:cNvPr id="1029" name="Picture 2" descr="Barre.jpg"/>
          <p:cNvPicPr preferRelativeResize="0">
            <a:picLocks/>
          </p:cNvPicPr>
          <p:nvPr/>
        </p:nvPicPr>
        <p:blipFill>
          <a:blip r:embed="rId19" cstate="email">
            <a:extLst>
              <a:ext uri="{28A0092B-C50C-407E-A947-70E740481C1C}">
                <a14:useLocalDpi xmlns:a14="http://schemas.microsoft.com/office/drawing/2010/main"/>
              </a:ext>
            </a:extLst>
          </a:blip>
          <a:srcRect/>
          <a:stretch>
            <a:fillRect/>
          </a:stretch>
        </p:blipFill>
        <p:spPr bwMode="auto">
          <a:xfrm>
            <a:off x="0" y="-7633"/>
            <a:ext cx="10693400" cy="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0" name="Straight Connector 9">
            <a:extLst>
              <a:ext uri="{FF2B5EF4-FFF2-40B4-BE49-F238E27FC236}">
                <a16:creationId xmlns:a16="http://schemas.microsoft.com/office/drawing/2014/main" id="{98F5127D-4064-4948-ADD4-7EFFD7945EFE}"/>
              </a:ext>
            </a:extLst>
          </p:cNvPr>
          <p:cNvCxnSpPr>
            <a:cxnSpLocks/>
          </p:cNvCxnSpPr>
          <p:nvPr/>
        </p:nvCxnSpPr>
        <p:spPr>
          <a:xfrm>
            <a:off x="588708" y="1044327"/>
            <a:ext cx="1211312" cy="0"/>
          </a:xfrm>
          <a:prstGeom prst="line">
            <a:avLst/>
          </a:prstGeom>
          <a:ln w="57150" cap="rnd">
            <a:solidFill>
              <a:srgbClr val="004084"/>
            </a:solidFill>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3EF16F7C-DC7E-4F56-94C6-C1B2A5E0128D}"/>
              </a:ext>
            </a:extLst>
          </p:cNvPr>
          <p:cNvSpPr txBox="1"/>
          <p:nvPr userDrawn="1"/>
        </p:nvSpPr>
        <p:spPr>
          <a:xfrm>
            <a:off x="522288" y="7020985"/>
            <a:ext cx="9420101" cy="276999"/>
          </a:xfrm>
          <a:prstGeom prst="rect">
            <a:avLst/>
          </a:prstGeom>
          <a:noFill/>
        </p:spPr>
        <p:txBody>
          <a:bodyPr wrap="square" rtlCol="0">
            <a:spAutoFit/>
          </a:bodyPr>
          <a:lstStyle/>
          <a:p>
            <a:r>
              <a:rPr lang="en-US" sz="1200">
                <a:solidFill>
                  <a:schemeClr val="accent6">
                    <a:lumMod val="60000"/>
                    <a:lumOff val="40000"/>
                  </a:schemeClr>
                </a:solidFill>
                <a:latin typeface="+mn-lt"/>
              </a:rPr>
              <a:t>© UNDRR – United Nations Office for Disaster Risk Reduction</a:t>
            </a:r>
            <a:endParaRPr lang="en-GB" sz="1200">
              <a:solidFill>
                <a:schemeClr val="accent6">
                  <a:lumMod val="60000"/>
                  <a:lumOff val="40000"/>
                </a:schemeClr>
              </a:solidFill>
              <a:latin typeface="+mn-lt"/>
            </a:endParaRPr>
          </a:p>
        </p:txBody>
      </p:sp>
    </p:spTree>
    <p:extLst>
      <p:ext uri="{BB962C8B-B14F-4D97-AF65-F5344CB8AC3E}">
        <p14:creationId xmlns:p14="http://schemas.microsoft.com/office/powerpoint/2010/main" val="740297491"/>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Lst>
  <p:transition spd="slow">
    <p:push/>
  </p:transition>
  <p:hf hdr="0"/>
  <p:txStyles>
    <p:titleStyle>
      <a:lvl1pPr algn="l" defTabSz="1042988" rtl="0" eaLnBrk="1" fontAlgn="base" hangingPunct="1">
        <a:spcBef>
          <a:spcPct val="0"/>
        </a:spcBef>
        <a:spcAft>
          <a:spcPct val="0"/>
        </a:spcAft>
        <a:defRPr sz="2800" b="1" cap="none" baseline="0">
          <a:solidFill>
            <a:schemeClr val="accent1"/>
          </a:solidFill>
          <a:latin typeface="Roboto Black" panose="02000000000000000000" pitchFamily="2" charset="0"/>
          <a:ea typeface="Roboto Black" panose="02000000000000000000" pitchFamily="2" charset="0"/>
          <a:cs typeface="Roboto Black" panose="02000000000000000000" pitchFamily="2" charset="0"/>
        </a:defRPr>
      </a:lvl1pPr>
      <a:lvl2pPr algn="l" defTabSz="1042988" rtl="0" eaLnBrk="1" fontAlgn="base" hangingPunct="1">
        <a:spcBef>
          <a:spcPct val="0"/>
        </a:spcBef>
        <a:spcAft>
          <a:spcPct val="0"/>
        </a:spcAft>
        <a:defRPr sz="4500" b="1">
          <a:solidFill>
            <a:srgbClr val="25A2E3"/>
          </a:solidFill>
          <a:latin typeface="Helvetica Neue" charset="0"/>
          <a:ea typeface="ＭＳ Ｐゴシック" charset="0"/>
          <a:cs typeface="Arial" charset="0"/>
        </a:defRPr>
      </a:lvl2pPr>
      <a:lvl3pPr algn="l" defTabSz="1042988" rtl="0" eaLnBrk="1" fontAlgn="base" hangingPunct="1">
        <a:spcBef>
          <a:spcPct val="0"/>
        </a:spcBef>
        <a:spcAft>
          <a:spcPct val="0"/>
        </a:spcAft>
        <a:defRPr sz="4500" b="1">
          <a:solidFill>
            <a:srgbClr val="25A2E3"/>
          </a:solidFill>
          <a:latin typeface="Helvetica Neue" charset="0"/>
          <a:ea typeface="ＭＳ Ｐゴシック" charset="0"/>
          <a:cs typeface="Arial" charset="0"/>
        </a:defRPr>
      </a:lvl3pPr>
      <a:lvl4pPr algn="l" defTabSz="1042988" rtl="0" eaLnBrk="1" fontAlgn="base" hangingPunct="1">
        <a:spcBef>
          <a:spcPct val="0"/>
        </a:spcBef>
        <a:spcAft>
          <a:spcPct val="0"/>
        </a:spcAft>
        <a:defRPr sz="4500" b="1">
          <a:solidFill>
            <a:srgbClr val="25A2E3"/>
          </a:solidFill>
          <a:latin typeface="Helvetica Neue" charset="0"/>
          <a:ea typeface="ＭＳ Ｐゴシック" charset="0"/>
          <a:cs typeface="Arial" charset="0"/>
        </a:defRPr>
      </a:lvl4pPr>
      <a:lvl5pPr algn="l" defTabSz="1042988" rtl="0" eaLnBrk="1" fontAlgn="base" hangingPunct="1">
        <a:spcBef>
          <a:spcPct val="0"/>
        </a:spcBef>
        <a:spcAft>
          <a:spcPct val="0"/>
        </a:spcAft>
        <a:defRPr sz="4500" b="1">
          <a:solidFill>
            <a:srgbClr val="25A2E3"/>
          </a:solidFill>
          <a:latin typeface="Helvetica Neue" charset="0"/>
          <a:ea typeface="ＭＳ Ｐゴシック" charset="0"/>
          <a:cs typeface="Arial" charset="0"/>
        </a:defRPr>
      </a:lvl5pPr>
      <a:lvl6pPr marL="457200" algn="l" defTabSz="1042988" rtl="0" eaLnBrk="1" fontAlgn="base" hangingPunct="1">
        <a:spcBef>
          <a:spcPct val="0"/>
        </a:spcBef>
        <a:spcAft>
          <a:spcPct val="0"/>
        </a:spcAft>
        <a:defRPr sz="5000" b="1">
          <a:solidFill>
            <a:srgbClr val="25A2E3"/>
          </a:solidFill>
          <a:latin typeface="Arial" charset="0"/>
          <a:ea typeface="ＭＳ Ｐゴシック" charset="0"/>
          <a:cs typeface="Arial" charset="0"/>
        </a:defRPr>
      </a:lvl6pPr>
      <a:lvl7pPr marL="914400" algn="l" defTabSz="1042988" rtl="0" eaLnBrk="1" fontAlgn="base" hangingPunct="1">
        <a:spcBef>
          <a:spcPct val="0"/>
        </a:spcBef>
        <a:spcAft>
          <a:spcPct val="0"/>
        </a:spcAft>
        <a:defRPr sz="5000" b="1">
          <a:solidFill>
            <a:srgbClr val="25A2E3"/>
          </a:solidFill>
          <a:latin typeface="Arial" charset="0"/>
          <a:ea typeface="ＭＳ Ｐゴシック" charset="0"/>
          <a:cs typeface="Arial" charset="0"/>
        </a:defRPr>
      </a:lvl7pPr>
      <a:lvl8pPr marL="1371600" algn="l" defTabSz="1042988" rtl="0" eaLnBrk="1" fontAlgn="base" hangingPunct="1">
        <a:spcBef>
          <a:spcPct val="0"/>
        </a:spcBef>
        <a:spcAft>
          <a:spcPct val="0"/>
        </a:spcAft>
        <a:defRPr sz="5000" b="1">
          <a:solidFill>
            <a:srgbClr val="25A2E3"/>
          </a:solidFill>
          <a:latin typeface="Arial" charset="0"/>
          <a:ea typeface="ＭＳ Ｐゴシック" charset="0"/>
          <a:cs typeface="Arial" charset="0"/>
        </a:defRPr>
      </a:lvl8pPr>
      <a:lvl9pPr marL="1828800" algn="l" defTabSz="1042988" rtl="0" eaLnBrk="1" fontAlgn="base" hangingPunct="1">
        <a:spcBef>
          <a:spcPct val="0"/>
        </a:spcBef>
        <a:spcAft>
          <a:spcPct val="0"/>
        </a:spcAft>
        <a:defRPr sz="5000" b="1">
          <a:solidFill>
            <a:srgbClr val="25A2E3"/>
          </a:solidFill>
          <a:latin typeface="Arial" charset="0"/>
          <a:ea typeface="ＭＳ Ｐゴシック" charset="0"/>
          <a:cs typeface="Arial" charset="0"/>
        </a:defRPr>
      </a:lvl9pPr>
    </p:titleStyle>
    <p:bodyStyle>
      <a:lvl1pPr marL="390525" indent="-390525" algn="l" defTabSz="1042988" rtl="0" eaLnBrk="1" fontAlgn="base" hangingPunct="1">
        <a:lnSpc>
          <a:spcPct val="120000"/>
        </a:lnSpc>
        <a:spcBef>
          <a:spcPct val="20000"/>
        </a:spcBef>
        <a:spcAft>
          <a:spcPct val="0"/>
        </a:spcAft>
        <a:buClr>
          <a:srgbClr val="FF9933"/>
        </a:buClr>
        <a:buFont typeface="Wingdings" panose="05000000000000000000" pitchFamily="2" charset="2"/>
        <a:buChar char="§"/>
        <a:defRPr sz="2000">
          <a:solidFill>
            <a:srgbClr val="004084"/>
          </a:solidFill>
          <a:latin typeface="Roboto" panose="02000000000000000000" pitchFamily="2" charset="0"/>
          <a:ea typeface="Roboto" panose="02000000000000000000" pitchFamily="2" charset="0"/>
          <a:cs typeface="Roboto" panose="02000000000000000000" pitchFamily="2" charset="0"/>
        </a:defRPr>
      </a:lvl1pPr>
      <a:lvl2pPr marL="742950" indent="-285750" algn="l" defTabSz="1042988" rtl="0" eaLnBrk="1" fontAlgn="base" hangingPunct="1">
        <a:lnSpc>
          <a:spcPct val="120000"/>
        </a:lnSpc>
        <a:spcBef>
          <a:spcPct val="20000"/>
        </a:spcBef>
        <a:spcAft>
          <a:spcPct val="0"/>
        </a:spcAft>
        <a:buClr>
          <a:srgbClr val="004084"/>
        </a:buClr>
        <a:buFont typeface="Arial" panose="020B0604020202020204" pitchFamily="34" charset="0"/>
        <a:buChar char="‒"/>
        <a:defRPr sz="1800">
          <a:solidFill>
            <a:srgbClr val="004084"/>
          </a:solidFill>
          <a:latin typeface="Roboto" panose="02000000000000000000" pitchFamily="2" charset="0"/>
          <a:ea typeface="Roboto" panose="02000000000000000000" pitchFamily="2" charset="0"/>
          <a:cs typeface="Roboto" panose="02000000000000000000" pitchFamily="2" charset="0"/>
        </a:defRPr>
      </a:lvl2pPr>
      <a:lvl3pPr marL="1073150" indent="-268288" algn="l" defTabSz="1042988" rtl="0" eaLnBrk="1" fontAlgn="base" hangingPunct="1">
        <a:lnSpc>
          <a:spcPct val="120000"/>
        </a:lnSpc>
        <a:spcBef>
          <a:spcPct val="20000"/>
        </a:spcBef>
        <a:spcAft>
          <a:spcPct val="0"/>
        </a:spcAft>
        <a:buFont typeface="Wingdings" panose="05000000000000000000" pitchFamily="2" charset="2"/>
        <a:buChar char="§"/>
        <a:defRPr sz="1600" i="0">
          <a:solidFill>
            <a:srgbClr val="004084"/>
          </a:solidFill>
          <a:latin typeface="Roboto" panose="02000000000000000000" pitchFamily="2" charset="0"/>
          <a:ea typeface="Roboto" panose="02000000000000000000" pitchFamily="2" charset="0"/>
          <a:cs typeface="Roboto" panose="02000000000000000000" pitchFamily="2" charset="0"/>
        </a:defRPr>
      </a:lvl3pPr>
      <a:lvl4pPr marL="1824038" indent="-260350" algn="l" defTabSz="1042988" rtl="0" eaLnBrk="1" fontAlgn="base" hangingPunct="1">
        <a:spcBef>
          <a:spcPct val="20000"/>
        </a:spcBef>
        <a:spcAft>
          <a:spcPct val="0"/>
        </a:spcAft>
        <a:buFont typeface="Arial" charset="0"/>
        <a:defRPr sz="2300">
          <a:solidFill>
            <a:schemeClr val="tx1"/>
          </a:solidFill>
          <a:latin typeface="+mn-lt"/>
          <a:ea typeface="Arial" charset="0"/>
          <a:cs typeface="+mn-cs"/>
        </a:defRPr>
      </a:lvl4pPr>
      <a:lvl5pPr marL="2346325" indent="-260350" algn="l" defTabSz="1042988" rtl="0" eaLnBrk="1" fontAlgn="base" hangingPunct="1">
        <a:spcBef>
          <a:spcPct val="20000"/>
        </a:spcBef>
        <a:spcAft>
          <a:spcPct val="0"/>
        </a:spcAft>
        <a:buFont typeface="Arial" charset="0"/>
        <a:defRPr sz="2300">
          <a:solidFill>
            <a:schemeClr val="tx1"/>
          </a:solidFill>
          <a:latin typeface="+mn-lt"/>
          <a:ea typeface="Arial" charset="0"/>
          <a:cs typeface="+mn-cs"/>
        </a:defRPr>
      </a:lvl5pPr>
      <a:lvl6pPr marL="2803525" indent="-260350" algn="l" defTabSz="1042988" rtl="0" eaLnBrk="1" fontAlgn="base" hangingPunct="1">
        <a:spcBef>
          <a:spcPct val="20000"/>
        </a:spcBef>
        <a:spcAft>
          <a:spcPct val="0"/>
        </a:spcAft>
        <a:buFont typeface="Arial" charset="0"/>
        <a:defRPr sz="2300">
          <a:solidFill>
            <a:schemeClr val="tx1"/>
          </a:solidFill>
          <a:latin typeface="+mn-lt"/>
          <a:ea typeface="Arial" charset="0"/>
          <a:cs typeface="+mn-cs"/>
        </a:defRPr>
      </a:lvl6pPr>
      <a:lvl7pPr marL="3260725" indent="-260350" algn="l" defTabSz="1042988" rtl="0" eaLnBrk="1" fontAlgn="base" hangingPunct="1">
        <a:spcBef>
          <a:spcPct val="20000"/>
        </a:spcBef>
        <a:spcAft>
          <a:spcPct val="0"/>
        </a:spcAft>
        <a:buFont typeface="Arial" charset="0"/>
        <a:defRPr sz="2300">
          <a:solidFill>
            <a:schemeClr val="tx1"/>
          </a:solidFill>
          <a:latin typeface="+mn-lt"/>
          <a:ea typeface="Arial" charset="0"/>
          <a:cs typeface="+mn-cs"/>
        </a:defRPr>
      </a:lvl7pPr>
      <a:lvl8pPr marL="3717925" indent="-260350" algn="l" defTabSz="1042988" rtl="0" eaLnBrk="1" fontAlgn="base" hangingPunct="1">
        <a:spcBef>
          <a:spcPct val="20000"/>
        </a:spcBef>
        <a:spcAft>
          <a:spcPct val="0"/>
        </a:spcAft>
        <a:buFont typeface="Arial" charset="0"/>
        <a:defRPr sz="2300">
          <a:solidFill>
            <a:schemeClr val="tx1"/>
          </a:solidFill>
          <a:latin typeface="+mn-lt"/>
          <a:ea typeface="Arial" charset="0"/>
          <a:cs typeface="+mn-cs"/>
        </a:defRPr>
      </a:lvl8pPr>
      <a:lvl9pPr marL="4175125" indent="-260350" algn="l" defTabSz="1042988" rtl="0" eaLnBrk="1" fontAlgn="base" hangingPunct="1">
        <a:spcBef>
          <a:spcPct val="20000"/>
        </a:spcBef>
        <a:spcAft>
          <a:spcPct val="0"/>
        </a:spcAft>
        <a:buFont typeface="Arial" charset="0"/>
        <a:defRPr sz="23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368">
          <p15:clr>
            <a:srgbClr val="F26B43"/>
          </p15:clr>
        </p15:guide>
        <p15:guide id="2" pos="6407">
          <p15:clr>
            <a:srgbClr val="F26B43"/>
          </p15:clr>
        </p15:guide>
        <p15:guide id="3" pos="329">
          <p15:clr>
            <a:srgbClr val="F26B43"/>
          </p15:clr>
        </p15:guide>
        <p15:guide id="4" orient="horz" pos="2381">
          <p15:clr>
            <a:srgbClr val="F26B43"/>
          </p15:clr>
        </p15:guide>
        <p15:guide id="5" orient="horz" pos="93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16.png"/><Relationship Id="rId4" Type="http://schemas.openxmlformats.org/officeDocument/2006/relationships/image" Target="../media/image15.jpg"/></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23.jpe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25.jpg"/><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2" Type="http://schemas.openxmlformats.org/officeDocument/2006/relationships/hyperlink" Target="mailto:Regina.khanbekova@un.org" TargetMode="Externa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8E3BF25-9685-4052-896C-D4F11D7D78B3}"/>
              </a:ext>
            </a:extLst>
          </p:cNvPr>
          <p:cNvSpPr>
            <a:spLocks noGrp="1"/>
          </p:cNvSpPr>
          <p:nvPr>
            <p:ph type="subTitle" idx="1"/>
          </p:nvPr>
        </p:nvSpPr>
        <p:spPr>
          <a:xfrm>
            <a:off x="533782" y="612279"/>
            <a:ext cx="9001000" cy="565938"/>
          </a:xfrm>
        </p:spPr>
        <p:txBody>
          <a:bodyPr/>
          <a:lstStyle/>
          <a:p>
            <a:pPr>
              <a:lnSpc>
                <a:spcPct val="100000"/>
              </a:lnSpc>
            </a:pPr>
            <a:r>
              <a:rPr lang="en-US" dirty="0"/>
              <a:t>World Tsunami Awareness Day (WTAD) 2023</a:t>
            </a:r>
          </a:p>
        </p:txBody>
      </p:sp>
      <p:sp>
        <p:nvSpPr>
          <p:cNvPr id="3" name="Text Placeholder 2">
            <a:extLst>
              <a:ext uri="{FF2B5EF4-FFF2-40B4-BE49-F238E27FC236}">
                <a16:creationId xmlns:a16="http://schemas.microsoft.com/office/drawing/2014/main" id="{15A6B84F-2159-41A9-A6D5-00EDECBAD3F9}"/>
              </a:ext>
            </a:extLst>
          </p:cNvPr>
          <p:cNvSpPr>
            <a:spLocks noGrp="1"/>
          </p:cNvSpPr>
          <p:nvPr>
            <p:ph type="body" sz="quarter" idx="10"/>
          </p:nvPr>
        </p:nvSpPr>
        <p:spPr>
          <a:xfrm>
            <a:off x="385004" y="3066101"/>
            <a:ext cx="9923392" cy="714529"/>
          </a:xfrm>
        </p:spPr>
        <p:txBody>
          <a:bodyPr/>
          <a:lstStyle/>
          <a:p>
            <a:r>
              <a:rPr lang="en-US" dirty="0">
                <a:latin typeface="Roboto Thin" panose="02000000000000000000" pitchFamily="2" charset="0"/>
                <a:ea typeface="Roboto Thin" panose="02000000000000000000" pitchFamily="2" charset="0"/>
              </a:rPr>
              <a:t>Head, Campaigns and Community, Communications Unit, UNDRR</a:t>
            </a:r>
          </a:p>
          <a:p>
            <a:r>
              <a:rPr lang="en-GB" dirty="0">
                <a:latin typeface="Roboto Thin" panose="02000000000000000000" pitchFamily="2" charset="0"/>
                <a:ea typeface="Roboto Thin" panose="02000000000000000000" pitchFamily="2" charset="0"/>
              </a:rPr>
              <a:t>February 2023, presented at ICG/CARIBE EWS XVI 25-28 April 2023 (Alison Brome, Programme Officer, CTIC)</a:t>
            </a:r>
          </a:p>
          <a:p>
            <a:endParaRPr lang="en-US" dirty="0">
              <a:latin typeface="Roboto Thin" panose="02000000000000000000" pitchFamily="2" charset="0"/>
              <a:ea typeface="Roboto Thin" panose="02000000000000000000" pitchFamily="2" charset="0"/>
            </a:endParaRPr>
          </a:p>
        </p:txBody>
      </p:sp>
      <p:sp>
        <p:nvSpPr>
          <p:cNvPr id="4" name="Text Placeholder 3">
            <a:extLst>
              <a:ext uri="{FF2B5EF4-FFF2-40B4-BE49-F238E27FC236}">
                <a16:creationId xmlns:a16="http://schemas.microsoft.com/office/drawing/2014/main" id="{73689514-43DE-4470-9375-2E6AB990120E}"/>
              </a:ext>
            </a:extLst>
          </p:cNvPr>
          <p:cNvSpPr>
            <a:spLocks noGrp="1"/>
          </p:cNvSpPr>
          <p:nvPr>
            <p:ph type="body" sz="quarter" idx="11"/>
          </p:nvPr>
        </p:nvSpPr>
        <p:spPr>
          <a:xfrm>
            <a:off x="385004" y="2500163"/>
            <a:ext cx="9505056" cy="565938"/>
          </a:xfrm>
        </p:spPr>
        <p:txBody>
          <a:bodyPr/>
          <a:lstStyle/>
          <a:p>
            <a:r>
              <a:rPr lang="fr-CH" dirty="0"/>
              <a:t>Rosalind Cook</a:t>
            </a:r>
          </a:p>
        </p:txBody>
      </p:sp>
    </p:spTree>
    <p:extLst>
      <p:ext uri="{BB962C8B-B14F-4D97-AF65-F5344CB8AC3E}">
        <p14:creationId xmlns:p14="http://schemas.microsoft.com/office/powerpoint/2010/main" val="37820068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0"/>
          <p:cNvPicPr preferRelativeResize="0"/>
          <p:nvPr/>
        </p:nvPicPr>
        <p:blipFill rotWithShape="1">
          <a:blip r:embed="rId3">
            <a:alphaModFix amt="84000"/>
          </a:blip>
          <a:srcRect/>
          <a:stretch/>
        </p:blipFill>
        <p:spPr>
          <a:xfrm>
            <a:off x="814229" y="-317719"/>
            <a:ext cx="8757578" cy="7561263"/>
          </a:xfrm>
          <a:prstGeom prst="rect">
            <a:avLst/>
          </a:prstGeom>
          <a:noFill/>
          <a:ln>
            <a:noFill/>
          </a:ln>
        </p:spPr>
      </p:pic>
      <p:sp>
        <p:nvSpPr>
          <p:cNvPr id="149" name="Google Shape;149;p20"/>
          <p:cNvSpPr txBox="1">
            <a:spLocks noGrp="1"/>
          </p:cNvSpPr>
          <p:nvPr>
            <p:ph type="title"/>
          </p:nvPr>
        </p:nvSpPr>
        <p:spPr>
          <a:xfrm>
            <a:off x="534988" y="180231"/>
            <a:ext cx="9623425" cy="885130"/>
          </a:xfrm>
          <a:prstGeom prst="rect">
            <a:avLst/>
          </a:prstGeom>
          <a:noFill/>
          <a:ln>
            <a:noFill/>
          </a:ln>
        </p:spPr>
        <p:txBody>
          <a:bodyPr spcFirstLastPara="1" wrap="square" lIns="0" tIns="52150" rIns="104300" bIns="52150" anchor="ctr" anchorCtr="0">
            <a:noAutofit/>
          </a:bodyPr>
          <a:lstStyle/>
          <a:p>
            <a:pPr marL="0" lvl="0" indent="0" algn="ctr" rtl="0">
              <a:spcBef>
                <a:spcPts val="0"/>
              </a:spcBef>
              <a:spcAft>
                <a:spcPts val="0"/>
              </a:spcAft>
              <a:buNone/>
            </a:pPr>
            <a:r>
              <a:rPr lang="en-US" dirty="0"/>
              <a:t>WTAD 2022: Early Warning Systems for All </a:t>
            </a:r>
            <a:endParaRPr dirty="0"/>
          </a:p>
        </p:txBody>
      </p:sp>
      <p:sp>
        <p:nvSpPr>
          <p:cNvPr id="150" name="Google Shape;150;p20"/>
          <p:cNvSpPr txBox="1">
            <a:spLocks noGrp="1"/>
          </p:cNvSpPr>
          <p:nvPr>
            <p:ph type="body" idx="1"/>
          </p:nvPr>
        </p:nvSpPr>
        <p:spPr>
          <a:xfrm>
            <a:off x="341645" y="2412357"/>
            <a:ext cx="10091976" cy="2624338"/>
          </a:xfrm>
          <a:prstGeom prst="rect">
            <a:avLst/>
          </a:prstGeom>
          <a:noFill/>
          <a:ln>
            <a:noFill/>
          </a:ln>
        </p:spPr>
        <p:txBody>
          <a:bodyPr spcFirstLastPara="1" wrap="square" lIns="0" tIns="52150" rIns="104300" bIns="52150" anchor="t" anchorCtr="0">
            <a:noAutofit/>
          </a:bodyPr>
          <a:lstStyle/>
          <a:p>
            <a:pPr marL="285750" indent="-285750">
              <a:spcBef>
                <a:spcPts val="0"/>
              </a:spcBef>
            </a:pPr>
            <a:r>
              <a:rPr lang="en-US" sz="1700" dirty="0"/>
              <a:t>  UN Oceans Conference side event, June             UN SG: “Early Warnings for All” Action plan</a:t>
            </a:r>
          </a:p>
          <a:p>
            <a:pPr marL="342900" indent="-342900">
              <a:spcBef>
                <a:spcPts val="0"/>
              </a:spcBef>
            </a:pPr>
            <a:r>
              <a:rPr lang="en-US" sz="1700" dirty="0"/>
              <a:t>High level event in New York, 4 November “Early Warning and Early Action Before Every Tsunami”</a:t>
            </a:r>
          </a:p>
          <a:p>
            <a:pPr marL="342900" indent="-342900">
              <a:spcBef>
                <a:spcPts val="0"/>
              </a:spcBef>
            </a:pPr>
            <a:r>
              <a:rPr lang="en-US" sz="1700" dirty="0"/>
              <a:t>Documentary “Tsunami Day: Tsunami Messages: Forget Me Not”, UNDRR Americas Office </a:t>
            </a:r>
          </a:p>
          <a:p>
            <a:pPr marL="342900" indent="-342900">
              <a:spcBef>
                <a:spcPts val="0"/>
              </a:spcBef>
            </a:pPr>
            <a:r>
              <a:rPr lang="en-US" sz="1700" dirty="0"/>
              <a:t>SRSG’s Op-ed: Jakarta Post, “Early warning, early action to keep communities safe”</a:t>
            </a:r>
          </a:p>
          <a:p>
            <a:pPr marL="342900" indent="-342900">
              <a:spcBef>
                <a:spcPts val="0"/>
              </a:spcBef>
            </a:pPr>
            <a:r>
              <a:rPr lang="en-US" sz="1700" dirty="0"/>
              <a:t>Partnership with UNESCO IOC</a:t>
            </a:r>
          </a:p>
          <a:p>
            <a:pPr marL="342900" indent="-342900">
              <a:spcBef>
                <a:spcPts val="0"/>
              </a:spcBef>
            </a:pPr>
            <a:r>
              <a:rPr lang="en-US" sz="1700" dirty="0"/>
              <a:t>4.3k users with around 9k view pages; #TsunamiDay - in the top 50 trending in India</a:t>
            </a:r>
          </a:p>
          <a:p>
            <a:pPr marL="342900" indent="-342900">
              <a:spcBef>
                <a:spcPts val="0"/>
              </a:spcBef>
            </a:pPr>
            <a:endParaRPr lang="en-US" sz="1800" dirty="0"/>
          </a:p>
        </p:txBody>
      </p:sp>
      <p:sp>
        <p:nvSpPr>
          <p:cNvPr id="153" name="Google Shape;153;p20"/>
          <p:cNvSpPr/>
          <p:nvPr/>
        </p:nvSpPr>
        <p:spPr>
          <a:xfrm>
            <a:off x="1512042" y="1257458"/>
            <a:ext cx="7361951" cy="885130"/>
          </a:xfrm>
          <a:prstGeom prst="rect">
            <a:avLst/>
          </a:prstGeom>
          <a:solidFill>
            <a:srgbClr val="9FBDD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dirty="0">
                <a:solidFill>
                  <a:schemeClr val="lt1"/>
                </a:solidFill>
                <a:latin typeface="Roboto Black"/>
                <a:ea typeface="Roboto Black"/>
                <a:cs typeface="Roboto Black"/>
                <a:sym typeface="Roboto Black"/>
              </a:rPr>
              <a:t>Connecting high level political support to citizens on the ground to drive change  </a:t>
            </a:r>
            <a:endParaRPr sz="2400" dirty="0">
              <a:solidFill>
                <a:schemeClr val="lt1"/>
              </a:solidFill>
              <a:latin typeface="Roboto Black"/>
              <a:ea typeface="Roboto Black"/>
              <a:cs typeface="Roboto Black"/>
              <a:sym typeface="Roboto Black"/>
            </a:endParaRPr>
          </a:p>
        </p:txBody>
      </p:sp>
      <p:sp>
        <p:nvSpPr>
          <p:cNvPr id="2" name="Arrow: Right 1">
            <a:extLst>
              <a:ext uri="{FF2B5EF4-FFF2-40B4-BE49-F238E27FC236}">
                <a16:creationId xmlns:a16="http://schemas.microsoft.com/office/drawing/2014/main" id="{7D5EBFAD-6B1A-4C1D-9E8E-38A1E618C0ED}"/>
              </a:ext>
            </a:extLst>
          </p:cNvPr>
          <p:cNvSpPr/>
          <p:nvPr/>
        </p:nvSpPr>
        <p:spPr>
          <a:xfrm>
            <a:off x="4708199" y="2559896"/>
            <a:ext cx="344889" cy="1376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people posing for a photo&#10;&#10;Description automatically generated">
            <a:extLst>
              <a:ext uri="{FF2B5EF4-FFF2-40B4-BE49-F238E27FC236}">
                <a16:creationId xmlns:a16="http://schemas.microsoft.com/office/drawing/2014/main" id="{EE704FB4-5064-45BE-83F7-64403CD70F5F}"/>
              </a:ext>
            </a:extLst>
          </p:cNvPr>
          <p:cNvPicPr>
            <a:picLocks noChangeAspect="1"/>
          </p:cNvPicPr>
          <p:nvPr/>
        </p:nvPicPr>
        <p:blipFill>
          <a:blip r:embed="rId4"/>
          <a:stretch>
            <a:fillRect/>
          </a:stretch>
        </p:blipFill>
        <p:spPr>
          <a:xfrm>
            <a:off x="5484619" y="4511038"/>
            <a:ext cx="3586606" cy="2391297"/>
          </a:xfrm>
          <a:prstGeom prst="rect">
            <a:avLst/>
          </a:prstGeom>
        </p:spPr>
      </p:pic>
      <p:pic>
        <p:nvPicPr>
          <p:cNvPr id="10" name="Picture 9">
            <a:extLst>
              <a:ext uri="{FF2B5EF4-FFF2-40B4-BE49-F238E27FC236}">
                <a16:creationId xmlns:a16="http://schemas.microsoft.com/office/drawing/2014/main" id="{FB7833A6-A58D-4E2E-A533-63EF537F68F3}"/>
              </a:ext>
            </a:extLst>
          </p:cNvPr>
          <p:cNvPicPr>
            <a:picLocks noChangeAspect="1"/>
          </p:cNvPicPr>
          <p:nvPr/>
        </p:nvPicPr>
        <p:blipFill>
          <a:blip r:embed="rId5"/>
          <a:stretch>
            <a:fillRect/>
          </a:stretch>
        </p:blipFill>
        <p:spPr>
          <a:xfrm>
            <a:off x="876063" y="4511038"/>
            <a:ext cx="3832136" cy="2391297"/>
          </a:xfrm>
          <a:prstGeom prst="rect">
            <a:avLst/>
          </a:prstGeom>
        </p:spPr>
      </p:pic>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2C345-98D0-45BA-834A-5F9C892E0CFF}"/>
              </a:ext>
            </a:extLst>
          </p:cNvPr>
          <p:cNvSpPr>
            <a:spLocks noGrp="1"/>
          </p:cNvSpPr>
          <p:nvPr>
            <p:ph type="title"/>
          </p:nvPr>
        </p:nvSpPr>
        <p:spPr/>
        <p:txBody>
          <a:bodyPr/>
          <a:lstStyle/>
          <a:p>
            <a:r>
              <a:rPr lang="en-GB" dirty="0"/>
              <a:t>2023 WTAD Theme</a:t>
            </a:r>
          </a:p>
        </p:txBody>
      </p:sp>
      <p:graphicFrame>
        <p:nvGraphicFramePr>
          <p:cNvPr id="4" name="Table 3">
            <a:extLst>
              <a:ext uri="{FF2B5EF4-FFF2-40B4-BE49-F238E27FC236}">
                <a16:creationId xmlns:a16="http://schemas.microsoft.com/office/drawing/2014/main" id="{3684FA37-4F4E-4213-A686-E965CB7B8FD8}"/>
              </a:ext>
            </a:extLst>
          </p:cNvPr>
          <p:cNvGraphicFramePr>
            <a:graphicFrameLocks noGrp="1"/>
          </p:cNvGraphicFramePr>
          <p:nvPr>
            <p:extLst>
              <p:ext uri="{D42A27DB-BD31-4B8C-83A1-F6EECF244321}">
                <p14:modId xmlns:p14="http://schemas.microsoft.com/office/powerpoint/2010/main" val="2297193087"/>
              </p:ext>
            </p:extLst>
          </p:nvPr>
        </p:nvGraphicFramePr>
        <p:xfrm>
          <a:off x="388620" y="1668779"/>
          <a:ext cx="4431982" cy="4417227"/>
        </p:xfrm>
        <a:graphic>
          <a:graphicData uri="http://schemas.openxmlformats.org/drawingml/2006/table">
            <a:tbl>
              <a:tblPr/>
              <a:tblGrid>
                <a:gridCol w="4431982">
                  <a:extLst>
                    <a:ext uri="{9D8B030D-6E8A-4147-A177-3AD203B41FA5}">
                      <a16:colId xmlns:a16="http://schemas.microsoft.com/office/drawing/2014/main" val="173357474"/>
                    </a:ext>
                  </a:extLst>
                </a:gridCol>
              </a:tblGrid>
              <a:tr h="4417227">
                <a:tc>
                  <a:txBody>
                    <a:bodyPr/>
                    <a:lstStyle/>
                    <a:p>
                      <a:pPr algn="ctr"/>
                      <a:r>
                        <a:rPr lang="en-GB" sz="3600" b="0" dirty="0">
                          <a:effectLst/>
                        </a:rPr>
                        <a:t>Fighting Inequality for Resilient Future</a:t>
                      </a:r>
                    </a:p>
                    <a:p>
                      <a:pPr algn="ctr"/>
                      <a:endParaRPr lang="en-GB" sz="3600" b="0" dirty="0">
                        <a:effectLst/>
                      </a:endParaRPr>
                    </a:p>
                    <a:p>
                      <a:pPr algn="ctr"/>
                      <a:r>
                        <a:rPr lang="en-US" sz="3600" b="0" dirty="0">
                          <a:effectLst/>
                        </a:rPr>
                        <a:t>#ResilienceForAll #BreakTheCycle #TsunamiDay</a:t>
                      </a:r>
                      <a:endParaRPr lang="en-GB" sz="3600" b="0" dirty="0">
                        <a:effectLst/>
                      </a:endParaRPr>
                    </a:p>
                  </a:txBody>
                  <a:tcPr marL="19050" marR="19050" marT="19050" marB="19050" anchor="ctr">
                    <a:lnL>
                      <a:noFill/>
                    </a:lnL>
                    <a:lnR>
                      <a:noFill/>
                    </a:lnR>
                    <a:lnT>
                      <a:noFill/>
                    </a:lnT>
                    <a:lnB>
                      <a:noFill/>
                    </a:lnB>
                    <a:solidFill>
                      <a:srgbClr val="FFFFFF"/>
                    </a:solidFill>
                  </a:tcPr>
                </a:tc>
                <a:extLst>
                  <a:ext uri="{0D108BD9-81ED-4DB2-BD59-A6C34878D82A}">
                    <a16:rowId xmlns:a16="http://schemas.microsoft.com/office/drawing/2014/main" val="631547038"/>
                  </a:ext>
                </a:extLst>
              </a:tr>
            </a:tbl>
          </a:graphicData>
        </a:graphic>
      </p:graphicFrame>
      <p:pic>
        <p:nvPicPr>
          <p:cNvPr id="3" name="Picture 2">
            <a:extLst>
              <a:ext uri="{FF2B5EF4-FFF2-40B4-BE49-F238E27FC236}">
                <a16:creationId xmlns:a16="http://schemas.microsoft.com/office/drawing/2014/main" id="{33AED001-B18C-EF3A-EE18-91A3A46E0856}"/>
              </a:ext>
            </a:extLst>
          </p:cNvPr>
          <p:cNvPicPr>
            <a:picLocks noChangeAspect="1"/>
          </p:cNvPicPr>
          <p:nvPr/>
        </p:nvPicPr>
        <p:blipFill>
          <a:blip r:embed="rId2"/>
          <a:stretch>
            <a:fillRect/>
          </a:stretch>
        </p:blipFill>
        <p:spPr>
          <a:xfrm>
            <a:off x="5264467" y="1852915"/>
            <a:ext cx="4541914" cy="3407959"/>
          </a:xfrm>
          <a:prstGeom prst="rect">
            <a:avLst/>
          </a:prstGeom>
        </p:spPr>
      </p:pic>
    </p:spTree>
    <p:extLst>
      <p:ext uri="{BB962C8B-B14F-4D97-AF65-F5344CB8AC3E}">
        <p14:creationId xmlns:p14="http://schemas.microsoft.com/office/powerpoint/2010/main" val="636414196"/>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DC8BB-FB26-43F2-A325-3D91F23E2BDB}"/>
              </a:ext>
            </a:extLst>
          </p:cNvPr>
          <p:cNvSpPr>
            <a:spLocks noGrp="1"/>
          </p:cNvSpPr>
          <p:nvPr>
            <p:ph type="title"/>
          </p:nvPr>
        </p:nvSpPr>
        <p:spPr>
          <a:xfrm>
            <a:off x="534988" y="111651"/>
            <a:ext cx="9623425" cy="864096"/>
          </a:xfrm>
        </p:spPr>
        <p:txBody>
          <a:bodyPr/>
          <a:lstStyle/>
          <a:p>
            <a:r>
              <a:rPr lang="en-GB" dirty="0"/>
              <a:t>2023 WTAD Key Messages </a:t>
            </a:r>
          </a:p>
        </p:txBody>
      </p:sp>
      <p:sp>
        <p:nvSpPr>
          <p:cNvPr id="4" name="TextBox 3">
            <a:extLst>
              <a:ext uri="{FF2B5EF4-FFF2-40B4-BE49-F238E27FC236}">
                <a16:creationId xmlns:a16="http://schemas.microsoft.com/office/drawing/2014/main" id="{24D398B4-3823-429F-B6DC-957ABA5445AE}"/>
              </a:ext>
            </a:extLst>
          </p:cNvPr>
          <p:cNvSpPr txBox="1"/>
          <p:nvPr/>
        </p:nvSpPr>
        <p:spPr>
          <a:xfrm>
            <a:off x="385672" y="1151554"/>
            <a:ext cx="9623425" cy="5755422"/>
          </a:xfrm>
          <a:prstGeom prst="rect">
            <a:avLst/>
          </a:prstGeom>
          <a:noFill/>
        </p:spPr>
        <p:txBody>
          <a:bodyPr wrap="square">
            <a:spAutoFit/>
          </a:bodyPr>
          <a:lstStyle/>
          <a:p>
            <a:pPr marL="342900" indent="-342900" algn="just" rtl="0" fontAlgn="base">
              <a:buFont typeface="+mj-lt"/>
              <a:buAutoNum type="arabicPeriod"/>
            </a:pPr>
            <a:r>
              <a:rPr lang="en-US" sz="1600" b="0" i="0" dirty="0">
                <a:solidFill>
                  <a:schemeClr val="accent1">
                    <a:lumMod val="75000"/>
                  </a:schemeClr>
                </a:solidFill>
                <a:effectLst/>
                <a:latin typeface="+mn-lt"/>
              </a:rPr>
              <a:t>Inequality creates the conditions that lead people to become exposed and vulnerable to disasters, such as tsunamis.  The poorest and most at-risk are disproportionately impacted, thus furthering inequality. Reducing vulnerability to disasters includes addressing poverty, exposure and vulnerability.</a:t>
            </a:r>
          </a:p>
          <a:p>
            <a:pPr marL="342900" indent="-342900" algn="just" rtl="0" fontAlgn="base">
              <a:buFont typeface="+mj-lt"/>
              <a:buAutoNum type="arabicPeriod"/>
            </a:pPr>
            <a:endParaRPr lang="en-US" sz="1600" b="0" i="0" dirty="0">
              <a:solidFill>
                <a:schemeClr val="accent1">
                  <a:lumMod val="75000"/>
                </a:schemeClr>
              </a:solidFill>
              <a:effectLst/>
              <a:latin typeface="+mn-lt"/>
            </a:endParaRPr>
          </a:p>
          <a:p>
            <a:pPr marL="342900" indent="-342900" algn="just" rtl="0" fontAlgn="base">
              <a:buFont typeface="+mj-lt"/>
              <a:buAutoNum type="arabicPeriod"/>
            </a:pPr>
            <a:r>
              <a:rPr lang="en-US" sz="1600" b="0" i="0" dirty="0">
                <a:solidFill>
                  <a:schemeClr val="accent1">
                    <a:lumMod val="75000"/>
                  </a:schemeClr>
                </a:solidFill>
                <a:effectLst/>
                <a:latin typeface="+mn-lt"/>
              </a:rPr>
              <a:t>We must accelerate implementation of the Early Warnings for All initiative to ensure everyone on earth is covered by early warnings in the next four years, prioritizing the most at-risk communities.</a:t>
            </a:r>
          </a:p>
          <a:p>
            <a:pPr marL="342900" indent="-342900" algn="just" rtl="0" fontAlgn="base">
              <a:buFont typeface="+mj-lt"/>
              <a:buAutoNum type="arabicPeriod"/>
            </a:pPr>
            <a:endParaRPr lang="en-US" sz="1600" dirty="0">
              <a:solidFill>
                <a:schemeClr val="accent1">
                  <a:lumMod val="75000"/>
                </a:schemeClr>
              </a:solidFill>
              <a:latin typeface="+mn-lt"/>
            </a:endParaRPr>
          </a:p>
          <a:p>
            <a:pPr marL="342900" lvl="0" indent="-342900">
              <a:buFont typeface="+mj-lt"/>
              <a:buAutoNum type="arabicPeriod"/>
            </a:pPr>
            <a:r>
              <a:rPr lang="en-US" sz="1600" dirty="0">
                <a:solidFill>
                  <a:schemeClr val="accent1">
                    <a:lumMod val="75000"/>
                  </a:schemeClr>
                </a:solidFill>
                <a:effectLst/>
                <a:latin typeface="+mn-lt"/>
                <a:ea typeface="Calibri" panose="020F0502020204030204" pitchFamily="34" charset="0"/>
                <a:cs typeface="Arial" panose="020B0604020202020204" pitchFamily="34" charset="0"/>
              </a:rPr>
              <a:t>An early warning system can be effective only when the population is well aware of the tsunami phenomenon and knows what to do in case of an emergency.  This means ensuring that at-risk populations have equal access to information and evacuation routes. </a:t>
            </a:r>
          </a:p>
          <a:p>
            <a:pPr marL="342900" lvl="0" indent="-342900">
              <a:buFont typeface="+mj-lt"/>
              <a:buAutoNum type="arabicPeriod"/>
            </a:pPr>
            <a:endParaRPr lang="en-US" sz="1600" dirty="0">
              <a:solidFill>
                <a:schemeClr val="accent1">
                  <a:lumMod val="75000"/>
                </a:schemeClr>
              </a:solidFill>
              <a:effectLst/>
              <a:latin typeface="+mn-lt"/>
              <a:ea typeface="Calibri" panose="020F0502020204030204" pitchFamily="34" charset="0"/>
              <a:cs typeface="Arial" panose="020B0604020202020204" pitchFamily="34" charset="0"/>
            </a:endParaRPr>
          </a:p>
          <a:p>
            <a:pPr marL="342900" lvl="0" indent="-342900" rtl="0">
              <a:buFont typeface="+mj-lt"/>
              <a:buAutoNum type="arabicPeriod"/>
            </a:pPr>
            <a:r>
              <a:rPr lang="en-US" sz="1600" dirty="0">
                <a:solidFill>
                  <a:schemeClr val="accent1">
                    <a:lumMod val="75000"/>
                  </a:schemeClr>
                </a:solidFill>
                <a:effectLst/>
                <a:latin typeface="+mn-lt"/>
                <a:ea typeface="Calibri" panose="020F0502020204030204" pitchFamily="34" charset="0"/>
                <a:cs typeface="Arial" panose="020B0604020202020204" pitchFamily="34" charset="0"/>
              </a:rPr>
              <a:t>Member States must </a:t>
            </a:r>
            <a:r>
              <a:rPr lang="en-US" sz="1600" dirty="0" err="1">
                <a:solidFill>
                  <a:schemeClr val="accent1">
                    <a:lumMod val="75000"/>
                  </a:schemeClr>
                </a:solidFill>
                <a:effectLst/>
                <a:latin typeface="+mn-lt"/>
                <a:ea typeface="Calibri" panose="020F0502020204030204" pitchFamily="34" charset="0"/>
                <a:cs typeface="Arial" panose="020B0604020202020204" pitchFamily="34" charset="0"/>
              </a:rPr>
              <a:t>prioritise</a:t>
            </a:r>
            <a:r>
              <a:rPr lang="en-US" sz="1600" dirty="0">
                <a:solidFill>
                  <a:schemeClr val="accent1">
                    <a:lumMod val="75000"/>
                  </a:schemeClr>
                </a:solidFill>
                <a:effectLst/>
                <a:latin typeface="+mn-lt"/>
                <a:ea typeface="Calibri" panose="020F0502020204030204" pitchFamily="34" charset="0"/>
                <a:cs typeface="Arial" panose="020B0604020202020204" pitchFamily="34" charset="0"/>
              </a:rPr>
              <a:t> their commitments to achieving the Sendai Framework and SDGs, especially reduction of poverty and inequality, while urgently addressing disaster risk and vulnerability with a focus on the most vulnerable countries, local governments and communities.</a:t>
            </a:r>
          </a:p>
          <a:p>
            <a:pPr marL="342900" lvl="0" indent="-342900" rtl="0">
              <a:buFont typeface="+mj-lt"/>
              <a:buAutoNum type="arabicPeriod"/>
            </a:pPr>
            <a:endParaRPr lang="en-US" sz="1600" dirty="0">
              <a:solidFill>
                <a:schemeClr val="accent1">
                  <a:lumMod val="75000"/>
                </a:schemeClr>
              </a:solidFill>
              <a:effectLst/>
              <a:latin typeface="+mn-lt"/>
              <a:ea typeface="Calibri" panose="020F0502020204030204" pitchFamily="34" charset="0"/>
              <a:cs typeface="Arial" panose="020B0604020202020204" pitchFamily="34" charset="0"/>
            </a:endParaRPr>
          </a:p>
          <a:p>
            <a:pPr marL="342900" lvl="0" indent="-342900" rtl="0">
              <a:buFont typeface="+mj-lt"/>
              <a:buAutoNum type="arabicPeriod"/>
            </a:pPr>
            <a:r>
              <a:rPr lang="en-US" sz="1600" dirty="0">
                <a:solidFill>
                  <a:schemeClr val="accent1">
                    <a:lumMod val="75000"/>
                  </a:schemeClr>
                </a:solidFill>
                <a:effectLst/>
                <a:latin typeface="+mn-lt"/>
                <a:ea typeface="Calibri" panose="020F0502020204030204" pitchFamily="34" charset="0"/>
                <a:cs typeface="Arial" panose="020B0604020202020204" pitchFamily="34" charset="0"/>
              </a:rPr>
              <a:t>Member States must engage, listen to, build capacity of and empower groups in all DRR decision making. Countries must ensure that the most at-risk including older persons and persons with disabilities are meaningfully included.</a:t>
            </a:r>
          </a:p>
          <a:p>
            <a:pPr marL="342900" lvl="0" indent="-342900" rtl="0">
              <a:buFont typeface="+mj-lt"/>
              <a:buAutoNum type="arabicPeriod"/>
            </a:pPr>
            <a:endParaRPr lang="en-US" sz="1600" dirty="0">
              <a:solidFill>
                <a:schemeClr val="accent1">
                  <a:lumMod val="75000"/>
                </a:schemeClr>
              </a:solidFill>
              <a:effectLst/>
              <a:latin typeface="+mn-lt"/>
              <a:ea typeface="Calibri" panose="020F0502020204030204" pitchFamily="34" charset="0"/>
              <a:cs typeface="Arial" panose="020B0604020202020204" pitchFamily="34" charset="0"/>
            </a:endParaRPr>
          </a:p>
          <a:p>
            <a:pPr marL="342900" lvl="0" indent="-342900" rtl="0">
              <a:buFont typeface="+mj-lt"/>
              <a:buAutoNum type="arabicPeriod"/>
            </a:pPr>
            <a:r>
              <a:rPr lang="en-US" sz="1600" dirty="0">
                <a:solidFill>
                  <a:schemeClr val="accent1">
                    <a:lumMod val="75000"/>
                  </a:schemeClr>
                </a:solidFill>
                <a:effectLst/>
                <a:latin typeface="+mn-lt"/>
                <a:ea typeface="Calibri" panose="020F0502020204030204" pitchFamily="34" charset="0"/>
                <a:cs typeface="Arial" panose="020B0604020202020204" pitchFamily="34" charset="0"/>
              </a:rPr>
              <a:t>Global decision makers must make our financial system fit for purpose in delivering finance for the most climate-vulnerable countries. We need to deliver economic resilience for the most at-risk from disasters.</a:t>
            </a:r>
          </a:p>
        </p:txBody>
      </p:sp>
      <p:pic>
        <p:nvPicPr>
          <p:cNvPr id="3" name="Picture 2">
            <a:extLst>
              <a:ext uri="{FF2B5EF4-FFF2-40B4-BE49-F238E27FC236}">
                <a16:creationId xmlns:a16="http://schemas.microsoft.com/office/drawing/2014/main" id="{BAF68B79-CB2B-4760-EF5D-F4A8642AD541}"/>
              </a:ext>
            </a:extLst>
          </p:cNvPr>
          <p:cNvPicPr>
            <a:picLocks noChangeAspect="1"/>
          </p:cNvPicPr>
          <p:nvPr/>
        </p:nvPicPr>
        <p:blipFill>
          <a:blip r:embed="rId2"/>
          <a:stretch>
            <a:fillRect/>
          </a:stretch>
        </p:blipFill>
        <p:spPr>
          <a:xfrm>
            <a:off x="7291478" y="219101"/>
            <a:ext cx="3016250" cy="844550"/>
          </a:xfrm>
          <a:prstGeom prst="rect">
            <a:avLst/>
          </a:prstGeom>
        </p:spPr>
      </p:pic>
    </p:spTree>
    <p:extLst>
      <p:ext uri="{BB962C8B-B14F-4D97-AF65-F5344CB8AC3E}">
        <p14:creationId xmlns:p14="http://schemas.microsoft.com/office/powerpoint/2010/main" val="3786878587"/>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DC8BB-FB26-43F2-A325-3D91F23E2BDB}"/>
              </a:ext>
            </a:extLst>
          </p:cNvPr>
          <p:cNvSpPr>
            <a:spLocks noGrp="1"/>
          </p:cNvSpPr>
          <p:nvPr>
            <p:ph type="title"/>
          </p:nvPr>
        </p:nvSpPr>
        <p:spPr>
          <a:xfrm>
            <a:off x="534988" y="111651"/>
            <a:ext cx="9623425" cy="864096"/>
          </a:xfrm>
        </p:spPr>
        <p:txBody>
          <a:bodyPr/>
          <a:lstStyle/>
          <a:p>
            <a:r>
              <a:rPr lang="en-GB" dirty="0"/>
              <a:t>The Four Objectives for 2023 WTAD </a:t>
            </a:r>
          </a:p>
        </p:txBody>
      </p:sp>
      <p:sp>
        <p:nvSpPr>
          <p:cNvPr id="4" name="TextBox 3">
            <a:extLst>
              <a:ext uri="{FF2B5EF4-FFF2-40B4-BE49-F238E27FC236}">
                <a16:creationId xmlns:a16="http://schemas.microsoft.com/office/drawing/2014/main" id="{24D398B4-3823-429F-B6DC-957ABA5445AE}"/>
              </a:ext>
            </a:extLst>
          </p:cNvPr>
          <p:cNvSpPr txBox="1"/>
          <p:nvPr/>
        </p:nvSpPr>
        <p:spPr>
          <a:xfrm>
            <a:off x="385672" y="1151554"/>
            <a:ext cx="9623425" cy="5970865"/>
          </a:xfrm>
          <a:prstGeom prst="rect">
            <a:avLst/>
          </a:prstGeom>
          <a:noFill/>
        </p:spPr>
        <p:txBody>
          <a:bodyPr wrap="square">
            <a:spAutoFit/>
          </a:bodyPr>
          <a:lstStyle/>
          <a:p>
            <a:pPr algn="just" rtl="0" fontAlgn="base"/>
            <a:r>
              <a:rPr lang="en-US" sz="2200" b="0" i="0" dirty="0">
                <a:solidFill>
                  <a:srgbClr val="000000"/>
                </a:solidFill>
                <a:effectLst/>
                <a:latin typeface="+mn-lt"/>
              </a:rPr>
              <a:t>1.	</a:t>
            </a:r>
            <a:r>
              <a:rPr lang="en-US" sz="1800" b="0" i="0" dirty="0">
                <a:solidFill>
                  <a:schemeClr val="accent1">
                    <a:lumMod val="75000"/>
                  </a:schemeClr>
                </a:solidFill>
                <a:effectLst/>
                <a:latin typeface="+mn-lt"/>
              </a:rPr>
              <a:t>PROMOTE: good practices on tackling inequality, promoting an all of society approach in reducing tsunami risk and increasing the availability of access to multi‑hazard early warning systems to reduce tsunami risk in line with the Early Warnings for All Action plan and the Sendai Framework; </a:t>
            </a:r>
          </a:p>
          <a:p>
            <a:pPr algn="just" rtl="0" fontAlgn="base"/>
            <a:endParaRPr lang="en-US" sz="1800" b="0" i="0" dirty="0">
              <a:solidFill>
                <a:schemeClr val="accent1">
                  <a:lumMod val="75000"/>
                </a:schemeClr>
              </a:solidFill>
              <a:effectLst/>
              <a:latin typeface="+mn-lt"/>
            </a:endParaRPr>
          </a:p>
          <a:p>
            <a:pPr algn="just" rtl="0" fontAlgn="base"/>
            <a:r>
              <a:rPr lang="en-US" sz="1800" b="0" i="0" dirty="0">
                <a:solidFill>
                  <a:schemeClr val="accent1">
                    <a:lumMod val="75000"/>
                  </a:schemeClr>
                </a:solidFill>
                <a:effectLst/>
                <a:latin typeface="+mn-lt"/>
              </a:rPr>
              <a:t>2.	ADVOCATE:  connecting between high level advocacy and practical community engagement, including bridging the </a:t>
            </a:r>
            <a:r>
              <a:rPr lang="en-US" sz="1800" b="0" i="0" dirty="0" err="1">
                <a:solidFill>
                  <a:schemeClr val="accent1">
                    <a:lumMod val="75000"/>
                  </a:schemeClr>
                </a:solidFill>
                <a:effectLst/>
                <a:latin typeface="+mn-lt"/>
              </a:rPr>
              <a:t>MidTerm</a:t>
            </a:r>
            <a:r>
              <a:rPr lang="en-US" sz="1800" b="0" i="0" dirty="0">
                <a:solidFill>
                  <a:schemeClr val="accent1">
                    <a:lumMod val="75000"/>
                  </a:schemeClr>
                </a:solidFill>
                <a:effectLst/>
                <a:latin typeface="+mn-lt"/>
              </a:rPr>
              <a:t> Review of the Sendai Framework implementation, recommendations of the UN Ocean Conference and UN Ocean Decade with  the IOC-UNESCO Tsunami Ready programme across the regions of the Indian Ocean, Pacific Ocean, Caribbean, North-East Atlantic, Mediterranean and Connecting Seas and #GetToHighGround initiative. </a:t>
            </a:r>
          </a:p>
          <a:p>
            <a:pPr algn="just" rtl="0" fontAlgn="base"/>
            <a:endParaRPr lang="en-US" sz="1800" b="0" i="0" dirty="0">
              <a:solidFill>
                <a:schemeClr val="accent1">
                  <a:lumMod val="75000"/>
                </a:schemeClr>
              </a:solidFill>
              <a:effectLst/>
              <a:latin typeface="+mn-lt"/>
            </a:endParaRPr>
          </a:p>
          <a:p>
            <a:pPr algn="just" rtl="0" fontAlgn="base"/>
            <a:r>
              <a:rPr lang="en-US" sz="1800" b="0" i="0" dirty="0">
                <a:solidFill>
                  <a:schemeClr val="accent1">
                    <a:lumMod val="75000"/>
                  </a:schemeClr>
                </a:solidFill>
                <a:effectLst/>
                <a:latin typeface="+mn-lt"/>
              </a:rPr>
              <a:t>3.	RECOGNISE: focus on communities which are most at risk from tsunamis, where the greatest action needs to be undertaken on reducing tsunami risk and raising public awareness through schools, museums, and other communication channels in support of Resilience For All; </a:t>
            </a:r>
          </a:p>
          <a:p>
            <a:pPr algn="just" rtl="0" fontAlgn="base"/>
            <a:endParaRPr lang="en-US" sz="1800" b="0" i="0" dirty="0">
              <a:solidFill>
                <a:schemeClr val="accent1">
                  <a:lumMod val="75000"/>
                </a:schemeClr>
              </a:solidFill>
              <a:effectLst/>
              <a:latin typeface="+mn-lt"/>
            </a:endParaRPr>
          </a:p>
          <a:p>
            <a:pPr algn="just" rtl="0" fontAlgn="base"/>
            <a:r>
              <a:rPr lang="en-US" sz="1800" b="0" i="0" dirty="0">
                <a:solidFill>
                  <a:schemeClr val="accent1">
                    <a:lumMod val="75000"/>
                  </a:schemeClr>
                </a:solidFill>
                <a:effectLst/>
                <a:latin typeface="+mn-lt"/>
              </a:rPr>
              <a:t>4.	CAMPAIGN: call for #ResilienceForAll, mobilizing political commitment and communities at risk to #GetToHighGround, improve access to multi‑hazard early warning systems, with a focus on tsunami and ocean-related risk, emphasize fighting inequality for successful DRR to secure a future where everyone is has reduced risk from tsunamis. </a:t>
            </a:r>
          </a:p>
        </p:txBody>
      </p:sp>
      <p:pic>
        <p:nvPicPr>
          <p:cNvPr id="3" name="Picture 2">
            <a:extLst>
              <a:ext uri="{FF2B5EF4-FFF2-40B4-BE49-F238E27FC236}">
                <a16:creationId xmlns:a16="http://schemas.microsoft.com/office/drawing/2014/main" id="{3482FAC1-FEB1-88DB-4A8D-81D017DBEA79}"/>
              </a:ext>
            </a:extLst>
          </p:cNvPr>
          <p:cNvPicPr>
            <a:picLocks noChangeAspect="1"/>
          </p:cNvPicPr>
          <p:nvPr/>
        </p:nvPicPr>
        <p:blipFill>
          <a:blip r:embed="rId2"/>
          <a:stretch>
            <a:fillRect/>
          </a:stretch>
        </p:blipFill>
        <p:spPr>
          <a:xfrm>
            <a:off x="7267575" y="219101"/>
            <a:ext cx="3016250" cy="844550"/>
          </a:xfrm>
          <a:prstGeom prst="rect">
            <a:avLst/>
          </a:prstGeom>
        </p:spPr>
      </p:pic>
    </p:spTree>
    <p:extLst>
      <p:ext uri="{BB962C8B-B14F-4D97-AF65-F5344CB8AC3E}">
        <p14:creationId xmlns:p14="http://schemas.microsoft.com/office/powerpoint/2010/main" val="1104751574"/>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99C3D-B29C-6553-D94D-17F85BB02417}"/>
              </a:ext>
            </a:extLst>
          </p:cNvPr>
          <p:cNvSpPr>
            <a:spLocks noGrp="1"/>
          </p:cNvSpPr>
          <p:nvPr>
            <p:ph type="title"/>
          </p:nvPr>
        </p:nvSpPr>
        <p:spPr/>
        <p:txBody>
          <a:bodyPr/>
          <a:lstStyle/>
          <a:p>
            <a:r>
              <a:rPr lang="en-US"/>
              <a:t>Early Warnings for All</a:t>
            </a:r>
            <a:endParaRPr lang="en-GB"/>
          </a:p>
        </p:txBody>
      </p:sp>
      <p:pic>
        <p:nvPicPr>
          <p:cNvPr id="4" name="Picture 3" descr="Diagram&#10;&#10;Description automatically generated">
            <a:extLst>
              <a:ext uri="{FF2B5EF4-FFF2-40B4-BE49-F238E27FC236}">
                <a16:creationId xmlns:a16="http://schemas.microsoft.com/office/drawing/2014/main" id="{4E054D86-0E9B-8735-8B65-90178F39664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98233" y="3890304"/>
            <a:ext cx="10068333" cy="3670959"/>
          </a:xfrm>
          <a:prstGeom prst="rect">
            <a:avLst/>
          </a:prstGeom>
        </p:spPr>
      </p:pic>
      <p:grpSp>
        <p:nvGrpSpPr>
          <p:cNvPr id="5" name="Group 4">
            <a:extLst>
              <a:ext uri="{FF2B5EF4-FFF2-40B4-BE49-F238E27FC236}">
                <a16:creationId xmlns:a16="http://schemas.microsoft.com/office/drawing/2014/main" id="{D17DDA54-0E9A-ABEC-B710-35A9DEDF003E}"/>
              </a:ext>
            </a:extLst>
          </p:cNvPr>
          <p:cNvGrpSpPr/>
          <p:nvPr/>
        </p:nvGrpSpPr>
        <p:grpSpPr>
          <a:xfrm>
            <a:off x="6722856" y="327155"/>
            <a:ext cx="3648487" cy="4035075"/>
            <a:chOff x="442914" y="3245065"/>
            <a:chExt cx="3648487" cy="4035075"/>
          </a:xfrm>
        </p:grpSpPr>
        <p:pic>
          <p:nvPicPr>
            <p:cNvPr id="6" name="Picture 5">
              <a:extLst>
                <a:ext uri="{FF2B5EF4-FFF2-40B4-BE49-F238E27FC236}">
                  <a16:creationId xmlns:a16="http://schemas.microsoft.com/office/drawing/2014/main" id="{300D6B9C-8C21-E29C-3636-DB07E551CFDB}"/>
                </a:ext>
              </a:extLst>
            </p:cNvPr>
            <p:cNvPicPr>
              <a:picLocks noChangeAspect="1"/>
            </p:cNvPicPr>
            <p:nvPr/>
          </p:nvPicPr>
          <p:blipFill>
            <a:blip r:embed="rId4"/>
            <a:stretch>
              <a:fillRect/>
            </a:stretch>
          </p:blipFill>
          <p:spPr>
            <a:xfrm>
              <a:off x="452337" y="3245065"/>
              <a:ext cx="1819339" cy="565185"/>
            </a:xfrm>
            <a:prstGeom prst="rect">
              <a:avLst/>
            </a:prstGeom>
          </p:spPr>
        </p:pic>
        <p:pic>
          <p:nvPicPr>
            <p:cNvPr id="7" name="Picture 6">
              <a:extLst>
                <a:ext uri="{FF2B5EF4-FFF2-40B4-BE49-F238E27FC236}">
                  <a16:creationId xmlns:a16="http://schemas.microsoft.com/office/drawing/2014/main" id="{AF862D5E-44EA-743A-C2CC-7B8227E6C512}"/>
                </a:ext>
              </a:extLst>
            </p:cNvPr>
            <p:cNvPicPr>
              <a:picLocks noChangeAspect="1"/>
            </p:cNvPicPr>
            <p:nvPr/>
          </p:nvPicPr>
          <p:blipFill>
            <a:blip r:embed="rId5"/>
            <a:stretch>
              <a:fillRect/>
            </a:stretch>
          </p:blipFill>
          <p:spPr>
            <a:xfrm>
              <a:off x="442914" y="3916858"/>
              <a:ext cx="3648487" cy="3363282"/>
            </a:xfrm>
            <a:prstGeom prst="rect">
              <a:avLst/>
            </a:prstGeom>
          </p:spPr>
        </p:pic>
      </p:grpSp>
      <p:pic>
        <p:nvPicPr>
          <p:cNvPr id="9" name="Picture 8">
            <a:extLst>
              <a:ext uri="{FF2B5EF4-FFF2-40B4-BE49-F238E27FC236}">
                <a16:creationId xmlns:a16="http://schemas.microsoft.com/office/drawing/2014/main" id="{DE705264-6988-183E-4B5A-F94AF80222A3}"/>
              </a:ext>
            </a:extLst>
          </p:cNvPr>
          <p:cNvPicPr>
            <a:picLocks noChangeAspect="1"/>
          </p:cNvPicPr>
          <p:nvPr/>
        </p:nvPicPr>
        <p:blipFill>
          <a:blip r:embed="rId6"/>
          <a:stretch>
            <a:fillRect/>
          </a:stretch>
        </p:blipFill>
        <p:spPr>
          <a:xfrm>
            <a:off x="198233" y="1756499"/>
            <a:ext cx="6252198" cy="2133805"/>
          </a:xfrm>
          <a:prstGeom prst="rect">
            <a:avLst/>
          </a:prstGeom>
        </p:spPr>
      </p:pic>
    </p:spTree>
    <p:extLst>
      <p:ext uri="{BB962C8B-B14F-4D97-AF65-F5344CB8AC3E}">
        <p14:creationId xmlns:p14="http://schemas.microsoft.com/office/powerpoint/2010/main" val="3953963224"/>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0"/>
          <p:cNvPicPr preferRelativeResize="0"/>
          <p:nvPr/>
        </p:nvPicPr>
        <p:blipFill rotWithShape="1">
          <a:blip r:embed="rId3">
            <a:alphaModFix amt="84000"/>
          </a:blip>
          <a:srcRect/>
          <a:stretch/>
        </p:blipFill>
        <p:spPr>
          <a:xfrm>
            <a:off x="810195" y="-316867"/>
            <a:ext cx="8757578" cy="7561263"/>
          </a:xfrm>
          <a:prstGeom prst="rect">
            <a:avLst/>
          </a:prstGeom>
          <a:noFill/>
          <a:ln>
            <a:noFill/>
          </a:ln>
        </p:spPr>
      </p:pic>
      <p:sp>
        <p:nvSpPr>
          <p:cNvPr id="149" name="Google Shape;149;p20"/>
          <p:cNvSpPr txBox="1">
            <a:spLocks noGrp="1"/>
          </p:cNvSpPr>
          <p:nvPr>
            <p:ph type="title"/>
          </p:nvPr>
        </p:nvSpPr>
        <p:spPr>
          <a:xfrm>
            <a:off x="534988" y="180231"/>
            <a:ext cx="9623425" cy="885130"/>
          </a:xfrm>
          <a:prstGeom prst="rect">
            <a:avLst/>
          </a:prstGeom>
          <a:noFill/>
          <a:ln>
            <a:noFill/>
          </a:ln>
        </p:spPr>
        <p:txBody>
          <a:bodyPr spcFirstLastPara="1" wrap="square" lIns="0" tIns="52150" rIns="104300" bIns="52150" anchor="ctr" anchorCtr="0">
            <a:noAutofit/>
          </a:bodyPr>
          <a:lstStyle/>
          <a:p>
            <a:pPr marL="0" lvl="0" indent="0" algn="ctr" rtl="0">
              <a:spcBef>
                <a:spcPts val="0"/>
              </a:spcBef>
              <a:spcAft>
                <a:spcPts val="0"/>
              </a:spcAft>
              <a:buNone/>
            </a:pPr>
            <a:r>
              <a:rPr lang="en-US" dirty="0"/>
              <a:t>WTAD 2023: Key Activities</a:t>
            </a:r>
            <a:endParaRPr dirty="0"/>
          </a:p>
        </p:txBody>
      </p:sp>
      <p:sp>
        <p:nvSpPr>
          <p:cNvPr id="151" name="Google Shape;151;p20"/>
          <p:cNvSpPr txBox="1">
            <a:spLocks noGrp="1"/>
          </p:cNvSpPr>
          <p:nvPr>
            <p:ph type="body" idx="2"/>
          </p:nvPr>
        </p:nvSpPr>
        <p:spPr>
          <a:xfrm>
            <a:off x="810195" y="1422399"/>
            <a:ext cx="8885348" cy="5038361"/>
          </a:xfrm>
          <a:prstGeom prst="rect">
            <a:avLst/>
          </a:prstGeom>
          <a:noFill/>
          <a:ln>
            <a:noFill/>
          </a:ln>
        </p:spPr>
        <p:txBody>
          <a:bodyPr spcFirstLastPara="1" wrap="square" lIns="0" tIns="52150" rIns="104300" bIns="52150" anchor="t" anchorCtr="0">
            <a:noAutofit/>
          </a:bodyPr>
          <a:lstStyle/>
          <a:p>
            <a:pPr marL="0" indent="0">
              <a:spcBef>
                <a:spcPts val="0"/>
              </a:spcBef>
              <a:buNone/>
            </a:pPr>
            <a:r>
              <a:rPr lang="en-US" dirty="0"/>
              <a:t>•	</a:t>
            </a:r>
            <a:r>
              <a:rPr lang="en-US" sz="2200" dirty="0" err="1"/>
              <a:t>GetToHighGround</a:t>
            </a:r>
            <a:r>
              <a:rPr lang="en-US" sz="2200" dirty="0"/>
              <a:t> Campaign, which calls for a culture of 	tsunami and coastal hazards awareness for all people at risk  </a:t>
            </a:r>
          </a:p>
          <a:p>
            <a:pPr marL="0" indent="0">
              <a:spcBef>
                <a:spcPts val="0"/>
              </a:spcBef>
              <a:buNone/>
            </a:pPr>
            <a:r>
              <a:rPr lang="en-US" sz="2200" dirty="0"/>
              <a:t>•	NY high level event in collaboration with UNESCO IOC</a:t>
            </a:r>
          </a:p>
          <a:p>
            <a:pPr marL="0" indent="0">
              <a:spcBef>
                <a:spcPts val="0"/>
              </a:spcBef>
              <a:buNone/>
            </a:pPr>
            <a:r>
              <a:rPr lang="en-US" sz="2200" dirty="0"/>
              <a:t>•	Social and Digital Activation toolkit with social cards, 	customizable cards, videos, dedicated WTAD webpage </a:t>
            </a:r>
          </a:p>
          <a:p>
            <a:pPr marL="0" indent="0">
              <a:spcBef>
                <a:spcPts val="0"/>
              </a:spcBef>
              <a:buNone/>
            </a:pPr>
            <a:r>
              <a:rPr lang="en-US" sz="2200" dirty="0"/>
              <a:t>•	Close collaboration with the Government of Japan, partners 	and Regional Offices;</a:t>
            </a:r>
            <a:endParaRPr lang="en-US" sz="1700" dirty="0"/>
          </a:p>
          <a:p>
            <a:pPr marL="0" indent="0">
              <a:spcBef>
                <a:spcPts val="0"/>
              </a:spcBef>
              <a:buNone/>
            </a:pPr>
            <a:r>
              <a:rPr lang="en-US" sz="2200" dirty="0"/>
              <a:t>•	A key focus on inclusion and last mile outreach in the 2023 	Early Warnings for All report</a:t>
            </a:r>
          </a:p>
          <a:p>
            <a:pPr marL="0" indent="0">
              <a:spcBef>
                <a:spcPts val="0"/>
              </a:spcBef>
              <a:buNone/>
            </a:pPr>
            <a:r>
              <a:rPr lang="en-US" sz="2200" dirty="0"/>
              <a:t>•	Media engagement</a:t>
            </a:r>
          </a:p>
          <a:p>
            <a:pPr marL="0" indent="0">
              <a:spcBef>
                <a:spcPts val="0"/>
              </a:spcBef>
              <a:buNone/>
            </a:pPr>
            <a:endParaRPr lang="en-US" sz="2200" dirty="0"/>
          </a:p>
          <a:p>
            <a:pPr marL="0" indent="0">
              <a:spcBef>
                <a:spcPts val="0"/>
              </a:spcBef>
              <a:buNone/>
            </a:pPr>
            <a:endParaRPr lang="en-US" sz="2200" dirty="0"/>
          </a:p>
          <a:p>
            <a:pPr marL="0" indent="0">
              <a:spcBef>
                <a:spcPts val="0"/>
              </a:spcBef>
              <a:buNone/>
            </a:pPr>
            <a:r>
              <a:rPr lang="en-US" sz="2200" dirty="0"/>
              <a:t>Branding refresh: 			replaces  </a:t>
            </a:r>
          </a:p>
        </p:txBody>
      </p:sp>
      <p:pic>
        <p:nvPicPr>
          <p:cNvPr id="2" name="Picture 1">
            <a:extLst>
              <a:ext uri="{FF2B5EF4-FFF2-40B4-BE49-F238E27FC236}">
                <a16:creationId xmlns:a16="http://schemas.microsoft.com/office/drawing/2014/main" id="{34FC85AB-08B7-5395-4976-2DC863A56B2C}"/>
              </a:ext>
            </a:extLst>
          </p:cNvPr>
          <p:cNvPicPr>
            <a:picLocks noChangeAspect="1"/>
          </p:cNvPicPr>
          <p:nvPr/>
        </p:nvPicPr>
        <p:blipFill>
          <a:blip r:embed="rId4"/>
          <a:stretch>
            <a:fillRect/>
          </a:stretch>
        </p:blipFill>
        <p:spPr>
          <a:xfrm>
            <a:off x="2949650" y="6061375"/>
            <a:ext cx="2825725" cy="791203"/>
          </a:xfrm>
          <a:prstGeom prst="rect">
            <a:avLst/>
          </a:prstGeom>
        </p:spPr>
      </p:pic>
      <p:pic>
        <p:nvPicPr>
          <p:cNvPr id="3" name="Picture Placeholder 6">
            <a:extLst>
              <a:ext uri="{FF2B5EF4-FFF2-40B4-BE49-F238E27FC236}">
                <a16:creationId xmlns:a16="http://schemas.microsoft.com/office/drawing/2014/main" id="{2921DE37-C6A1-0A6B-A945-1D049BE9BF08}"/>
              </a:ext>
            </a:extLst>
          </p:cNvPr>
          <p:cNvPicPr>
            <a:picLocks noChangeAspect="1"/>
          </p:cNvPicPr>
          <p:nvPr/>
        </p:nvPicPr>
        <p:blipFill>
          <a:blip r:embed="rId5"/>
          <a:srcRect l="7622" r="42919"/>
          <a:stretch>
            <a:fillRect/>
          </a:stretch>
        </p:blipFill>
        <p:spPr>
          <a:xfrm>
            <a:off x="7500818" y="5676295"/>
            <a:ext cx="1574850" cy="1141503"/>
          </a:xfrm>
          <a:prstGeom prst="rect">
            <a:avLst/>
          </a:prstGeom>
          <a:noFill/>
          <a:ln cap="flat">
            <a:noFill/>
          </a:ln>
        </p:spPr>
      </p:pic>
    </p:spTree>
    <p:extLst>
      <p:ext uri="{BB962C8B-B14F-4D97-AF65-F5344CB8AC3E}">
        <p14:creationId xmlns:p14="http://schemas.microsoft.com/office/powerpoint/2010/main" val="3214549374"/>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0"/>
          <p:cNvPicPr preferRelativeResize="0"/>
          <p:nvPr/>
        </p:nvPicPr>
        <p:blipFill rotWithShape="1">
          <a:blip r:embed="rId3">
            <a:alphaModFix amt="84000"/>
          </a:blip>
          <a:srcRect/>
          <a:stretch/>
        </p:blipFill>
        <p:spPr>
          <a:xfrm>
            <a:off x="810195" y="-316867"/>
            <a:ext cx="8757578" cy="7561263"/>
          </a:xfrm>
          <a:prstGeom prst="rect">
            <a:avLst/>
          </a:prstGeom>
          <a:noFill/>
          <a:ln>
            <a:noFill/>
          </a:ln>
        </p:spPr>
      </p:pic>
      <p:sp>
        <p:nvSpPr>
          <p:cNvPr id="149" name="Google Shape;149;p20"/>
          <p:cNvSpPr txBox="1">
            <a:spLocks noGrp="1"/>
          </p:cNvSpPr>
          <p:nvPr>
            <p:ph type="title"/>
          </p:nvPr>
        </p:nvSpPr>
        <p:spPr>
          <a:xfrm>
            <a:off x="534988" y="180231"/>
            <a:ext cx="9623425" cy="885130"/>
          </a:xfrm>
          <a:prstGeom prst="rect">
            <a:avLst/>
          </a:prstGeom>
          <a:noFill/>
          <a:ln>
            <a:noFill/>
          </a:ln>
        </p:spPr>
        <p:txBody>
          <a:bodyPr spcFirstLastPara="1" wrap="square" lIns="0" tIns="52150" rIns="104300" bIns="52150" anchor="ctr" anchorCtr="0">
            <a:noAutofit/>
          </a:bodyPr>
          <a:lstStyle/>
          <a:p>
            <a:pPr marL="0" lvl="0" indent="0" algn="ctr" rtl="0">
              <a:spcBef>
                <a:spcPts val="0"/>
              </a:spcBef>
              <a:spcAft>
                <a:spcPts val="0"/>
              </a:spcAft>
              <a:buNone/>
            </a:pPr>
            <a:r>
              <a:rPr lang="en-US" sz="2800" dirty="0"/>
              <a:t>#GetToHighGround Campaign</a:t>
            </a:r>
            <a:endParaRPr dirty="0"/>
          </a:p>
        </p:txBody>
      </p:sp>
      <p:sp>
        <p:nvSpPr>
          <p:cNvPr id="151" name="Google Shape;151;p20"/>
          <p:cNvSpPr txBox="1">
            <a:spLocks noGrp="1"/>
          </p:cNvSpPr>
          <p:nvPr>
            <p:ph type="body" idx="2"/>
          </p:nvPr>
        </p:nvSpPr>
        <p:spPr>
          <a:xfrm>
            <a:off x="810195" y="2059556"/>
            <a:ext cx="5275812" cy="4526941"/>
          </a:xfrm>
          <a:prstGeom prst="rect">
            <a:avLst/>
          </a:prstGeom>
          <a:noFill/>
          <a:ln>
            <a:noFill/>
          </a:ln>
        </p:spPr>
        <p:txBody>
          <a:bodyPr spcFirstLastPara="1" wrap="square" lIns="0" tIns="52150" rIns="104300" bIns="52150" anchor="t" anchorCtr="0">
            <a:noAutofit/>
          </a:bodyPr>
          <a:lstStyle/>
          <a:p>
            <a:pPr marL="0" lvl="0" indent="0" algn="l" rtl="0">
              <a:lnSpc>
                <a:spcPct val="120000"/>
              </a:lnSpc>
              <a:spcBef>
                <a:spcPts val="0"/>
              </a:spcBef>
              <a:spcAft>
                <a:spcPts val="0"/>
              </a:spcAft>
              <a:buSzPts val="2000"/>
              <a:buNone/>
            </a:pPr>
            <a:endParaRPr lang="en-US" sz="1800" dirty="0"/>
          </a:p>
          <a:p>
            <a:pPr marL="342900" indent="-342900">
              <a:spcBef>
                <a:spcPts val="0"/>
              </a:spcBef>
            </a:pPr>
            <a:r>
              <a:rPr lang="en-US" sz="1800" dirty="0"/>
              <a:t>#GetToHighGround- public facing campaign</a:t>
            </a:r>
          </a:p>
          <a:p>
            <a:pPr marL="342900" indent="-342900">
              <a:spcBef>
                <a:spcPts val="0"/>
              </a:spcBef>
            </a:pPr>
            <a:r>
              <a:rPr lang="en-US" sz="1800" dirty="0"/>
              <a:t>Engaging citizens in fun walks of the tsunami evacuation routes </a:t>
            </a:r>
          </a:p>
          <a:p>
            <a:pPr marL="342900" indent="-342900">
              <a:spcBef>
                <a:spcPts val="0"/>
              </a:spcBef>
            </a:pPr>
            <a:r>
              <a:rPr lang="en-US" sz="1800" dirty="0"/>
              <a:t>Joint UNDRR/UNESCO IOC call</a:t>
            </a:r>
          </a:p>
          <a:p>
            <a:pPr marL="342900" indent="-342900">
              <a:spcBef>
                <a:spcPts val="0"/>
              </a:spcBef>
            </a:pPr>
            <a:r>
              <a:rPr lang="en-US" sz="1800" dirty="0"/>
              <a:t>Supported by Indonesia, Samoa, Ecuador, Cook Islands, Portugal, Mauritius, joined by my more than 4000 people  </a:t>
            </a:r>
          </a:p>
          <a:p>
            <a:pPr marL="342900" indent="-342900">
              <a:spcBef>
                <a:spcPts val="0"/>
              </a:spcBef>
            </a:pPr>
            <a:r>
              <a:rPr lang="en-US" sz="1800" dirty="0"/>
              <a:t>Flagship launch in Mauritius and Portugal, 5 November</a:t>
            </a:r>
          </a:p>
          <a:p>
            <a:pPr marL="342900" indent="-342900">
              <a:spcBef>
                <a:spcPts val="0"/>
              </a:spcBef>
            </a:pPr>
            <a:r>
              <a:rPr lang="en-US" sz="1800" dirty="0"/>
              <a:t>Mauritius, Quatre </a:t>
            </a:r>
            <a:r>
              <a:rPr lang="en-US" sz="1800" dirty="0" err="1"/>
              <a:t>Souers</a:t>
            </a:r>
            <a:r>
              <a:rPr lang="en-US" sz="1800" dirty="0"/>
              <a:t>: inclusive walk</a:t>
            </a:r>
          </a:p>
          <a:p>
            <a:pPr marL="342900" indent="-342900">
              <a:spcBef>
                <a:spcPts val="0"/>
              </a:spcBef>
            </a:pPr>
            <a:r>
              <a:rPr lang="en-US" sz="1800" dirty="0"/>
              <a:t>Portugal, </a:t>
            </a:r>
            <a:r>
              <a:rPr lang="en-US" sz="1800" dirty="0" err="1"/>
              <a:t>Sesimbra</a:t>
            </a:r>
            <a:r>
              <a:rPr lang="en-US" sz="1800" dirty="0"/>
              <a:t>: Secretary of State for Home Affairs Patricia Gaspard</a:t>
            </a:r>
          </a:p>
          <a:p>
            <a:pPr marL="342900" indent="-342900">
              <a:spcBef>
                <a:spcPts val="0"/>
              </a:spcBef>
            </a:pPr>
            <a:endParaRPr sz="1800" dirty="0"/>
          </a:p>
        </p:txBody>
      </p:sp>
      <p:sp>
        <p:nvSpPr>
          <p:cNvPr id="153" name="Google Shape;153;p20"/>
          <p:cNvSpPr/>
          <p:nvPr/>
        </p:nvSpPr>
        <p:spPr>
          <a:xfrm>
            <a:off x="1464247" y="1158760"/>
            <a:ext cx="7764905" cy="1107677"/>
          </a:xfrm>
          <a:prstGeom prst="rect">
            <a:avLst/>
          </a:prstGeom>
          <a:solidFill>
            <a:srgbClr val="9FBDD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dirty="0">
                <a:solidFill>
                  <a:schemeClr val="lt1"/>
                </a:solidFill>
                <a:latin typeface="Roboto Black"/>
                <a:ea typeface="Roboto Black"/>
                <a:cs typeface="Roboto Black"/>
                <a:sym typeface="Roboto Black"/>
              </a:rPr>
              <a:t>Citizen Engagement: Building a culture of tsunami and other coastal hazards awareness for all people at risk</a:t>
            </a:r>
            <a:endParaRPr sz="2400" dirty="0">
              <a:solidFill>
                <a:schemeClr val="lt1"/>
              </a:solidFill>
              <a:latin typeface="Roboto Black"/>
              <a:ea typeface="Roboto Black"/>
              <a:cs typeface="Roboto Black"/>
              <a:sym typeface="Roboto Black"/>
            </a:endParaRPr>
          </a:p>
        </p:txBody>
      </p:sp>
      <p:pic>
        <p:nvPicPr>
          <p:cNvPr id="5" name="Picture 4" descr="A large group of people posing for a photo&#10;&#10;Description automatically generated with medium confidence">
            <a:extLst>
              <a:ext uri="{FF2B5EF4-FFF2-40B4-BE49-F238E27FC236}">
                <a16:creationId xmlns:a16="http://schemas.microsoft.com/office/drawing/2014/main" id="{014D8C02-0333-4FFD-9835-8E97241518D9}"/>
              </a:ext>
            </a:extLst>
          </p:cNvPr>
          <p:cNvPicPr>
            <a:picLocks noChangeAspect="1"/>
          </p:cNvPicPr>
          <p:nvPr/>
        </p:nvPicPr>
        <p:blipFill>
          <a:blip r:embed="rId4"/>
          <a:stretch>
            <a:fillRect/>
          </a:stretch>
        </p:blipFill>
        <p:spPr>
          <a:xfrm>
            <a:off x="6415338" y="4623959"/>
            <a:ext cx="2943809" cy="1962539"/>
          </a:xfrm>
          <a:prstGeom prst="rect">
            <a:avLst/>
          </a:prstGeom>
        </p:spPr>
      </p:pic>
      <p:pic>
        <p:nvPicPr>
          <p:cNvPr id="7" name="Picture 6" descr="A group of people holding a sign&#10;&#10;Description automatically generated with medium confidence">
            <a:extLst>
              <a:ext uri="{FF2B5EF4-FFF2-40B4-BE49-F238E27FC236}">
                <a16:creationId xmlns:a16="http://schemas.microsoft.com/office/drawing/2014/main" id="{3F394F5E-EAE6-4358-B9A7-D043757183F0}"/>
              </a:ext>
            </a:extLst>
          </p:cNvPr>
          <p:cNvPicPr>
            <a:picLocks noChangeAspect="1"/>
          </p:cNvPicPr>
          <p:nvPr/>
        </p:nvPicPr>
        <p:blipFill>
          <a:blip r:embed="rId5"/>
          <a:stretch>
            <a:fillRect/>
          </a:stretch>
        </p:blipFill>
        <p:spPr>
          <a:xfrm>
            <a:off x="6415338" y="2359836"/>
            <a:ext cx="2943808" cy="2207856"/>
          </a:xfrm>
          <a:prstGeom prst="rect">
            <a:avLst/>
          </a:prstGeom>
        </p:spPr>
      </p:pic>
    </p:spTree>
    <p:extLst>
      <p:ext uri="{BB962C8B-B14F-4D97-AF65-F5344CB8AC3E}">
        <p14:creationId xmlns:p14="http://schemas.microsoft.com/office/powerpoint/2010/main" val="2553458401"/>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A6824-16C2-4B81-9FA5-033DD4525FE7}"/>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1FF08161-FD78-4320-B390-B4BC324BD595}"/>
              </a:ext>
            </a:extLst>
          </p:cNvPr>
          <p:cNvSpPr>
            <a:spLocks noGrp="1"/>
          </p:cNvSpPr>
          <p:nvPr>
            <p:ph idx="1"/>
          </p:nvPr>
        </p:nvSpPr>
        <p:spPr/>
        <p:txBody>
          <a:bodyPr/>
          <a:lstStyle/>
          <a:p>
            <a:r>
              <a:rPr lang="en-GB" dirty="0">
                <a:hlinkClick r:id="rId2">
                  <a:extLst>
                    <a:ext uri="{A12FA001-AC4F-418D-AE19-62706E023703}">
                      <ahyp:hlinkClr xmlns:ahyp="http://schemas.microsoft.com/office/drawing/2018/hyperlinkcolor" val="tx"/>
                    </a:ext>
                  </a:extLst>
                </a:hlinkClick>
              </a:rPr>
              <a:t>Rosalind.cook@un.org</a:t>
            </a:r>
            <a:r>
              <a:rPr lang="en-GB" dirty="0"/>
              <a:t> </a:t>
            </a:r>
          </a:p>
        </p:txBody>
      </p:sp>
    </p:spTree>
    <p:extLst>
      <p:ext uri="{BB962C8B-B14F-4D97-AF65-F5344CB8AC3E}">
        <p14:creationId xmlns:p14="http://schemas.microsoft.com/office/powerpoint/2010/main" val="4039312799"/>
      </p:ext>
    </p:extLst>
  </p:cSld>
  <p:clrMapOvr>
    <a:masterClrMapping/>
  </p:clrMapOvr>
  <p:transition spd="slow">
    <p:push/>
  </p:transition>
</p:sld>
</file>

<file path=ppt/theme/theme1.xml><?xml version="1.0" encoding="utf-8"?>
<a:theme xmlns:a="http://schemas.openxmlformats.org/drawingml/2006/main" name="UNISDR">
  <a:themeElements>
    <a:clrScheme name="UNISDR">
      <a:dk1>
        <a:srgbClr val="294A64"/>
      </a:dk1>
      <a:lt1>
        <a:sysClr val="window" lastClr="FFFFFF"/>
      </a:lt1>
      <a:dk2>
        <a:srgbClr val="7F7F7F"/>
      </a:dk2>
      <a:lt2>
        <a:srgbClr val="E7E6E6"/>
      </a:lt2>
      <a:accent1>
        <a:srgbClr val="0C4F85"/>
      </a:accent1>
      <a:accent2>
        <a:srgbClr val="D87A3D"/>
      </a:accent2>
      <a:accent3>
        <a:srgbClr val="0F9F9F"/>
      </a:accent3>
      <a:accent4>
        <a:srgbClr val="843C79"/>
      </a:accent4>
      <a:accent5>
        <a:srgbClr val="9F2039"/>
      </a:accent5>
      <a:accent6>
        <a:srgbClr val="6093BD"/>
      </a:accent6>
      <a:hlink>
        <a:srgbClr val="004F91"/>
      </a:hlink>
      <a:folHlink>
        <a:srgbClr val="6093BD"/>
      </a:folHlink>
    </a:clrScheme>
    <a:fontScheme name="UNISDR">
      <a:majorFont>
        <a:latin typeface="Roboto Black"/>
        <a:ea typeface="ＭＳ Ｐゴシック"/>
        <a:cs typeface="Arial"/>
      </a:majorFont>
      <a:minorFont>
        <a:latin typeface="Roboto"/>
        <a:ea typeface="ＭＳ Ｐゴシック"/>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_Thème Offic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F205FAFC-2F2F-1646-98AB-4958DC15FB8F}" vid="{95D59976-84C3-894A-81CD-A690B5BAB395}"/>
    </a:ext>
  </a:extLst>
</a:theme>
</file>

<file path=ppt/theme/theme2.xml><?xml version="1.0" encoding="utf-8"?>
<a:theme xmlns:a="http://schemas.openxmlformats.org/drawingml/2006/main" name="1_UNISDR">
  <a:themeElements>
    <a:clrScheme name="UNISDR">
      <a:dk1>
        <a:srgbClr val="294A64"/>
      </a:dk1>
      <a:lt1>
        <a:sysClr val="window" lastClr="FFFFFF"/>
      </a:lt1>
      <a:dk2>
        <a:srgbClr val="7F7F7F"/>
      </a:dk2>
      <a:lt2>
        <a:srgbClr val="E7E6E6"/>
      </a:lt2>
      <a:accent1>
        <a:srgbClr val="0C4F85"/>
      </a:accent1>
      <a:accent2>
        <a:srgbClr val="D87A3D"/>
      </a:accent2>
      <a:accent3>
        <a:srgbClr val="0F9F9F"/>
      </a:accent3>
      <a:accent4>
        <a:srgbClr val="843C79"/>
      </a:accent4>
      <a:accent5>
        <a:srgbClr val="9F2039"/>
      </a:accent5>
      <a:accent6>
        <a:srgbClr val="6093BD"/>
      </a:accent6>
      <a:hlink>
        <a:srgbClr val="004F91"/>
      </a:hlink>
      <a:folHlink>
        <a:srgbClr val="6093BD"/>
      </a:folHlink>
    </a:clrScheme>
    <a:fontScheme name="UNISDR">
      <a:majorFont>
        <a:latin typeface="Roboto Black"/>
        <a:ea typeface="ＭＳ Ｐゴシック"/>
        <a:cs typeface="Arial"/>
      </a:majorFont>
      <a:minorFont>
        <a:latin typeface="Roboto"/>
        <a:ea typeface="ＭＳ Ｐゴシック"/>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_Thème Offic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54" id="{57F31E45-4116-418F-A59F-C525CC0ED7BC}" vid="{44BDC6FD-3272-4C6F-8C04-B7BC4459B227}"/>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3F009AA20B2ED4399E9C39C77341190" ma:contentTypeVersion="13" ma:contentTypeDescription="Create a new document." ma:contentTypeScope="" ma:versionID="dd7203172679fc08c66a7bcc767b6fba">
  <xsd:schema xmlns:xsd="http://www.w3.org/2001/XMLSchema" xmlns:xs="http://www.w3.org/2001/XMLSchema" xmlns:p="http://schemas.microsoft.com/office/2006/metadata/properties" xmlns:ns3="483dba53-7734-44b0-a8e9-8dd24ce872c9" xmlns:ns4="c7d0f312-d748-48d1-b1de-9d5105df2206" targetNamespace="http://schemas.microsoft.com/office/2006/metadata/properties" ma:root="true" ma:fieldsID="c0064234d75d1a46f59ed950beb240c7" ns3:_="" ns4:_="">
    <xsd:import namespace="483dba53-7734-44b0-a8e9-8dd24ce872c9"/>
    <xsd:import namespace="c7d0f312-d748-48d1-b1de-9d5105df2206"/>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3dba53-7734-44b0-a8e9-8dd24ce872c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7d0f312-d748-48d1-b1de-9d5105df220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45394B7-F7AB-40C3-B2AE-1FECFD20D0A6}">
  <ds:schemaRefs>
    <ds:schemaRef ds:uri="483dba53-7734-44b0-a8e9-8dd24ce872c9"/>
    <ds:schemaRef ds:uri="c7d0f312-d748-48d1-b1de-9d5105df220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7E23F61-3E3D-47AA-B6EE-6629C8AFA06F}">
  <ds:schemaRefs>
    <ds:schemaRef ds:uri="483dba53-7734-44b0-a8e9-8dd24ce872c9"/>
    <ds:schemaRef ds:uri="c7d0f312-d748-48d1-b1de-9d5105df220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A413C80-5ED7-4853-988B-2EDC6C292A2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TotalTime>
  <Words>1043</Words>
  <Application>Microsoft Office PowerPoint</Application>
  <PresentationFormat>Custom</PresentationFormat>
  <Paragraphs>64</Paragraphs>
  <Slides>9</Slides>
  <Notes>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9</vt:i4>
      </vt:variant>
    </vt:vector>
  </HeadingPairs>
  <TitlesOfParts>
    <vt:vector size="19" baseType="lpstr">
      <vt:lpstr>Arial</vt:lpstr>
      <vt:lpstr>Calibri</vt:lpstr>
      <vt:lpstr>Helvetica Neue</vt:lpstr>
      <vt:lpstr>Roboto</vt:lpstr>
      <vt:lpstr>Roboto Black</vt:lpstr>
      <vt:lpstr>Roboto Slab</vt:lpstr>
      <vt:lpstr>Roboto Thin</vt:lpstr>
      <vt:lpstr>Wingdings</vt:lpstr>
      <vt:lpstr>UNISDR</vt:lpstr>
      <vt:lpstr>1_UNISDR</vt:lpstr>
      <vt:lpstr>PowerPoint Presentation</vt:lpstr>
      <vt:lpstr>WTAD 2022: Early Warning Systems for All </vt:lpstr>
      <vt:lpstr>2023 WTAD Theme</vt:lpstr>
      <vt:lpstr>2023 WTAD Key Messages </vt:lpstr>
      <vt:lpstr>The Four Objectives for 2023 WTAD </vt:lpstr>
      <vt:lpstr>Early Warnings for All</vt:lpstr>
      <vt:lpstr>WTAD 2023: Key Activities</vt:lpstr>
      <vt:lpstr>#GetToHighGround Campaign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Stefanie DANNENMANN</dc:creator>
  <cp:lastModifiedBy>Brome, Alison</cp:lastModifiedBy>
  <cp:revision>29</cp:revision>
  <dcterms:created xsi:type="dcterms:W3CDTF">2020-09-28T16:47:13Z</dcterms:created>
  <dcterms:modified xsi:type="dcterms:W3CDTF">2023-04-25T09:21:20Z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0x01010043F009AA20B2ED4399E9C39C77341190</vt:lpwstr>
  </property>
</Properties>
</file>