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3" r:id="rId4"/>
    <p:sldId id="271" r:id="rId5"/>
    <p:sldId id="277" r:id="rId6"/>
    <p:sldId id="279" r:id="rId7"/>
    <p:sldId id="282" r:id="rId8"/>
    <p:sldId id="266" r:id="rId9"/>
    <p:sldId id="286" r:id="rId10"/>
    <p:sldId id="283" r:id="rId11"/>
    <p:sldId id="285" r:id="rId12"/>
    <p:sldId id="288" r:id="rId13"/>
    <p:sldId id="289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58"/>
    <a:srgbClr val="003C6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6D2BC-D3BB-419F-BB45-7D3A1665276F}" v="48" dt="2023-01-30T14:47:09.063"/>
    <p1510:client id="{536DE31A-9FC4-4FAA-9F9A-1CF21E222387}" v="172" dt="2023-01-30T15:18:10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0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Rengifo" userId="S::mrengifo@dimar.mil.co::c7058453-276b-4ebc-96bb-74d976623227" providerId="AD" clId="Web-{536DE31A-9FC4-4FAA-9F9A-1CF21E222387}"/>
    <pc:docChg chg="modSld">
      <pc:chgData name="Mary Rengifo" userId="S::mrengifo@dimar.mil.co::c7058453-276b-4ebc-96bb-74d976623227" providerId="AD" clId="Web-{536DE31A-9FC4-4FAA-9F9A-1CF21E222387}" dt="2023-01-30T15:18:10.034" v="95" actId="1076"/>
      <pc:docMkLst>
        <pc:docMk/>
      </pc:docMkLst>
      <pc:sldChg chg="modSp">
        <pc:chgData name="Mary Rengifo" userId="S::mrengifo@dimar.mil.co::c7058453-276b-4ebc-96bb-74d976623227" providerId="AD" clId="Web-{536DE31A-9FC4-4FAA-9F9A-1CF21E222387}" dt="2023-01-30T15:18:10.034" v="95" actId="1076"/>
        <pc:sldMkLst>
          <pc:docMk/>
          <pc:sldMk cId="2457611737" sldId="269"/>
        </pc:sldMkLst>
        <pc:spChg chg="mod">
          <ac:chgData name="Mary Rengifo" userId="S::mrengifo@dimar.mil.co::c7058453-276b-4ebc-96bb-74d976623227" providerId="AD" clId="Web-{536DE31A-9FC4-4FAA-9F9A-1CF21E222387}" dt="2023-01-30T15:18:10.034" v="95" actId="1076"/>
          <ac:spMkLst>
            <pc:docMk/>
            <pc:sldMk cId="2457611737" sldId="269"/>
            <ac:spMk id="3" creationId="{D741E124-93B0-4ECC-8272-9C530B57DDC6}"/>
          </ac:spMkLst>
        </pc:spChg>
      </pc:sldChg>
      <pc:sldChg chg="modSp">
        <pc:chgData name="Mary Rengifo" userId="S::mrengifo@dimar.mil.co::c7058453-276b-4ebc-96bb-74d976623227" providerId="AD" clId="Web-{536DE31A-9FC4-4FAA-9F9A-1CF21E222387}" dt="2023-01-30T15:16:53.281" v="93" actId="20577"/>
        <pc:sldMkLst>
          <pc:docMk/>
          <pc:sldMk cId="4142683680" sldId="270"/>
        </pc:sldMkLst>
        <pc:spChg chg="mod">
          <ac:chgData name="Mary Rengifo" userId="S::mrengifo@dimar.mil.co::c7058453-276b-4ebc-96bb-74d976623227" providerId="AD" clId="Web-{536DE31A-9FC4-4FAA-9F9A-1CF21E222387}" dt="2023-01-30T15:16:53.281" v="93" actId="20577"/>
          <ac:spMkLst>
            <pc:docMk/>
            <pc:sldMk cId="4142683680" sldId="270"/>
            <ac:spMk id="5" creationId="{05194789-06ED-44D6-82AD-C7B63B90C616}"/>
          </ac:spMkLst>
        </pc:spChg>
      </pc:sldChg>
      <pc:sldChg chg="modSp">
        <pc:chgData name="Mary Rengifo" userId="S::mrengifo@dimar.mil.co::c7058453-276b-4ebc-96bb-74d976623227" providerId="AD" clId="Web-{536DE31A-9FC4-4FAA-9F9A-1CF21E222387}" dt="2023-01-30T15:15:38.872" v="91" actId="20577"/>
        <pc:sldMkLst>
          <pc:docMk/>
          <pc:sldMk cId="1401652795" sldId="282"/>
        </pc:sldMkLst>
        <pc:spChg chg="mod">
          <ac:chgData name="Mary Rengifo" userId="S::mrengifo@dimar.mil.co::c7058453-276b-4ebc-96bb-74d976623227" providerId="AD" clId="Web-{536DE31A-9FC4-4FAA-9F9A-1CF21E222387}" dt="2023-01-30T15:15:38.872" v="91" actId="20577"/>
          <ac:spMkLst>
            <pc:docMk/>
            <pc:sldMk cId="1401652795" sldId="282"/>
            <ac:spMk id="2" creationId="{5792CB4E-D156-5E10-B6E2-284418B3A992}"/>
          </ac:spMkLst>
        </pc:spChg>
      </pc:sldChg>
    </pc:docChg>
  </pc:docChgLst>
  <pc:docChgLst>
    <pc:chgData name="Mary Rengifo" userId="c7058453-276b-4ebc-96bb-74d976623227" providerId="ADAL" clId="{1366D2BC-D3BB-419F-BB45-7D3A1665276F}"/>
    <pc:docChg chg="undo custSel addSld delSld modSld">
      <pc:chgData name="Mary Rengifo" userId="c7058453-276b-4ebc-96bb-74d976623227" providerId="ADAL" clId="{1366D2BC-D3BB-419F-BB45-7D3A1665276F}" dt="2023-01-30T15:20:10.654" v="2074" actId="1076"/>
      <pc:docMkLst>
        <pc:docMk/>
      </pc:docMkLst>
      <pc:sldChg chg="del">
        <pc:chgData name="Mary Rengifo" userId="c7058453-276b-4ebc-96bb-74d976623227" providerId="ADAL" clId="{1366D2BC-D3BB-419F-BB45-7D3A1665276F}" dt="2023-01-25T16:45:11.960" v="504" actId="47"/>
        <pc:sldMkLst>
          <pc:docMk/>
          <pc:sldMk cId="953071893" sldId="258"/>
        </pc:sldMkLst>
      </pc:sldChg>
      <pc:sldChg chg="del">
        <pc:chgData name="Mary Rengifo" userId="c7058453-276b-4ebc-96bb-74d976623227" providerId="ADAL" clId="{1366D2BC-D3BB-419F-BB45-7D3A1665276F}" dt="2023-01-25T16:45:11.960" v="504" actId="47"/>
        <pc:sldMkLst>
          <pc:docMk/>
          <pc:sldMk cId="47537628" sldId="259"/>
        </pc:sldMkLst>
      </pc:sldChg>
      <pc:sldChg chg="del">
        <pc:chgData name="Mary Rengifo" userId="c7058453-276b-4ebc-96bb-74d976623227" providerId="ADAL" clId="{1366D2BC-D3BB-419F-BB45-7D3A1665276F}" dt="2023-01-25T16:45:11.960" v="504" actId="47"/>
        <pc:sldMkLst>
          <pc:docMk/>
          <pc:sldMk cId="3926665955" sldId="261"/>
        </pc:sldMkLst>
      </pc:sldChg>
      <pc:sldChg chg="del">
        <pc:chgData name="Mary Rengifo" userId="c7058453-276b-4ebc-96bb-74d976623227" providerId="ADAL" clId="{1366D2BC-D3BB-419F-BB45-7D3A1665276F}" dt="2023-01-25T16:45:15.184" v="505" actId="47"/>
        <pc:sldMkLst>
          <pc:docMk/>
          <pc:sldMk cId="3145162570" sldId="262"/>
        </pc:sldMkLst>
      </pc:sldChg>
      <pc:sldChg chg="del">
        <pc:chgData name="Mary Rengifo" userId="c7058453-276b-4ebc-96bb-74d976623227" providerId="ADAL" clId="{1366D2BC-D3BB-419F-BB45-7D3A1665276F}" dt="2023-01-25T16:45:15.184" v="505" actId="47"/>
        <pc:sldMkLst>
          <pc:docMk/>
          <pc:sldMk cId="1268087763" sldId="263"/>
        </pc:sldMkLst>
      </pc:sldChg>
      <pc:sldChg chg="del">
        <pc:chgData name="Mary Rengifo" userId="c7058453-276b-4ebc-96bb-74d976623227" providerId="ADAL" clId="{1366D2BC-D3BB-419F-BB45-7D3A1665276F}" dt="2023-01-25T16:45:16.926" v="506" actId="47"/>
        <pc:sldMkLst>
          <pc:docMk/>
          <pc:sldMk cId="1390560926" sldId="264"/>
        </pc:sldMkLst>
      </pc:sldChg>
      <pc:sldChg chg="del">
        <pc:chgData name="Mary Rengifo" userId="c7058453-276b-4ebc-96bb-74d976623227" providerId="ADAL" clId="{1366D2BC-D3BB-419F-BB45-7D3A1665276F}" dt="2023-01-25T16:45:15.184" v="505" actId="47"/>
        <pc:sldMkLst>
          <pc:docMk/>
          <pc:sldMk cId="1810619272" sldId="265"/>
        </pc:sldMkLst>
      </pc:sldChg>
      <pc:sldChg chg="addSp modSp mod">
        <pc:chgData name="Mary Rengifo" userId="c7058453-276b-4ebc-96bb-74d976623227" providerId="ADAL" clId="{1366D2BC-D3BB-419F-BB45-7D3A1665276F}" dt="2023-01-30T15:20:10.654" v="2074" actId="1076"/>
        <pc:sldMkLst>
          <pc:docMk/>
          <pc:sldMk cId="2457611737" sldId="269"/>
        </pc:sldMkLst>
        <pc:spChg chg="mod">
          <ac:chgData name="Mary Rengifo" userId="c7058453-276b-4ebc-96bb-74d976623227" providerId="ADAL" clId="{1366D2BC-D3BB-419F-BB45-7D3A1665276F}" dt="2023-01-30T15:20:10.654" v="2074" actId="1076"/>
          <ac:spMkLst>
            <pc:docMk/>
            <pc:sldMk cId="2457611737" sldId="269"/>
            <ac:spMk id="3" creationId="{D741E124-93B0-4ECC-8272-9C530B57DDC6}"/>
          </ac:spMkLst>
        </pc:spChg>
        <pc:spChg chg="add mod">
          <ac:chgData name="Mary Rengifo" userId="c7058453-276b-4ebc-96bb-74d976623227" providerId="ADAL" clId="{1366D2BC-D3BB-419F-BB45-7D3A1665276F}" dt="2023-01-25T14:13:21.104" v="111" actId="1076"/>
          <ac:spMkLst>
            <pc:docMk/>
            <pc:sldMk cId="2457611737" sldId="269"/>
            <ac:spMk id="4" creationId="{2E082CFA-14DA-E138-44A5-98FA07718084}"/>
          </ac:spMkLst>
        </pc:spChg>
      </pc:sldChg>
      <pc:sldChg chg="addSp delSp modSp mod">
        <pc:chgData name="Mary Rengifo" userId="c7058453-276b-4ebc-96bb-74d976623227" providerId="ADAL" clId="{1366D2BC-D3BB-419F-BB45-7D3A1665276F}" dt="2023-01-26T21:51:18.493" v="1380" actId="27918"/>
        <pc:sldMkLst>
          <pc:docMk/>
          <pc:sldMk cId="4142683680" sldId="270"/>
        </pc:sldMkLst>
        <pc:spChg chg="add del mod">
          <ac:chgData name="Mary Rengifo" userId="c7058453-276b-4ebc-96bb-74d976623227" providerId="ADAL" clId="{1366D2BC-D3BB-419F-BB45-7D3A1665276F}" dt="2023-01-25T14:48:02.973" v="210" actId="478"/>
          <ac:spMkLst>
            <pc:docMk/>
            <pc:sldMk cId="4142683680" sldId="270"/>
            <ac:spMk id="2" creationId="{0FF2189C-EB3F-33E0-06EA-277909472623}"/>
          </ac:spMkLst>
        </pc:spChg>
        <pc:spChg chg="add del mod">
          <ac:chgData name="Mary Rengifo" userId="c7058453-276b-4ebc-96bb-74d976623227" providerId="ADAL" clId="{1366D2BC-D3BB-419F-BB45-7D3A1665276F}" dt="2023-01-26T14:57:43.858" v="857"/>
          <ac:spMkLst>
            <pc:docMk/>
            <pc:sldMk cId="4142683680" sldId="270"/>
            <ac:spMk id="2" creationId="{65361182-C11C-0684-F0D4-04C208C84FBB}"/>
          </ac:spMkLst>
        </pc:spChg>
        <pc:spChg chg="add del mod">
          <ac:chgData name="Mary Rengifo" userId="c7058453-276b-4ebc-96bb-74d976623227" providerId="ADAL" clId="{1366D2BC-D3BB-419F-BB45-7D3A1665276F}" dt="2023-01-25T17:03:54.570" v="629"/>
          <ac:spMkLst>
            <pc:docMk/>
            <pc:sldMk cId="4142683680" sldId="270"/>
            <ac:spMk id="3" creationId="{B667B17D-9524-A6BC-B68D-8F551115F1A1}"/>
          </ac:spMkLst>
        </pc:spChg>
        <pc:spChg chg="mod">
          <ac:chgData name="Mary Rengifo" userId="c7058453-276b-4ebc-96bb-74d976623227" providerId="ADAL" clId="{1366D2BC-D3BB-419F-BB45-7D3A1665276F}" dt="2023-01-25T17:03:44.045" v="626" actId="20577"/>
          <ac:spMkLst>
            <pc:docMk/>
            <pc:sldMk cId="4142683680" sldId="270"/>
            <ac:spMk id="5" creationId="{05194789-06ED-44D6-82AD-C7B63B90C616}"/>
          </ac:spMkLst>
        </pc:spChg>
        <pc:spChg chg="del">
          <ac:chgData name="Mary Rengifo" userId="c7058453-276b-4ebc-96bb-74d976623227" providerId="ADAL" clId="{1366D2BC-D3BB-419F-BB45-7D3A1665276F}" dt="2023-01-25T14:13:35.154" v="115" actId="478"/>
          <ac:spMkLst>
            <pc:docMk/>
            <pc:sldMk cId="4142683680" sldId="270"/>
            <ac:spMk id="9" creationId="{E9B9F3B6-6E31-4A81-997D-8951D6C9EC73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0" creationId="{4C0BFC48-0D38-4775-8260-9E71C98DD5D0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1" creationId="{B3D33250-FB54-4988-BFA8-60FC4DF3B15D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2" creationId="{7296BD5F-4544-4A30-BA47-44888371A33F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3" creationId="{709A8300-1E7D-4532-9D81-14A49C9E3887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4" creationId="{3D0E0DD9-129D-4A1A-A904-07EC086E8E54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5" creationId="{DC89842B-AC8C-4C6D-80AE-D8789AA2EB19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6" creationId="{FE8DD815-F756-4FBA-AEF3-7CC881A6D287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17" creationId="{D4BFD190-0DDF-4EF6-9681-556A248678CB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28" creationId="{DC796A4B-DFC4-4897-ABE4-9CAAC934C922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29" creationId="{E213ED22-3275-4A1C-A3A7-3600D4C565DB}"/>
          </ac:spMkLst>
        </pc:spChg>
        <pc:spChg chg="del">
          <ac:chgData name="Mary Rengifo" userId="c7058453-276b-4ebc-96bb-74d976623227" providerId="ADAL" clId="{1366D2BC-D3BB-419F-BB45-7D3A1665276F}" dt="2023-01-25T14:13:32.300" v="113" actId="478"/>
          <ac:spMkLst>
            <pc:docMk/>
            <pc:sldMk cId="4142683680" sldId="270"/>
            <ac:spMk id="30" creationId="{B3D42F01-E8CB-47C8-8E46-3CF8576CA6C9}"/>
          </ac:spMkLst>
        </pc:spChg>
        <pc:graphicFrameChg chg="add mod modGraphic">
          <ac:chgData name="Mary Rengifo" userId="c7058453-276b-4ebc-96bb-74d976623227" providerId="ADAL" clId="{1366D2BC-D3BB-419F-BB45-7D3A1665276F}" dt="2023-01-26T20:52:12.367" v="924" actId="1076"/>
          <ac:graphicFrameMkLst>
            <pc:docMk/>
            <pc:sldMk cId="4142683680" sldId="270"/>
            <ac:graphicFrameMk id="3" creationId="{255C735F-F8B7-0C78-E34E-D5C37F323F9D}"/>
          </ac:graphicFrameMkLst>
        </pc:graphicFrameChg>
        <pc:graphicFrameChg chg="add mod modGraphic">
          <ac:chgData name="Mary Rengifo" userId="c7058453-276b-4ebc-96bb-74d976623227" providerId="ADAL" clId="{1366D2BC-D3BB-419F-BB45-7D3A1665276F}" dt="2023-01-26T20:52:06.747" v="923" actId="1076"/>
          <ac:graphicFrameMkLst>
            <pc:docMk/>
            <pc:sldMk cId="4142683680" sldId="270"/>
            <ac:graphicFrameMk id="4" creationId="{2979A449-1EE5-D9FA-031E-2ED4603B01B3}"/>
          </ac:graphicFrameMkLst>
        </pc:graphicFrameChg>
        <pc:graphicFrameChg chg="add del mod modGraphic">
          <ac:chgData name="Mary Rengifo" userId="c7058453-276b-4ebc-96bb-74d976623227" providerId="ADAL" clId="{1366D2BC-D3BB-419F-BB45-7D3A1665276F}" dt="2023-01-25T15:46:14.220" v="383" actId="478"/>
          <ac:graphicFrameMkLst>
            <pc:docMk/>
            <pc:sldMk cId="4142683680" sldId="270"/>
            <ac:graphicFrameMk id="4" creationId="{CC8294B3-FD4B-BEEE-3CA9-FCF1CFDC7FBA}"/>
          </ac:graphicFrameMkLst>
        </pc:graphicFrameChg>
        <pc:graphicFrameChg chg="add del mod">
          <ac:chgData name="Mary Rengifo" userId="c7058453-276b-4ebc-96bb-74d976623227" providerId="ADAL" clId="{1366D2BC-D3BB-419F-BB45-7D3A1665276F}" dt="2023-01-26T20:46:33.683" v="901" actId="478"/>
          <ac:graphicFrameMkLst>
            <pc:docMk/>
            <pc:sldMk cId="4142683680" sldId="270"/>
            <ac:graphicFrameMk id="6" creationId="{2AB33D96-2AC0-857E-8F87-B4162D92B25D}"/>
          </ac:graphicFrameMkLst>
        </pc:graphicFrameChg>
        <pc:graphicFrameChg chg="add mod">
          <ac:chgData name="Mary Rengifo" userId="c7058453-276b-4ebc-96bb-74d976623227" providerId="ADAL" clId="{1366D2BC-D3BB-419F-BB45-7D3A1665276F}" dt="2023-01-26T20:52:01.990" v="922" actId="1076"/>
          <ac:graphicFrameMkLst>
            <pc:docMk/>
            <pc:sldMk cId="4142683680" sldId="270"/>
            <ac:graphicFrameMk id="7" creationId="{2AB33D96-2AC0-857E-8F87-B4162D92B25D}"/>
          </ac:graphicFrameMkLst>
        </pc:graphicFrameChg>
        <pc:picChg chg="del">
          <ac:chgData name="Mary Rengifo" userId="c7058453-276b-4ebc-96bb-74d976623227" providerId="ADAL" clId="{1366D2BC-D3BB-419F-BB45-7D3A1665276F}" dt="2023-01-25T14:13:28.236" v="112" actId="478"/>
          <ac:picMkLst>
            <pc:docMk/>
            <pc:sldMk cId="4142683680" sldId="270"/>
            <ac:picMk id="7" creationId="{E119A136-57C0-4D17-82BC-2DDBA065A0CF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32" creationId="{E15147C7-6C87-4F92-A249-2021F0ADFDC8}"/>
          </ac:picMkLst>
        </pc:picChg>
        <pc:picChg chg="del">
          <ac:chgData name="Mary Rengifo" userId="c7058453-276b-4ebc-96bb-74d976623227" providerId="ADAL" clId="{1366D2BC-D3BB-419F-BB45-7D3A1665276F}" dt="2023-01-25T14:13:33.481" v="114" actId="478"/>
          <ac:picMkLst>
            <pc:docMk/>
            <pc:sldMk cId="4142683680" sldId="270"/>
            <ac:picMk id="34" creationId="{D554813E-C867-4A82-9336-9DE073CA5B52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36" creationId="{51C832E2-3774-46F3-93E0-B04B3FB4D69C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38" creationId="{E88180E8-9F94-4C20-B06E-D459780DCFD2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40" creationId="{9D6B8B60-2D76-4788-A05F-455596C8290A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42" creationId="{7D411E57-268E-424D-90F1-8C3528D277C4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44" creationId="{8DC20877-5A9D-4A9F-BF29-CADD61522496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46" creationId="{AE5FC11E-6441-4E1A-863D-AE6FCB9F5587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48" creationId="{29BB6A44-17DF-4966-9B67-E2BAA3F6EE23}"/>
          </ac:picMkLst>
        </pc:picChg>
        <pc:picChg chg="del">
          <ac:chgData name="Mary Rengifo" userId="c7058453-276b-4ebc-96bb-74d976623227" providerId="ADAL" clId="{1366D2BC-D3BB-419F-BB45-7D3A1665276F}" dt="2023-01-25T14:13:32.300" v="113" actId="478"/>
          <ac:picMkLst>
            <pc:docMk/>
            <pc:sldMk cId="4142683680" sldId="270"/>
            <ac:picMk id="50" creationId="{019EB772-F779-4887-9971-D1334ED97A81}"/>
          </ac:picMkLst>
        </pc:picChg>
      </pc:sldChg>
      <pc:sldChg chg="addSp modSp add mod">
        <pc:chgData name="Mary Rengifo" userId="c7058453-276b-4ebc-96bb-74d976623227" providerId="ADAL" clId="{1366D2BC-D3BB-419F-BB45-7D3A1665276F}" dt="2023-01-30T14:32:49.501" v="1527" actId="14734"/>
        <pc:sldMkLst>
          <pc:docMk/>
          <pc:sldMk cId="2634766528" sldId="271"/>
        </pc:sldMkLst>
        <pc:spChg chg="mod">
          <ac:chgData name="Mary Rengifo" userId="c7058453-276b-4ebc-96bb-74d976623227" providerId="ADAL" clId="{1366D2BC-D3BB-419F-BB45-7D3A1665276F}" dt="2023-01-30T14:19:01.941" v="1478" actId="6549"/>
          <ac:spMkLst>
            <pc:docMk/>
            <pc:sldMk cId="2634766528" sldId="271"/>
            <ac:spMk id="3" creationId="{B667B17D-9524-A6BC-B68D-8F551115F1A1}"/>
          </ac:spMkLst>
        </pc:spChg>
        <pc:graphicFrameChg chg="add mod">
          <ac:chgData name="Mary Rengifo" userId="c7058453-276b-4ebc-96bb-74d976623227" providerId="ADAL" clId="{1366D2BC-D3BB-419F-BB45-7D3A1665276F}" dt="2023-01-30T14:31:56.501" v="1513" actId="1076"/>
          <ac:graphicFrameMkLst>
            <pc:docMk/>
            <pc:sldMk cId="2634766528" sldId="271"/>
            <ac:graphicFrameMk id="2" creationId="{4E1074DB-620D-97BC-8F8E-BFD60896DCF8}"/>
          </ac:graphicFrameMkLst>
        </pc:graphicFrameChg>
        <pc:graphicFrameChg chg="add mod modGraphic">
          <ac:chgData name="Mary Rengifo" userId="c7058453-276b-4ebc-96bb-74d976623227" providerId="ADAL" clId="{1366D2BC-D3BB-419F-BB45-7D3A1665276F}" dt="2023-01-30T14:32:49.501" v="1527" actId="14734"/>
          <ac:graphicFrameMkLst>
            <pc:docMk/>
            <pc:sldMk cId="2634766528" sldId="271"/>
            <ac:graphicFrameMk id="4" creationId="{4FB9C591-FBC7-60CB-7676-74070264E39A}"/>
          </ac:graphicFrameMkLst>
        </pc:graphicFrameChg>
      </pc:sldChg>
      <pc:sldChg chg="modSp add del mod">
        <pc:chgData name="Mary Rengifo" userId="c7058453-276b-4ebc-96bb-74d976623227" providerId="ADAL" clId="{1366D2BC-D3BB-419F-BB45-7D3A1665276F}" dt="2023-01-30T14:31:48.966" v="1510" actId="47"/>
        <pc:sldMkLst>
          <pc:docMk/>
          <pc:sldMk cId="578545335" sldId="272"/>
        </pc:sldMkLst>
        <pc:spChg chg="mod">
          <ac:chgData name="Mary Rengifo" userId="c7058453-276b-4ebc-96bb-74d976623227" providerId="ADAL" clId="{1366D2BC-D3BB-419F-BB45-7D3A1665276F}" dt="2023-01-26T21:35:34.873" v="1036" actId="20577"/>
          <ac:spMkLst>
            <pc:docMk/>
            <pc:sldMk cId="578545335" sldId="272"/>
            <ac:spMk id="3" creationId="{B667B17D-9524-A6BC-B68D-8F551115F1A1}"/>
          </ac:spMkLst>
        </pc:spChg>
      </pc:sldChg>
      <pc:sldChg chg="addSp delSp modSp add mod">
        <pc:chgData name="Mary Rengifo" userId="c7058453-276b-4ebc-96bb-74d976623227" providerId="ADAL" clId="{1366D2BC-D3BB-419F-BB45-7D3A1665276F}" dt="2023-01-30T14:33:00.055" v="1531" actId="1076"/>
        <pc:sldMkLst>
          <pc:docMk/>
          <pc:sldMk cId="2575039080" sldId="273"/>
        </pc:sldMkLst>
        <pc:spChg chg="mod">
          <ac:chgData name="Mary Rengifo" userId="c7058453-276b-4ebc-96bb-74d976623227" providerId="ADAL" clId="{1366D2BC-D3BB-419F-BB45-7D3A1665276F}" dt="2023-01-30T14:19:17.902" v="1480" actId="20577"/>
          <ac:spMkLst>
            <pc:docMk/>
            <pc:sldMk cId="2575039080" sldId="273"/>
            <ac:spMk id="3" creationId="{B667B17D-9524-A6BC-B68D-8F551115F1A1}"/>
          </ac:spMkLst>
        </pc:spChg>
        <pc:spChg chg="mod">
          <ac:chgData name="Mary Rengifo" userId="c7058453-276b-4ebc-96bb-74d976623227" providerId="ADAL" clId="{1366D2BC-D3BB-419F-BB45-7D3A1665276F}" dt="2023-01-25T19:51:56.971" v="657" actId="20577"/>
          <ac:spMkLst>
            <pc:docMk/>
            <pc:sldMk cId="2575039080" sldId="273"/>
            <ac:spMk id="5" creationId="{05194789-06ED-44D6-82AD-C7B63B90C616}"/>
          </ac:spMkLst>
        </pc:spChg>
        <pc:spChg chg="add del mod">
          <ac:chgData name="Mary Rengifo" userId="c7058453-276b-4ebc-96bb-74d976623227" providerId="ADAL" clId="{1366D2BC-D3BB-419F-BB45-7D3A1665276F}" dt="2023-01-30T14:15:50.430" v="1435" actId="478"/>
          <ac:spMkLst>
            <pc:docMk/>
            <pc:sldMk cId="2575039080" sldId="273"/>
            <ac:spMk id="6" creationId="{C0189B18-52BC-F996-37B6-18DE4E13890B}"/>
          </ac:spMkLst>
        </pc:spChg>
        <pc:graphicFrameChg chg="add del mod">
          <ac:chgData name="Mary Rengifo" userId="c7058453-276b-4ebc-96bb-74d976623227" providerId="ADAL" clId="{1366D2BC-D3BB-419F-BB45-7D3A1665276F}" dt="2023-01-30T14:14:31.357" v="1428" actId="478"/>
          <ac:graphicFrameMkLst>
            <pc:docMk/>
            <pc:sldMk cId="2575039080" sldId="273"/>
            <ac:graphicFrameMk id="2" creationId="{8675D4AA-F4BB-546D-A441-8043C68CF96C}"/>
          </ac:graphicFrameMkLst>
        </pc:graphicFrameChg>
        <pc:graphicFrameChg chg="add mod">
          <ac:chgData name="Mary Rengifo" userId="c7058453-276b-4ebc-96bb-74d976623227" providerId="ADAL" clId="{1366D2BC-D3BB-419F-BB45-7D3A1665276F}" dt="2023-01-30T14:31:38.484" v="1508" actId="1076"/>
          <ac:graphicFrameMkLst>
            <pc:docMk/>
            <pc:sldMk cId="2575039080" sldId="273"/>
            <ac:graphicFrameMk id="7" creationId="{8675D4AA-F4BB-546D-A441-8043C68CF96C}"/>
          </ac:graphicFrameMkLst>
        </pc:graphicFrameChg>
        <pc:graphicFrameChg chg="add mod modGraphic">
          <ac:chgData name="Mary Rengifo" userId="c7058453-276b-4ebc-96bb-74d976623227" providerId="ADAL" clId="{1366D2BC-D3BB-419F-BB45-7D3A1665276F}" dt="2023-01-30T14:33:00.055" v="1531" actId="1076"/>
          <ac:graphicFrameMkLst>
            <pc:docMk/>
            <pc:sldMk cId="2575039080" sldId="273"/>
            <ac:graphicFrameMk id="8" creationId="{18615766-F07A-77EE-FBD6-9B5039AF8B98}"/>
          </ac:graphicFrameMkLst>
        </pc:graphicFrameChg>
      </pc:sldChg>
      <pc:sldChg chg="modSp add del mod">
        <pc:chgData name="Mary Rengifo" userId="c7058453-276b-4ebc-96bb-74d976623227" providerId="ADAL" clId="{1366D2BC-D3BB-419F-BB45-7D3A1665276F}" dt="2023-01-30T14:18:32.246" v="1459" actId="47"/>
        <pc:sldMkLst>
          <pc:docMk/>
          <pc:sldMk cId="1147842220" sldId="274"/>
        </pc:sldMkLst>
        <pc:spChg chg="mod">
          <ac:chgData name="Mary Rengifo" userId="c7058453-276b-4ebc-96bb-74d976623227" providerId="ADAL" clId="{1366D2BC-D3BB-419F-BB45-7D3A1665276F}" dt="2023-01-26T21:27:42.846" v="987" actId="20577"/>
          <ac:spMkLst>
            <pc:docMk/>
            <pc:sldMk cId="1147842220" sldId="274"/>
            <ac:spMk id="3" creationId="{B667B17D-9524-A6BC-B68D-8F551115F1A1}"/>
          </ac:spMkLst>
        </pc:spChg>
      </pc:sldChg>
      <pc:sldChg chg="modSp add del mod">
        <pc:chgData name="Mary Rengifo" userId="c7058453-276b-4ebc-96bb-74d976623227" providerId="ADAL" clId="{1366D2BC-D3BB-419F-BB45-7D3A1665276F}" dt="2023-01-30T14:18:34.890" v="1460" actId="47"/>
        <pc:sldMkLst>
          <pc:docMk/>
          <pc:sldMk cId="1981978100" sldId="275"/>
        </pc:sldMkLst>
        <pc:spChg chg="mod">
          <ac:chgData name="Mary Rengifo" userId="c7058453-276b-4ebc-96bb-74d976623227" providerId="ADAL" clId="{1366D2BC-D3BB-419F-BB45-7D3A1665276F}" dt="2023-01-26T21:27:12.254" v="978" actId="20577"/>
          <ac:spMkLst>
            <pc:docMk/>
            <pc:sldMk cId="1981978100" sldId="275"/>
            <ac:spMk id="3" creationId="{B667B17D-9524-A6BC-B68D-8F551115F1A1}"/>
          </ac:spMkLst>
        </pc:spChg>
      </pc:sldChg>
      <pc:sldChg chg="modSp add del mod">
        <pc:chgData name="Mary Rengifo" userId="c7058453-276b-4ebc-96bb-74d976623227" providerId="ADAL" clId="{1366D2BC-D3BB-419F-BB45-7D3A1665276F}" dt="2023-01-30T14:31:47.501" v="1509" actId="47"/>
        <pc:sldMkLst>
          <pc:docMk/>
          <pc:sldMk cId="2416264951" sldId="276"/>
        </pc:sldMkLst>
        <pc:spChg chg="mod">
          <ac:chgData name="Mary Rengifo" userId="c7058453-276b-4ebc-96bb-74d976623227" providerId="ADAL" clId="{1366D2BC-D3BB-419F-BB45-7D3A1665276F}" dt="2023-01-26T21:34:41.234" v="1009" actId="6549"/>
          <ac:spMkLst>
            <pc:docMk/>
            <pc:sldMk cId="2416264951" sldId="276"/>
            <ac:spMk id="3" creationId="{B667B17D-9524-A6BC-B68D-8F551115F1A1}"/>
          </ac:spMkLst>
        </pc:spChg>
      </pc:sldChg>
      <pc:sldChg chg="addSp modSp add mod">
        <pc:chgData name="Mary Rengifo" userId="c7058453-276b-4ebc-96bb-74d976623227" providerId="ADAL" clId="{1366D2BC-D3BB-419F-BB45-7D3A1665276F}" dt="2023-01-30T14:39:02.400" v="1573" actId="113"/>
        <pc:sldMkLst>
          <pc:docMk/>
          <pc:sldMk cId="1528512761" sldId="277"/>
        </pc:sldMkLst>
        <pc:spChg chg="mod">
          <ac:chgData name="Mary Rengifo" userId="c7058453-276b-4ebc-96bb-74d976623227" providerId="ADAL" clId="{1366D2BC-D3BB-419F-BB45-7D3A1665276F}" dt="2023-01-30T14:35:25.631" v="1549" actId="6549"/>
          <ac:spMkLst>
            <pc:docMk/>
            <pc:sldMk cId="1528512761" sldId="277"/>
            <ac:spMk id="3" creationId="{B667B17D-9524-A6BC-B68D-8F551115F1A1}"/>
          </ac:spMkLst>
        </pc:spChg>
        <pc:spChg chg="mod">
          <ac:chgData name="Mary Rengifo" userId="c7058453-276b-4ebc-96bb-74d976623227" providerId="ADAL" clId="{1366D2BC-D3BB-419F-BB45-7D3A1665276F}" dt="2023-01-26T21:41:58.636" v="1092" actId="20577"/>
          <ac:spMkLst>
            <pc:docMk/>
            <pc:sldMk cId="1528512761" sldId="277"/>
            <ac:spMk id="5" creationId="{05194789-06ED-44D6-82AD-C7B63B90C616}"/>
          </ac:spMkLst>
        </pc:spChg>
        <pc:graphicFrameChg chg="add mod">
          <ac:chgData name="Mary Rengifo" userId="c7058453-276b-4ebc-96bb-74d976623227" providerId="ADAL" clId="{1366D2BC-D3BB-419F-BB45-7D3A1665276F}" dt="2023-01-30T14:35:54.521" v="1556" actId="1076"/>
          <ac:graphicFrameMkLst>
            <pc:docMk/>
            <pc:sldMk cId="1528512761" sldId="277"/>
            <ac:graphicFrameMk id="2" creationId="{132DA258-EC04-BD59-69D4-949BBA1EA701}"/>
          </ac:graphicFrameMkLst>
        </pc:graphicFrameChg>
        <pc:graphicFrameChg chg="add mod modGraphic">
          <ac:chgData name="Mary Rengifo" userId="c7058453-276b-4ebc-96bb-74d976623227" providerId="ADAL" clId="{1366D2BC-D3BB-419F-BB45-7D3A1665276F}" dt="2023-01-30T14:39:02.400" v="1573" actId="113"/>
          <ac:graphicFrameMkLst>
            <pc:docMk/>
            <pc:sldMk cId="1528512761" sldId="277"/>
            <ac:graphicFrameMk id="4" creationId="{99D39680-670A-71C8-B03A-49C4FAE33BF2}"/>
          </ac:graphicFrameMkLst>
        </pc:graphicFrameChg>
      </pc:sldChg>
      <pc:sldChg chg="new del">
        <pc:chgData name="Mary Rengifo" userId="c7058453-276b-4ebc-96bb-74d976623227" providerId="ADAL" clId="{1366D2BC-D3BB-419F-BB45-7D3A1665276F}" dt="2023-01-26T21:41:40.057" v="1039" actId="2696"/>
        <pc:sldMkLst>
          <pc:docMk/>
          <pc:sldMk cId="1978761684" sldId="277"/>
        </pc:sldMkLst>
      </pc:sldChg>
      <pc:sldChg chg="modSp add del mod">
        <pc:chgData name="Mary Rengifo" userId="c7058453-276b-4ebc-96bb-74d976623227" providerId="ADAL" clId="{1366D2BC-D3BB-419F-BB45-7D3A1665276F}" dt="2023-01-30T14:41:23.568" v="1574" actId="47"/>
        <pc:sldMkLst>
          <pc:docMk/>
          <pc:sldMk cId="2339060677" sldId="278"/>
        </pc:sldMkLst>
        <pc:spChg chg="mod">
          <ac:chgData name="Mary Rengifo" userId="c7058453-276b-4ebc-96bb-74d976623227" providerId="ADAL" clId="{1366D2BC-D3BB-419F-BB45-7D3A1665276F}" dt="2023-01-26T21:45:11.361" v="1163" actId="20577"/>
          <ac:spMkLst>
            <pc:docMk/>
            <pc:sldMk cId="2339060677" sldId="278"/>
            <ac:spMk id="3" creationId="{B667B17D-9524-A6BC-B68D-8F551115F1A1}"/>
          </ac:spMkLst>
        </pc:spChg>
      </pc:sldChg>
      <pc:sldChg chg="addSp modSp add mod">
        <pc:chgData name="Mary Rengifo" userId="c7058453-276b-4ebc-96bb-74d976623227" providerId="ADAL" clId="{1366D2BC-D3BB-419F-BB45-7D3A1665276F}" dt="2023-01-30T14:46:45.498" v="1616" actId="113"/>
        <pc:sldMkLst>
          <pc:docMk/>
          <pc:sldMk cId="3721586875" sldId="279"/>
        </pc:sldMkLst>
        <pc:spChg chg="mod">
          <ac:chgData name="Mary Rengifo" userId="c7058453-276b-4ebc-96bb-74d976623227" providerId="ADAL" clId="{1366D2BC-D3BB-419F-BB45-7D3A1665276F}" dt="2023-01-30T14:41:39.747" v="1593" actId="6549"/>
          <ac:spMkLst>
            <pc:docMk/>
            <pc:sldMk cId="3721586875" sldId="279"/>
            <ac:spMk id="3" creationId="{B667B17D-9524-A6BC-B68D-8F551115F1A1}"/>
          </ac:spMkLst>
        </pc:spChg>
        <pc:spChg chg="mod">
          <ac:chgData name="Mary Rengifo" userId="c7058453-276b-4ebc-96bb-74d976623227" providerId="ADAL" clId="{1366D2BC-D3BB-419F-BB45-7D3A1665276F}" dt="2023-01-26T21:48:27.129" v="1306" actId="123"/>
          <ac:spMkLst>
            <pc:docMk/>
            <pc:sldMk cId="3721586875" sldId="279"/>
            <ac:spMk id="5" creationId="{05194789-06ED-44D6-82AD-C7B63B90C616}"/>
          </ac:spMkLst>
        </pc:spChg>
        <pc:graphicFrameChg chg="add mod">
          <ac:chgData name="Mary Rengifo" userId="c7058453-276b-4ebc-96bb-74d976623227" providerId="ADAL" clId="{1366D2BC-D3BB-419F-BB45-7D3A1665276F}" dt="2023-01-30T14:41:56.999" v="1598" actId="1076"/>
          <ac:graphicFrameMkLst>
            <pc:docMk/>
            <pc:sldMk cId="3721586875" sldId="279"/>
            <ac:graphicFrameMk id="2" creationId="{2F4006A1-E2D4-CD54-D2FE-2F71275E3FB9}"/>
          </ac:graphicFrameMkLst>
        </pc:graphicFrameChg>
        <pc:graphicFrameChg chg="add mod modGraphic">
          <ac:chgData name="Mary Rengifo" userId="c7058453-276b-4ebc-96bb-74d976623227" providerId="ADAL" clId="{1366D2BC-D3BB-419F-BB45-7D3A1665276F}" dt="2023-01-30T14:46:45.498" v="1616" actId="113"/>
          <ac:graphicFrameMkLst>
            <pc:docMk/>
            <pc:sldMk cId="3721586875" sldId="279"/>
            <ac:graphicFrameMk id="4" creationId="{294D283D-3C68-1FF8-556E-A85B9F6D0F2C}"/>
          </ac:graphicFrameMkLst>
        </pc:graphicFrameChg>
      </pc:sldChg>
      <pc:sldChg chg="modSp add del mod">
        <pc:chgData name="Mary Rengifo" userId="c7058453-276b-4ebc-96bb-74d976623227" providerId="ADAL" clId="{1366D2BC-D3BB-419F-BB45-7D3A1665276F}" dt="2023-01-30T14:46:51.460" v="1618" actId="47"/>
        <pc:sldMkLst>
          <pc:docMk/>
          <pc:sldMk cId="1566972485" sldId="280"/>
        </pc:sldMkLst>
        <pc:spChg chg="mod">
          <ac:chgData name="Mary Rengifo" userId="c7058453-276b-4ebc-96bb-74d976623227" providerId="ADAL" clId="{1366D2BC-D3BB-419F-BB45-7D3A1665276F}" dt="2023-01-26T21:51:04.955" v="1379" actId="20577"/>
          <ac:spMkLst>
            <pc:docMk/>
            <pc:sldMk cId="1566972485" sldId="280"/>
            <ac:spMk id="3" creationId="{B667B17D-9524-A6BC-B68D-8F551115F1A1}"/>
          </ac:spMkLst>
        </pc:spChg>
      </pc:sldChg>
      <pc:sldChg chg="modSp add del mod">
        <pc:chgData name="Mary Rengifo" userId="c7058453-276b-4ebc-96bb-74d976623227" providerId="ADAL" clId="{1366D2BC-D3BB-419F-BB45-7D3A1665276F}" dt="2023-01-30T14:46:49.215" v="1617" actId="47"/>
        <pc:sldMkLst>
          <pc:docMk/>
          <pc:sldMk cId="2072828516" sldId="281"/>
        </pc:sldMkLst>
        <pc:spChg chg="mod">
          <ac:chgData name="Mary Rengifo" userId="c7058453-276b-4ebc-96bb-74d976623227" providerId="ADAL" clId="{1366D2BC-D3BB-419F-BB45-7D3A1665276F}" dt="2023-01-26T21:51:43.032" v="1403" actId="6549"/>
          <ac:spMkLst>
            <pc:docMk/>
            <pc:sldMk cId="2072828516" sldId="281"/>
            <ac:spMk id="3" creationId="{B667B17D-9524-A6BC-B68D-8F551115F1A1}"/>
          </ac:spMkLst>
        </pc:spChg>
      </pc:sldChg>
      <pc:sldChg chg="addSp modSp mod">
        <pc:chgData name="Mary Rengifo" userId="c7058453-276b-4ebc-96bb-74d976623227" providerId="ADAL" clId="{1366D2BC-D3BB-419F-BB45-7D3A1665276F}" dt="2023-01-30T14:57:53.172" v="2073" actId="20577"/>
        <pc:sldMkLst>
          <pc:docMk/>
          <pc:sldMk cId="1401652795" sldId="282"/>
        </pc:sldMkLst>
        <pc:spChg chg="add mod">
          <ac:chgData name="Mary Rengifo" userId="c7058453-276b-4ebc-96bb-74d976623227" providerId="ADAL" clId="{1366D2BC-D3BB-419F-BB45-7D3A1665276F}" dt="2023-01-30T14:57:53.172" v="2073" actId="20577"/>
          <ac:spMkLst>
            <pc:docMk/>
            <pc:sldMk cId="1401652795" sldId="282"/>
            <ac:spMk id="2" creationId="{5792CB4E-D156-5E10-B6E2-284418B3A992}"/>
          </ac:spMkLst>
        </pc:spChg>
        <pc:spChg chg="mod">
          <ac:chgData name="Mary Rengifo" userId="c7058453-276b-4ebc-96bb-74d976623227" providerId="ADAL" clId="{1366D2BC-D3BB-419F-BB45-7D3A1665276F}" dt="2023-01-30T14:46:56.720" v="1619" actId="1076"/>
          <ac:spMkLst>
            <pc:docMk/>
            <pc:sldMk cId="1401652795" sldId="282"/>
            <ac:spMk id="5" creationId="{05194789-06ED-44D6-82AD-C7B63B90C616}"/>
          </ac:spMkLst>
        </pc:spChg>
      </pc:sldChg>
    </pc:docChg>
  </pc:docChgLst>
  <pc:docChgLst>
    <pc:chgData name="Melissa Diaz" userId="a78687fe-fd49-4c2e-93a0-073fc167b654" providerId="ADAL" clId="{BF56B667-EB3D-45CC-878D-7931E9055C20}"/>
    <pc:docChg chg="custSel modSld modMainMaster">
      <pc:chgData name="Melissa Diaz" userId="a78687fe-fd49-4c2e-93a0-073fc167b654" providerId="ADAL" clId="{BF56B667-EB3D-45CC-878D-7931E9055C20}" dt="2023-01-19T16:45:32.211" v="2" actId="20577"/>
      <pc:docMkLst>
        <pc:docMk/>
      </pc:docMkLst>
      <pc:sldChg chg="delSp mod">
        <pc:chgData name="Melissa Diaz" userId="a78687fe-fd49-4c2e-93a0-073fc167b654" providerId="ADAL" clId="{BF56B667-EB3D-45CC-878D-7931E9055C20}" dt="2023-01-19T16:44:50.533" v="0" actId="478"/>
        <pc:sldMkLst>
          <pc:docMk/>
          <pc:sldMk cId="4142683680" sldId="270"/>
        </pc:sldMkLst>
        <pc:spChg chg="del">
          <ac:chgData name="Melissa Diaz" userId="a78687fe-fd49-4c2e-93a0-073fc167b654" providerId="ADAL" clId="{BF56B667-EB3D-45CC-878D-7931E9055C20}" dt="2023-01-19T16:44:50.533" v="0" actId="478"/>
          <ac:spMkLst>
            <pc:docMk/>
            <pc:sldMk cId="4142683680" sldId="270"/>
            <ac:spMk id="6" creationId="{4EC44A5E-F6BC-4C8D-9DA5-F37D882764E7}"/>
          </ac:spMkLst>
        </pc:spChg>
      </pc:sldChg>
      <pc:sldMasterChg chg="modSldLayout">
        <pc:chgData name="Melissa Diaz" userId="a78687fe-fd49-4c2e-93a0-073fc167b654" providerId="ADAL" clId="{BF56B667-EB3D-45CC-878D-7931E9055C20}" dt="2023-01-19T16:45:32.211" v="2" actId="20577"/>
        <pc:sldMasterMkLst>
          <pc:docMk/>
          <pc:sldMasterMk cId="1627648211" sldId="2147483648"/>
        </pc:sldMasterMkLst>
        <pc:sldLayoutChg chg="modSp mod">
          <pc:chgData name="Melissa Diaz" userId="a78687fe-fd49-4c2e-93a0-073fc167b654" providerId="ADAL" clId="{BF56B667-EB3D-45CC-878D-7931E9055C20}" dt="2023-01-19T16:45:32.211" v="2" actId="20577"/>
          <pc:sldLayoutMkLst>
            <pc:docMk/>
            <pc:sldMasterMk cId="1627648211" sldId="2147483648"/>
            <pc:sldLayoutMk cId="2450448235" sldId="2147483656"/>
          </pc:sldLayoutMkLst>
          <pc:spChg chg="mod">
            <ac:chgData name="Melissa Diaz" userId="a78687fe-fd49-4c2e-93a0-073fc167b654" providerId="ADAL" clId="{BF56B667-EB3D-45CC-878D-7931E9055C20}" dt="2023-01-19T16:45:32.211" v="2" actId="20577"/>
            <ac:spMkLst>
              <pc:docMk/>
              <pc:sldMasterMk cId="1627648211" sldId="2147483648"/>
              <pc:sldLayoutMk cId="2450448235" sldId="2147483656"/>
              <ac:spMk id="50" creationId="{A3A89413-9B03-4016-BF51-1EF7EC4EE841}"/>
            </ac:spMkLst>
          </pc:spChg>
        </pc:sldLayoutChg>
      </pc:sldMasterChg>
    </pc:docChg>
  </pc:docChgLst>
  <pc:docChgLst>
    <pc:chgData name="Melissa Diaz" userId="a78687fe-fd49-4c2e-93a0-073fc167b654" providerId="ADAL" clId="{43DE0647-1249-4F75-AFA1-2663BC5EF2C9}"/>
    <pc:docChg chg="undo custSel addSld modSld modMainMaster">
      <pc:chgData name="Melissa Diaz" userId="a78687fe-fd49-4c2e-93a0-073fc167b654" providerId="ADAL" clId="{43DE0647-1249-4F75-AFA1-2663BC5EF2C9}" dt="2022-03-28T19:32:03.277" v="126" actId="20577"/>
      <pc:docMkLst>
        <pc:docMk/>
      </pc:docMkLst>
      <pc:sldChg chg="addSp delSp modSp new mod modClrScheme chgLayout">
        <pc:chgData name="Melissa Diaz" userId="a78687fe-fd49-4c2e-93a0-073fc167b654" providerId="ADAL" clId="{43DE0647-1249-4F75-AFA1-2663BC5EF2C9}" dt="2022-03-28T19:32:03.277" v="126" actId="20577"/>
        <pc:sldMkLst>
          <pc:docMk/>
          <pc:sldMk cId="4142683680" sldId="270"/>
        </pc:sldMkLst>
        <pc:spChg chg="del mod ord">
          <ac:chgData name="Melissa Diaz" userId="a78687fe-fd49-4c2e-93a0-073fc167b654" providerId="ADAL" clId="{43DE0647-1249-4F75-AFA1-2663BC5EF2C9}" dt="2022-03-28T19:17:06.481" v="26" actId="700"/>
          <ac:spMkLst>
            <pc:docMk/>
            <pc:sldMk cId="4142683680" sldId="270"/>
            <ac:spMk id="2" creationId="{74CC1721-7A8E-4CEC-8589-C780BF6BAE0D}"/>
          </ac:spMkLst>
        </pc:spChg>
        <pc:spChg chg="del">
          <ac:chgData name="Melissa Diaz" userId="a78687fe-fd49-4c2e-93a0-073fc167b654" providerId="ADAL" clId="{43DE0647-1249-4F75-AFA1-2663BC5EF2C9}" dt="2022-03-28T19:17:06.481" v="26" actId="700"/>
          <ac:spMkLst>
            <pc:docMk/>
            <pc:sldMk cId="4142683680" sldId="270"/>
            <ac:spMk id="3" creationId="{2F5173A2-F8A0-49F0-85FE-6D3401053BE6}"/>
          </ac:spMkLst>
        </pc:spChg>
        <pc:spChg chg="del">
          <ac:chgData name="Melissa Diaz" userId="a78687fe-fd49-4c2e-93a0-073fc167b654" providerId="ADAL" clId="{43DE0647-1249-4F75-AFA1-2663BC5EF2C9}" dt="2022-03-28T19:17:06.481" v="26" actId="700"/>
          <ac:spMkLst>
            <pc:docMk/>
            <pc:sldMk cId="4142683680" sldId="270"/>
            <ac:spMk id="4" creationId="{CC64509B-DF04-4A68-A570-7C705D75BA15}"/>
          </ac:spMkLst>
        </pc:spChg>
        <pc:spChg chg="add mod ord">
          <ac:chgData name="Melissa Diaz" userId="a78687fe-fd49-4c2e-93a0-073fc167b654" providerId="ADAL" clId="{43DE0647-1249-4F75-AFA1-2663BC5EF2C9}" dt="2022-03-28T19:17:06.481" v="26" actId="700"/>
          <ac:spMkLst>
            <pc:docMk/>
            <pc:sldMk cId="4142683680" sldId="270"/>
            <ac:spMk id="5" creationId="{05194789-06ED-44D6-82AD-C7B63B90C616}"/>
          </ac:spMkLst>
        </pc:spChg>
        <pc:spChg chg="add mod">
          <ac:chgData name="Melissa Diaz" userId="a78687fe-fd49-4c2e-93a0-073fc167b654" providerId="ADAL" clId="{43DE0647-1249-4F75-AFA1-2663BC5EF2C9}" dt="2022-03-28T19:17:07.646" v="27"/>
          <ac:spMkLst>
            <pc:docMk/>
            <pc:sldMk cId="4142683680" sldId="270"/>
            <ac:spMk id="6" creationId="{4EC44A5E-F6BC-4C8D-9DA5-F37D882764E7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9" creationId="{E9B9F3B6-6E31-4A81-997D-8951D6C9EC73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0" creationId="{4C0BFC48-0D38-4775-8260-9E71C98DD5D0}"/>
          </ac:spMkLst>
        </pc:spChg>
        <pc:spChg chg="mod topLvl">
          <ac:chgData name="Melissa Diaz" userId="a78687fe-fd49-4c2e-93a0-073fc167b654" providerId="ADAL" clId="{43DE0647-1249-4F75-AFA1-2663BC5EF2C9}" dt="2022-03-28T19:23:43.906" v="59" actId="21"/>
          <ac:spMkLst>
            <pc:docMk/>
            <pc:sldMk cId="4142683680" sldId="270"/>
            <ac:spMk id="11" creationId="{B3D33250-FB54-4988-BFA8-60FC4DF3B15D}"/>
          </ac:spMkLst>
        </pc:spChg>
        <pc:spChg chg="mod topLvl">
          <ac:chgData name="Melissa Diaz" userId="a78687fe-fd49-4c2e-93a0-073fc167b654" providerId="ADAL" clId="{43DE0647-1249-4F75-AFA1-2663BC5EF2C9}" dt="2022-03-28T19:25:42.417" v="63" actId="1076"/>
          <ac:spMkLst>
            <pc:docMk/>
            <pc:sldMk cId="4142683680" sldId="270"/>
            <ac:spMk id="12" creationId="{7296BD5F-4544-4A30-BA47-44888371A33F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3" creationId="{709A8300-1E7D-4532-9D81-14A49C9E3887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4" creationId="{3D0E0DD9-129D-4A1A-A904-07EC086E8E54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5" creationId="{DC89842B-AC8C-4C6D-80AE-D8789AA2EB19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6" creationId="{FE8DD815-F756-4FBA-AEF3-7CC881A6D287}"/>
          </ac:spMkLst>
        </pc:spChg>
        <pc:spChg chg="mod topLvl">
          <ac:chgData name="Melissa Diaz" userId="a78687fe-fd49-4c2e-93a0-073fc167b654" providerId="ADAL" clId="{43DE0647-1249-4F75-AFA1-2663BC5EF2C9}" dt="2022-03-28T19:17:25.047" v="28" actId="165"/>
          <ac:spMkLst>
            <pc:docMk/>
            <pc:sldMk cId="4142683680" sldId="270"/>
            <ac:spMk id="17" creationId="{D4BFD190-0DDF-4EF6-9681-556A248678CB}"/>
          </ac:spMkLst>
        </pc:spChg>
        <pc:spChg chg="del mod topLvl">
          <ac:chgData name="Melissa Diaz" userId="a78687fe-fd49-4c2e-93a0-073fc167b654" providerId="ADAL" clId="{43DE0647-1249-4F75-AFA1-2663BC5EF2C9}" dt="2022-03-28T19:17:39.807" v="29" actId="478"/>
          <ac:spMkLst>
            <pc:docMk/>
            <pc:sldMk cId="4142683680" sldId="270"/>
            <ac:spMk id="18" creationId="{6EE8F6E7-B704-40AA-B766-81EA2FB08AEA}"/>
          </ac:spMkLst>
        </pc:spChg>
        <pc:spChg chg="del mod topLvl">
          <ac:chgData name="Melissa Diaz" userId="a78687fe-fd49-4c2e-93a0-073fc167b654" providerId="ADAL" clId="{43DE0647-1249-4F75-AFA1-2663BC5EF2C9}" dt="2022-03-28T19:18:11.098" v="35" actId="478"/>
          <ac:spMkLst>
            <pc:docMk/>
            <pc:sldMk cId="4142683680" sldId="270"/>
            <ac:spMk id="19" creationId="{71260454-68D6-4680-BCA2-1B38F49BC92E}"/>
          </ac:spMkLst>
        </pc:spChg>
        <pc:spChg chg="del mod topLvl">
          <ac:chgData name="Melissa Diaz" userId="a78687fe-fd49-4c2e-93a0-073fc167b654" providerId="ADAL" clId="{43DE0647-1249-4F75-AFA1-2663BC5EF2C9}" dt="2022-03-28T19:28:12.664" v="75" actId="478"/>
          <ac:spMkLst>
            <pc:docMk/>
            <pc:sldMk cId="4142683680" sldId="270"/>
            <ac:spMk id="20" creationId="{A76D0D72-A44A-47A3-A448-C1B16A945D4F}"/>
          </ac:spMkLst>
        </pc:spChg>
        <pc:spChg chg="del mod topLvl">
          <ac:chgData name="Melissa Diaz" userId="a78687fe-fd49-4c2e-93a0-073fc167b654" providerId="ADAL" clId="{43DE0647-1249-4F75-AFA1-2663BC5EF2C9}" dt="2022-03-28T19:18:49.829" v="45" actId="478"/>
          <ac:spMkLst>
            <pc:docMk/>
            <pc:sldMk cId="4142683680" sldId="270"/>
            <ac:spMk id="21" creationId="{8338F982-A59B-474B-A32C-1ED09BFB35B6}"/>
          </ac:spMkLst>
        </pc:spChg>
        <pc:spChg chg="del mod topLvl">
          <ac:chgData name="Melissa Diaz" userId="a78687fe-fd49-4c2e-93a0-073fc167b654" providerId="ADAL" clId="{43DE0647-1249-4F75-AFA1-2663BC5EF2C9}" dt="2022-03-28T19:19:18.415" v="57" actId="478"/>
          <ac:spMkLst>
            <pc:docMk/>
            <pc:sldMk cId="4142683680" sldId="270"/>
            <ac:spMk id="22" creationId="{78667C6B-7EC5-4065-A209-C3CDAB7E0E2F}"/>
          </ac:spMkLst>
        </pc:spChg>
        <pc:spChg chg="del mod topLvl">
          <ac:chgData name="Melissa Diaz" userId="a78687fe-fd49-4c2e-93a0-073fc167b654" providerId="ADAL" clId="{43DE0647-1249-4F75-AFA1-2663BC5EF2C9}" dt="2022-03-28T19:29:15.946" v="103" actId="478"/>
          <ac:spMkLst>
            <pc:docMk/>
            <pc:sldMk cId="4142683680" sldId="270"/>
            <ac:spMk id="23" creationId="{1A81362F-D952-484D-A856-BFC11991D1D8}"/>
          </ac:spMkLst>
        </pc:spChg>
        <pc:spChg chg="del mod topLvl">
          <ac:chgData name="Melissa Diaz" userId="a78687fe-fd49-4c2e-93a0-073fc167b654" providerId="ADAL" clId="{43DE0647-1249-4F75-AFA1-2663BC5EF2C9}" dt="2022-03-28T19:28:34.350" v="87" actId="478"/>
          <ac:spMkLst>
            <pc:docMk/>
            <pc:sldMk cId="4142683680" sldId="270"/>
            <ac:spMk id="24" creationId="{CD664A9C-2314-42E0-A92C-B46C010C3982}"/>
          </ac:spMkLst>
        </pc:spChg>
        <pc:spChg chg="del mod topLvl">
          <ac:chgData name="Melissa Diaz" userId="a78687fe-fd49-4c2e-93a0-073fc167b654" providerId="ADAL" clId="{43DE0647-1249-4F75-AFA1-2663BC5EF2C9}" dt="2022-03-28T19:28:53.985" v="94" actId="478"/>
          <ac:spMkLst>
            <pc:docMk/>
            <pc:sldMk cId="4142683680" sldId="270"/>
            <ac:spMk id="25" creationId="{43C5CC89-A7DF-4688-81C2-1B9A761C1A35}"/>
          </ac:spMkLst>
        </pc:spChg>
        <pc:spChg chg="del mod topLvl">
          <ac:chgData name="Melissa Diaz" userId="a78687fe-fd49-4c2e-93a0-073fc167b654" providerId="ADAL" clId="{43DE0647-1249-4F75-AFA1-2663BC5EF2C9}" dt="2022-03-28T19:29:48.386" v="118" actId="478"/>
          <ac:spMkLst>
            <pc:docMk/>
            <pc:sldMk cId="4142683680" sldId="270"/>
            <ac:spMk id="26" creationId="{0554FE1D-56B6-4431-B6C2-9589C5EA4D60}"/>
          </ac:spMkLst>
        </pc:spChg>
        <pc:spChg chg="del mod topLvl">
          <ac:chgData name="Melissa Diaz" userId="a78687fe-fd49-4c2e-93a0-073fc167b654" providerId="ADAL" clId="{43DE0647-1249-4F75-AFA1-2663BC5EF2C9}" dt="2022-03-28T19:29:31.625" v="110" actId="478"/>
          <ac:spMkLst>
            <pc:docMk/>
            <pc:sldMk cId="4142683680" sldId="270"/>
            <ac:spMk id="27" creationId="{30DBCBF4-920B-4ADF-B596-318604561DFB}"/>
          </ac:spMkLst>
        </pc:spChg>
        <pc:spChg chg="mod ord topLvl">
          <ac:chgData name="Melissa Diaz" userId="a78687fe-fd49-4c2e-93a0-073fc167b654" providerId="ADAL" clId="{43DE0647-1249-4F75-AFA1-2663BC5EF2C9}" dt="2022-03-28T19:28:49.759" v="93" actId="167"/>
          <ac:spMkLst>
            <pc:docMk/>
            <pc:sldMk cId="4142683680" sldId="270"/>
            <ac:spMk id="28" creationId="{DC796A4B-DFC4-4897-ABE4-9CAAC934C922}"/>
          </ac:spMkLst>
        </pc:spChg>
        <pc:spChg chg="mod ord topLvl">
          <ac:chgData name="Melissa Diaz" userId="a78687fe-fd49-4c2e-93a0-073fc167b654" providerId="ADAL" clId="{43DE0647-1249-4F75-AFA1-2663BC5EF2C9}" dt="2022-03-28T19:28:24.360" v="80" actId="1076"/>
          <ac:spMkLst>
            <pc:docMk/>
            <pc:sldMk cId="4142683680" sldId="270"/>
            <ac:spMk id="29" creationId="{E213ED22-3275-4A1C-A3A7-3600D4C565DB}"/>
          </ac:spMkLst>
        </pc:spChg>
        <pc:spChg chg="mod ord topLvl">
          <ac:chgData name="Melissa Diaz" userId="a78687fe-fd49-4c2e-93a0-073fc167b654" providerId="ADAL" clId="{43DE0647-1249-4F75-AFA1-2663BC5EF2C9}" dt="2022-03-28T19:32:03.277" v="126" actId="20577"/>
          <ac:spMkLst>
            <pc:docMk/>
            <pc:sldMk cId="4142683680" sldId="270"/>
            <ac:spMk id="30" creationId="{B3D42F01-E8CB-47C8-8E46-3CF8576CA6C9}"/>
          </ac:spMkLst>
        </pc:spChg>
        <pc:grpChg chg="add del mod">
          <ac:chgData name="Melissa Diaz" userId="a78687fe-fd49-4c2e-93a0-073fc167b654" providerId="ADAL" clId="{43DE0647-1249-4F75-AFA1-2663BC5EF2C9}" dt="2022-03-28T19:17:25.047" v="28" actId="165"/>
          <ac:grpSpMkLst>
            <pc:docMk/>
            <pc:sldMk cId="4142683680" sldId="270"/>
            <ac:grpSpMk id="8" creationId="{002CEF08-59D6-4313-AD11-26341D1DBD19}"/>
          </ac:grpSpMkLst>
        </pc:grpChg>
        <pc:picChg chg="add mod">
          <ac:chgData name="Melissa Diaz" userId="a78687fe-fd49-4c2e-93a0-073fc167b654" providerId="ADAL" clId="{43DE0647-1249-4F75-AFA1-2663BC5EF2C9}" dt="2022-03-28T19:30:48.501" v="125" actId="1076"/>
          <ac:picMkLst>
            <pc:docMk/>
            <pc:sldMk cId="4142683680" sldId="270"/>
            <ac:picMk id="7" creationId="{E119A136-57C0-4D17-82BC-2DDBA065A0CF}"/>
          </ac:picMkLst>
        </pc:picChg>
        <pc:picChg chg="add mod">
          <ac:chgData name="Melissa Diaz" userId="a78687fe-fd49-4c2e-93a0-073fc167b654" providerId="ADAL" clId="{43DE0647-1249-4F75-AFA1-2663BC5EF2C9}" dt="2022-03-28T19:27:37.609" v="66" actId="1076"/>
          <ac:picMkLst>
            <pc:docMk/>
            <pc:sldMk cId="4142683680" sldId="270"/>
            <ac:picMk id="32" creationId="{E15147C7-6C87-4F92-A249-2021F0ADFDC8}"/>
          </ac:picMkLst>
        </pc:picChg>
        <pc:picChg chg="add mod">
          <ac:chgData name="Melissa Diaz" userId="a78687fe-fd49-4c2e-93a0-073fc167b654" providerId="ADAL" clId="{43DE0647-1249-4F75-AFA1-2663BC5EF2C9}" dt="2022-03-28T19:27:44.291" v="67" actId="14826"/>
          <ac:picMkLst>
            <pc:docMk/>
            <pc:sldMk cId="4142683680" sldId="270"/>
            <ac:picMk id="34" creationId="{D554813E-C867-4A82-9336-9DE073CA5B52}"/>
          </ac:picMkLst>
        </pc:picChg>
        <pc:picChg chg="add mod">
          <ac:chgData name="Melissa Diaz" userId="a78687fe-fd49-4c2e-93a0-073fc167b654" providerId="ADAL" clId="{43DE0647-1249-4F75-AFA1-2663BC5EF2C9}" dt="2022-03-28T19:27:55.429" v="69" actId="14100"/>
          <ac:picMkLst>
            <pc:docMk/>
            <pc:sldMk cId="4142683680" sldId="270"/>
            <ac:picMk id="36" creationId="{51C832E2-3774-46F3-93E0-B04B3FB4D69C}"/>
          </ac:picMkLst>
        </pc:picChg>
        <pc:picChg chg="add mod">
          <ac:chgData name="Melissa Diaz" userId="a78687fe-fd49-4c2e-93a0-073fc167b654" providerId="ADAL" clId="{43DE0647-1249-4F75-AFA1-2663BC5EF2C9}" dt="2022-03-28T19:28:10.215" v="74" actId="1076"/>
          <ac:picMkLst>
            <pc:docMk/>
            <pc:sldMk cId="4142683680" sldId="270"/>
            <ac:picMk id="38" creationId="{E88180E8-9F94-4C20-B06E-D459780DCFD2}"/>
          </ac:picMkLst>
        </pc:picChg>
        <pc:picChg chg="add mod">
          <ac:chgData name="Melissa Diaz" userId="a78687fe-fd49-4c2e-93a0-073fc167b654" providerId="ADAL" clId="{43DE0647-1249-4F75-AFA1-2663BC5EF2C9}" dt="2022-03-28T19:28:32.339" v="86" actId="1076"/>
          <ac:picMkLst>
            <pc:docMk/>
            <pc:sldMk cId="4142683680" sldId="270"/>
            <ac:picMk id="40" creationId="{9D6B8B60-2D76-4788-A05F-455596C8290A}"/>
          </ac:picMkLst>
        </pc:picChg>
        <pc:picChg chg="add mod">
          <ac:chgData name="Melissa Diaz" userId="a78687fe-fd49-4c2e-93a0-073fc167b654" providerId="ADAL" clId="{43DE0647-1249-4F75-AFA1-2663BC5EF2C9}" dt="2022-03-28T19:28:45.470" v="92" actId="1076"/>
          <ac:picMkLst>
            <pc:docMk/>
            <pc:sldMk cId="4142683680" sldId="270"/>
            <ac:picMk id="42" creationId="{7D411E57-268E-424D-90F1-8C3528D277C4}"/>
          </ac:picMkLst>
        </pc:picChg>
        <pc:picChg chg="add mod">
          <ac:chgData name="Melissa Diaz" userId="a78687fe-fd49-4c2e-93a0-073fc167b654" providerId="ADAL" clId="{43DE0647-1249-4F75-AFA1-2663BC5EF2C9}" dt="2022-03-28T19:29:08.303" v="101" actId="1076"/>
          <ac:picMkLst>
            <pc:docMk/>
            <pc:sldMk cId="4142683680" sldId="270"/>
            <ac:picMk id="44" creationId="{8DC20877-5A9D-4A9F-BF29-CADD61522496}"/>
          </ac:picMkLst>
        </pc:picChg>
        <pc:picChg chg="add mod">
          <ac:chgData name="Melissa Diaz" userId="a78687fe-fd49-4c2e-93a0-073fc167b654" providerId="ADAL" clId="{43DE0647-1249-4F75-AFA1-2663BC5EF2C9}" dt="2022-03-28T19:29:27.356" v="108" actId="962"/>
          <ac:picMkLst>
            <pc:docMk/>
            <pc:sldMk cId="4142683680" sldId="270"/>
            <ac:picMk id="46" creationId="{AE5FC11E-6441-4E1A-863D-AE6FCB9F5587}"/>
          </ac:picMkLst>
        </pc:picChg>
        <pc:picChg chg="add mod">
          <ac:chgData name="Melissa Diaz" userId="a78687fe-fd49-4c2e-93a0-073fc167b654" providerId="ADAL" clId="{43DE0647-1249-4F75-AFA1-2663BC5EF2C9}" dt="2022-03-28T19:29:46.225" v="117" actId="1076"/>
          <ac:picMkLst>
            <pc:docMk/>
            <pc:sldMk cId="4142683680" sldId="270"/>
            <ac:picMk id="48" creationId="{29BB6A44-17DF-4966-9B67-E2BAA3F6EE23}"/>
          </ac:picMkLst>
        </pc:picChg>
        <pc:picChg chg="add mod">
          <ac:chgData name="Melissa Diaz" userId="a78687fe-fd49-4c2e-93a0-073fc167b654" providerId="ADAL" clId="{43DE0647-1249-4F75-AFA1-2663BC5EF2C9}" dt="2022-03-28T19:30:02.441" v="123" actId="1076"/>
          <ac:picMkLst>
            <pc:docMk/>
            <pc:sldMk cId="4142683680" sldId="270"/>
            <ac:picMk id="50" creationId="{019EB772-F779-4887-9971-D1334ED97A81}"/>
          </ac:picMkLst>
        </pc:picChg>
      </pc:sldChg>
      <pc:sldMasterChg chg="addSldLayout delSldLayout modSldLayout">
        <pc:chgData name="Melissa Diaz" userId="a78687fe-fd49-4c2e-93a0-073fc167b654" providerId="ADAL" clId="{43DE0647-1249-4F75-AFA1-2663BC5EF2C9}" dt="2022-03-28T19:16:57.754" v="24" actId="2696"/>
        <pc:sldMasterMkLst>
          <pc:docMk/>
          <pc:sldMasterMk cId="1627648211" sldId="2147483648"/>
        </pc:sldMasterMkLst>
        <pc:sldLayoutChg chg="addSp delSp modSp mod">
          <pc:chgData name="Melissa Diaz" userId="a78687fe-fd49-4c2e-93a0-073fc167b654" providerId="ADAL" clId="{43DE0647-1249-4F75-AFA1-2663BC5EF2C9}" dt="2022-03-28T19:04:55.786" v="10" actId="1076"/>
          <pc:sldLayoutMkLst>
            <pc:docMk/>
            <pc:sldMasterMk cId="1627648211" sldId="2147483648"/>
            <pc:sldLayoutMk cId="886106463" sldId="2147483649"/>
          </pc:sldLayoutMkLst>
          <pc:picChg chg="mod">
            <ac:chgData name="Melissa Diaz" userId="a78687fe-fd49-4c2e-93a0-073fc167b654" providerId="ADAL" clId="{43DE0647-1249-4F75-AFA1-2663BC5EF2C9}" dt="2022-03-28T19:04:55.786" v="10" actId="1076"/>
            <ac:picMkLst>
              <pc:docMk/>
              <pc:sldMasterMk cId="1627648211" sldId="2147483648"/>
              <pc:sldLayoutMk cId="886106463" sldId="2147483649"/>
              <ac:picMk id="10" creationId="{78129953-2178-47C0-ABEF-B42E928144D6}"/>
            </ac:picMkLst>
          </pc:picChg>
          <pc:inkChg chg="add del">
            <ac:chgData name="Melissa Diaz" userId="a78687fe-fd49-4c2e-93a0-073fc167b654" providerId="ADAL" clId="{43DE0647-1249-4F75-AFA1-2663BC5EF2C9}" dt="2022-03-28T19:03:14.637" v="4"/>
            <ac:inkMkLst>
              <pc:docMk/>
              <pc:sldMasterMk cId="1627648211" sldId="2147483648"/>
              <pc:sldLayoutMk cId="886106463" sldId="2147483649"/>
              <ac:inkMk id="2" creationId="{0C1D8AF6-E7A3-4DFB-97B3-1AF8273E37A8}"/>
            </ac:inkMkLst>
          </pc:inkChg>
          <pc:inkChg chg="add del">
            <ac:chgData name="Melissa Diaz" userId="a78687fe-fd49-4c2e-93a0-073fc167b654" providerId="ADAL" clId="{43DE0647-1249-4F75-AFA1-2663BC5EF2C9}" dt="2022-03-28T19:03:14.638" v="6"/>
            <ac:inkMkLst>
              <pc:docMk/>
              <pc:sldMasterMk cId="1627648211" sldId="2147483648"/>
              <pc:sldLayoutMk cId="886106463" sldId="2147483649"/>
              <ac:inkMk id="3" creationId="{94FB2CDF-BCF5-435A-8484-C75BB329E3BD}"/>
            </ac:inkMkLst>
          </pc:inkChg>
          <pc:inkChg chg="add del">
            <ac:chgData name="Melissa Diaz" userId="a78687fe-fd49-4c2e-93a0-073fc167b654" providerId="ADAL" clId="{43DE0647-1249-4F75-AFA1-2663BC5EF2C9}" dt="2022-03-28T19:03:14.638" v="5"/>
            <ac:inkMkLst>
              <pc:docMk/>
              <pc:sldMasterMk cId="1627648211" sldId="2147483648"/>
              <pc:sldLayoutMk cId="886106463" sldId="2147483649"/>
              <ac:inkMk id="4" creationId="{01764A6D-3A05-4FCF-B77B-8E1081DAAD07}"/>
            </ac:inkMkLst>
          </pc:inkChg>
          <pc:inkChg chg="add del">
            <ac:chgData name="Melissa Diaz" userId="a78687fe-fd49-4c2e-93a0-073fc167b654" providerId="ADAL" clId="{43DE0647-1249-4F75-AFA1-2663BC5EF2C9}" dt="2022-03-28T19:03:14.638" v="7"/>
            <ac:inkMkLst>
              <pc:docMk/>
              <pc:sldMasterMk cId="1627648211" sldId="2147483648"/>
              <pc:sldLayoutMk cId="886106463" sldId="2147483649"/>
              <ac:inkMk id="6" creationId="{59AFF583-3646-42E7-B11A-0799BB29587E}"/>
            </ac:inkMkLst>
          </pc:inkChg>
        </pc:sldLayoutChg>
        <pc:sldLayoutChg chg="addSp modSp">
          <pc:chgData name="Melissa Diaz" userId="a78687fe-fd49-4c2e-93a0-073fc167b654" providerId="ADAL" clId="{43DE0647-1249-4F75-AFA1-2663BC5EF2C9}" dt="2022-03-28T19:16:22.390" v="21"/>
          <pc:sldLayoutMkLst>
            <pc:docMk/>
            <pc:sldMasterMk cId="1627648211" sldId="2147483648"/>
            <pc:sldLayoutMk cId="550856944" sldId="2147483661"/>
          </pc:sldLayoutMkLst>
          <pc:spChg chg="add mod">
            <ac:chgData name="Melissa Diaz" userId="a78687fe-fd49-4c2e-93a0-073fc167b654" providerId="ADAL" clId="{43DE0647-1249-4F75-AFA1-2663BC5EF2C9}" dt="2022-03-28T19:16:22.390" v="21"/>
            <ac:spMkLst>
              <pc:docMk/>
              <pc:sldMasterMk cId="1627648211" sldId="2147483648"/>
              <pc:sldLayoutMk cId="550856944" sldId="2147483661"/>
              <ac:spMk id="6" creationId="{41ED70FD-67E4-4254-BE98-F229E5F4A7B6}"/>
            </ac:spMkLst>
          </pc:spChg>
          <pc:picChg chg="add mod">
            <ac:chgData name="Melissa Diaz" userId="a78687fe-fd49-4c2e-93a0-073fc167b654" providerId="ADAL" clId="{43DE0647-1249-4F75-AFA1-2663BC5EF2C9}" dt="2022-03-28T19:05:09.479" v="11"/>
            <ac:picMkLst>
              <pc:docMk/>
              <pc:sldMasterMk cId="1627648211" sldId="2147483648"/>
              <pc:sldLayoutMk cId="550856944" sldId="2147483661"/>
              <ac:picMk id="5" creationId="{A579E523-7320-41D6-B4C7-304B61276945}"/>
            </ac:picMkLst>
          </pc:picChg>
        </pc:sldLayoutChg>
        <pc:sldLayoutChg chg="del">
          <pc:chgData name="Melissa Diaz" userId="a78687fe-fd49-4c2e-93a0-073fc167b654" providerId="ADAL" clId="{43DE0647-1249-4F75-AFA1-2663BC5EF2C9}" dt="2022-03-28T19:05:15.540" v="12" actId="2696"/>
          <pc:sldLayoutMkLst>
            <pc:docMk/>
            <pc:sldMasterMk cId="1627648211" sldId="2147483648"/>
            <pc:sldLayoutMk cId="2322908878" sldId="2147483662"/>
          </pc:sldLayoutMkLst>
        </pc:sldLayoutChg>
        <pc:sldLayoutChg chg="addSp delSp modSp add del mod modTransition">
          <pc:chgData name="Melissa Diaz" userId="a78687fe-fd49-4c2e-93a0-073fc167b654" providerId="ADAL" clId="{43DE0647-1249-4F75-AFA1-2663BC5EF2C9}" dt="2022-03-28T19:16:57.754" v="24" actId="2696"/>
          <pc:sldLayoutMkLst>
            <pc:docMk/>
            <pc:sldMasterMk cId="1627648211" sldId="2147483648"/>
            <pc:sldLayoutMk cId="4115804431" sldId="2147483662"/>
          </pc:sldLayoutMkLst>
          <pc:spChg chg="del">
            <ac:chgData name="Melissa Diaz" userId="a78687fe-fd49-4c2e-93a0-073fc167b654" providerId="ADAL" clId="{43DE0647-1249-4F75-AFA1-2663BC5EF2C9}" dt="2022-03-28T19:16:49.990" v="23" actId="21"/>
            <ac:spMkLst>
              <pc:docMk/>
              <pc:sldMasterMk cId="1627648211" sldId="2147483648"/>
              <pc:sldLayoutMk cId="4115804431" sldId="2147483662"/>
              <ac:spMk id="9" creationId="{00000000-0000-0000-0000-000000000000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2" creationId="{77AA1899-E086-4D51-80F1-F7E3D4101A70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3" creationId="{96EED377-8792-442B-A716-6F2BFD10A52F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4" creationId="{FC387E29-90F4-484F-80E8-8B4DDABD0CEC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5" creationId="{6857F45F-A38D-47CE-A1E6-62DBB8BCB6B1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6" creationId="{635A3278-95E8-4003-915E-52406DEF9B71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7" creationId="{352DF208-CE49-42BB-B385-189ACA4A2981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8" creationId="{3DE0048B-4669-451B-B1FD-19819B23F146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19" creationId="{588247F6-D413-4579-9E02-E246FE5A9EB2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0" creationId="{051BADCA-429F-4765-8926-8B19C4C14C82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1" creationId="{A9C3C603-D389-41C1-8D2C-FB1BF1DFFD3D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2" creationId="{547A9946-BDA6-4A6B-B2CD-3207BE03E3E7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3" creationId="{B52B64CD-6F70-4512-8371-E2928B139A76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4" creationId="{EB8EEC3C-27B3-44A4-90E4-264DACA8603B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5" creationId="{A54BF69A-C997-4E6E-9F73-93B9281F083D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6" creationId="{C612E885-EC3D-47CA-883E-5B7C0AF92D4D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7" creationId="{F3C7434C-7766-4607-A28C-5C8063AFB827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8" creationId="{C7E6451B-6098-4B32-B088-562FAE0FDBDE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29" creationId="{10F53F99-AC39-4F16-A529-C285D153E080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30" creationId="{BE69FCB3-F518-408F-B807-2435E8AA5B27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31" creationId="{9D73970C-7F79-4DF9-A848-F63F0181B6B7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32" creationId="{7CDB6CD1-053A-436C-9B1B-22DD333395A0}"/>
            </ac:spMkLst>
          </pc:spChg>
          <pc:spChg chg="mod">
            <ac:chgData name="Melissa Diaz" userId="a78687fe-fd49-4c2e-93a0-073fc167b654" providerId="ADAL" clId="{43DE0647-1249-4F75-AFA1-2663BC5EF2C9}" dt="2022-03-28T19:16:13.069" v="19"/>
            <ac:spMkLst>
              <pc:docMk/>
              <pc:sldMasterMk cId="1627648211" sldId="2147483648"/>
              <pc:sldLayoutMk cId="4115804431" sldId="2147483662"/>
              <ac:spMk id="33" creationId="{64E28518-82E1-47FA-85DE-1F62AAFE9EB1}"/>
            </ac:spMkLst>
          </pc:spChg>
          <pc:spChg chg="add mod">
            <ac:chgData name="Melissa Diaz" userId="a78687fe-fd49-4c2e-93a0-073fc167b654" providerId="ADAL" clId="{43DE0647-1249-4F75-AFA1-2663BC5EF2C9}" dt="2022-03-28T19:16:24.385" v="22"/>
            <ac:spMkLst>
              <pc:docMk/>
              <pc:sldMasterMk cId="1627648211" sldId="2147483648"/>
              <pc:sldLayoutMk cId="4115804431" sldId="2147483662"/>
              <ac:spMk id="34" creationId="{9712FDB9-9882-4C09-8211-DAB934467389}"/>
            </ac:spMkLst>
          </pc:spChg>
          <pc:grpChg chg="add del mod">
            <ac:chgData name="Melissa Diaz" userId="a78687fe-fd49-4c2e-93a0-073fc167b654" providerId="ADAL" clId="{43DE0647-1249-4F75-AFA1-2663BC5EF2C9}" dt="2022-03-28T19:16:49.990" v="23" actId="21"/>
            <ac:grpSpMkLst>
              <pc:docMk/>
              <pc:sldMasterMk cId="1627648211" sldId="2147483648"/>
              <pc:sldLayoutMk cId="4115804431" sldId="2147483662"/>
              <ac:grpSpMk id="11" creationId="{6E39850D-F0C8-4E27-A419-BB1E93FAFCF9}"/>
            </ac:grpSpMkLst>
          </pc:grpChg>
          <pc:picChg chg="add del mod">
            <ac:chgData name="Melissa Diaz" userId="a78687fe-fd49-4c2e-93a0-073fc167b654" providerId="ADAL" clId="{43DE0647-1249-4F75-AFA1-2663BC5EF2C9}" dt="2022-03-28T19:16:49.990" v="23" actId="21"/>
            <ac:picMkLst>
              <pc:docMk/>
              <pc:sldMasterMk cId="1627648211" sldId="2147483648"/>
              <pc:sldLayoutMk cId="4115804431" sldId="2147483662"/>
              <ac:picMk id="3" creationId="{F38E47ED-1AB8-491E-AF3A-85EFA45CC64E}"/>
            </ac:picMkLst>
          </pc:picChg>
        </pc:sldLayoutChg>
      </pc:sldMasterChg>
    </pc:docChg>
  </pc:docChgLst>
  <pc:docChgLst>
    <pc:chgData name="Mary Rengifo" userId="S::mrengifo@dimar.mil.co::c7058453-276b-4ebc-96bb-74d976623227" providerId="AD" clId="Web-{579DCA66-0133-AF76-B262-3FC062A7DD4E}"/>
    <pc:docChg chg="addSld modSld">
      <pc:chgData name="Mary Rengifo" userId="S::mrengifo@dimar.mil.co::c7058453-276b-4ebc-96bb-74d976623227" providerId="AD" clId="Web-{579DCA66-0133-AF76-B262-3FC062A7DD4E}" dt="2023-01-27T21:46:12.543" v="37" actId="20577"/>
      <pc:docMkLst>
        <pc:docMk/>
      </pc:docMkLst>
      <pc:sldChg chg="modSp">
        <pc:chgData name="Mary Rengifo" userId="S::mrengifo@dimar.mil.co::c7058453-276b-4ebc-96bb-74d976623227" providerId="AD" clId="Web-{579DCA66-0133-AF76-B262-3FC062A7DD4E}" dt="2023-01-27T21:42:43.853" v="20" actId="14100"/>
        <pc:sldMkLst>
          <pc:docMk/>
          <pc:sldMk cId="4142683680" sldId="270"/>
        </pc:sldMkLst>
        <pc:graphicFrameChg chg="mod modGraphic">
          <ac:chgData name="Mary Rengifo" userId="S::mrengifo@dimar.mil.co::c7058453-276b-4ebc-96bb-74d976623227" providerId="AD" clId="Web-{579DCA66-0133-AF76-B262-3FC062A7DD4E}" dt="2023-01-27T21:42:32.869" v="17"/>
          <ac:graphicFrameMkLst>
            <pc:docMk/>
            <pc:sldMk cId="4142683680" sldId="270"/>
            <ac:graphicFrameMk id="3" creationId="{255C735F-F8B7-0C78-E34E-D5C37F323F9D}"/>
          </ac:graphicFrameMkLst>
        </pc:graphicFrameChg>
        <pc:graphicFrameChg chg="mod modGraphic">
          <ac:chgData name="Mary Rengifo" userId="S::mrengifo@dimar.mil.co::c7058453-276b-4ebc-96bb-74d976623227" providerId="AD" clId="Web-{579DCA66-0133-AF76-B262-3FC062A7DD4E}" dt="2023-01-27T21:42:35.072" v="18"/>
          <ac:graphicFrameMkLst>
            <pc:docMk/>
            <pc:sldMk cId="4142683680" sldId="270"/>
            <ac:graphicFrameMk id="4" creationId="{2979A449-1EE5-D9FA-031E-2ED4603B01B3}"/>
          </ac:graphicFrameMkLst>
        </pc:graphicFrameChg>
        <pc:graphicFrameChg chg="mod">
          <ac:chgData name="Mary Rengifo" userId="S::mrengifo@dimar.mil.co::c7058453-276b-4ebc-96bb-74d976623227" providerId="AD" clId="Web-{579DCA66-0133-AF76-B262-3FC062A7DD4E}" dt="2023-01-27T21:42:43.853" v="20" actId="14100"/>
          <ac:graphicFrameMkLst>
            <pc:docMk/>
            <pc:sldMk cId="4142683680" sldId="270"/>
            <ac:graphicFrameMk id="7" creationId="{2AB33D96-2AC0-857E-8F87-B4162D92B25D}"/>
          </ac:graphicFrameMkLst>
        </pc:graphicFrameChg>
      </pc:sldChg>
      <pc:sldChg chg="addSp delSp modSp">
        <pc:chgData name="Mary Rengifo" userId="S::mrengifo@dimar.mil.co::c7058453-276b-4ebc-96bb-74d976623227" providerId="AD" clId="Web-{579DCA66-0133-AF76-B262-3FC062A7DD4E}" dt="2023-01-27T21:31:04.844" v="9"/>
        <pc:sldMkLst>
          <pc:docMk/>
          <pc:sldMk cId="2575039080" sldId="273"/>
        </pc:sldMkLst>
        <pc:graphicFrameChg chg="add del mod modGraphic">
          <ac:chgData name="Mary Rengifo" userId="S::mrengifo@dimar.mil.co::c7058453-276b-4ebc-96bb-74d976623227" providerId="AD" clId="Web-{579DCA66-0133-AF76-B262-3FC062A7DD4E}" dt="2023-01-27T21:13:10.551" v="2"/>
          <ac:graphicFrameMkLst>
            <pc:docMk/>
            <pc:sldMk cId="2575039080" sldId="273"/>
            <ac:graphicFrameMk id="4" creationId="{D029DEAA-D597-D8A1-8CED-DE5EA44DC13F}"/>
          </ac:graphicFrameMkLst>
        </pc:graphicFrameChg>
        <pc:graphicFrameChg chg="add del mod modGraphic">
          <ac:chgData name="Mary Rengifo" userId="S::mrengifo@dimar.mil.co::c7058453-276b-4ebc-96bb-74d976623227" providerId="AD" clId="Web-{579DCA66-0133-AF76-B262-3FC062A7DD4E}" dt="2023-01-27T21:31:04.844" v="9"/>
          <ac:graphicFrameMkLst>
            <pc:docMk/>
            <pc:sldMk cId="2575039080" sldId="273"/>
            <ac:graphicFrameMk id="7" creationId="{F0C54FD7-21DA-A9B0-5488-666A1E533B10}"/>
          </ac:graphicFrameMkLst>
        </pc:graphicFrameChg>
      </pc:sldChg>
      <pc:sldChg chg="modSp add replId">
        <pc:chgData name="Mary Rengifo" userId="S::mrengifo@dimar.mil.co::c7058453-276b-4ebc-96bb-74d976623227" providerId="AD" clId="Web-{579DCA66-0133-AF76-B262-3FC062A7DD4E}" dt="2023-01-27T21:46:12.543" v="37" actId="20577"/>
        <pc:sldMkLst>
          <pc:docMk/>
          <pc:sldMk cId="1401652795" sldId="282"/>
        </pc:sldMkLst>
        <pc:spChg chg="mod">
          <ac:chgData name="Mary Rengifo" userId="S::mrengifo@dimar.mil.co::c7058453-276b-4ebc-96bb-74d976623227" providerId="AD" clId="Web-{579DCA66-0133-AF76-B262-3FC062A7DD4E}" dt="2023-01-27T21:46:12.543" v="37" actId="20577"/>
          <ac:spMkLst>
            <pc:docMk/>
            <pc:sldMk cId="1401652795" sldId="282"/>
            <ac:spMk id="3" creationId="{B667B17D-9524-A6BC-B68D-8F551115F1A1}"/>
          </ac:spMkLst>
        </pc:spChg>
        <pc:spChg chg="mod">
          <ac:chgData name="Mary Rengifo" userId="S::mrengifo@dimar.mil.co::c7058453-276b-4ebc-96bb-74d976623227" providerId="AD" clId="Web-{579DCA66-0133-AF76-B262-3FC062A7DD4E}" dt="2023-01-27T21:46:05.075" v="35" actId="20577"/>
          <ac:spMkLst>
            <pc:docMk/>
            <pc:sldMk cId="1401652795" sldId="282"/>
            <ac:spMk id="5" creationId="{05194789-06ED-44D6-82AD-C7B63B90C616}"/>
          </ac:spMkLst>
        </pc:spChg>
      </pc:sldChg>
    </pc:docChg>
  </pc:docChgLst>
  <pc:docChgLst>
    <pc:chgData name="Melissa Diaz" userId="a451ce6a434597ee" providerId="Windows Live" clId="Web-{576C4A78-4201-45A2-9111-53600CE6EC03}"/>
    <pc:docChg chg="addSld modSld">
      <pc:chgData name="Melissa Diaz" userId="a451ce6a434597ee" providerId="Windows Live" clId="Web-{576C4A78-4201-45A2-9111-53600CE6EC03}" dt="2021-10-22T15:25:13.159" v="7"/>
      <pc:docMkLst>
        <pc:docMk/>
      </pc:docMkLst>
      <pc:sldChg chg="addSp modSp new mod setBg">
        <pc:chgData name="Melissa Diaz" userId="a451ce6a434597ee" providerId="Windows Live" clId="Web-{576C4A78-4201-45A2-9111-53600CE6EC03}" dt="2021-10-22T15:25:13.159" v="7"/>
        <pc:sldMkLst>
          <pc:docMk/>
          <pc:sldMk cId="4286880731" sldId="268"/>
        </pc:sldMkLst>
        <pc:picChg chg="add mod">
          <ac:chgData name="Melissa Diaz" userId="a451ce6a434597ee" providerId="Windows Live" clId="Web-{576C4A78-4201-45A2-9111-53600CE6EC03}" dt="2021-10-22T15:25:13.159" v="7"/>
          <ac:picMkLst>
            <pc:docMk/>
            <pc:sldMk cId="4286880731" sldId="268"/>
            <ac:picMk id="2" creationId="{784A04E7-C291-4FA5-8DC6-EEDB0E5C1D25}"/>
          </ac:picMkLst>
        </pc:picChg>
        <pc:picChg chg="add mod">
          <ac:chgData name="Melissa Diaz" userId="a451ce6a434597ee" providerId="Windows Live" clId="Web-{576C4A78-4201-45A2-9111-53600CE6EC03}" dt="2021-10-22T15:25:13.159" v="7"/>
          <ac:picMkLst>
            <pc:docMk/>
            <pc:sldMk cId="4286880731" sldId="268"/>
            <ac:picMk id="3" creationId="{7F44DB8D-AA21-402B-B8B1-FD6187B0BFC5}"/>
          </ac:picMkLst>
        </pc:picChg>
      </pc:sldChg>
    </pc:docChg>
  </pc:docChgLst>
  <pc:docChgLst>
    <pc:chgData name="Melissa Diaz" userId="a78687fe-fd49-4c2e-93a0-073fc167b654" providerId="ADAL" clId="{249B5296-2751-4887-95C0-801482573D55}"/>
    <pc:docChg chg="undo custSel addSld delSld modSld">
      <pc:chgData name="Melissa Diaz" userId="a78687fe-fd49-4c2e-93a0-073fc167b654" providerId="ADAL" clId="{249B5296-2751-4887-95C0-801482573D55}" dt="2022-06-30T16:59:13.118" v="18" actId="478"/>
      <pc:docMkLst>
        <pc:docMk/>
      </pc:docMkLst>
      <pc:sldChg chg="addSp delSp modSp add del mod">
        <pc:chgData name="Melissa Diaz" userId="a78687fe-fd49-4c2e-93a0-073fc167b654" providerId="ADAL" clId="{249B5296-2751-4887-95C0-801482573D55}" dt="2022-06-30T16:59:13.118" v="18" actId="478"/>
        <pc:sldMkLst>
          <pc:docMk/>
          <pc:sldMk cId="2457611737" sldId="269"/>
        </pc:sldMkLst>
        <pc:spChg chg="add del mod">
          <ac:chgData name="Melissa Diaz" userId="a78687fe-fd49-4c2e-93a0-073fc167b654" providerId="ADAL" clId="{249B5296-2751-4887-95C0-801482573D55}" dt="2022-06-30T16:59:13.118" v="18" actId="478"/>
          <ac:spMkLst>
            <pc:docMk/>
            <pc:sldMk cId="2457611737" sldId="269"/>
            <ac:spMk id="3" creationId="{C0C7E2E4-7EA7-4A15-91A5-9C6A7E186319}"/>
          </ac:spMkLst>
        </pc:spChg>
        <pc:spChg chg="add mod">
          <ac:chgData name="Melissa Diaz" userId="a78687fe-fd49-4c2e-93a0-073fc167b654" providerId="ADAL" clId="{249B5296-2751-4887-95C0-801482573D55}" dt="2022-06-30T16:59:13.118" v="18" actId="478"/>
          <ac:spMkLst>
            <pc:docMk/>
            <pc:sldMk cId="2457611737" sldId="269"/>
            <ac:spMk id="4" creationId="{759AE502-13FC-4B0E-8B18-BCF8911FB9B9}"/>
          </ac:spMkLst>
        </pc:spChg>
        <pc:spChg chg="del">
          <ac:chgData name="Melissa Diaz" userId="a78687fe-fd49-4c2e-93a0-073fc167b654" providerId="ADAL" clId="{249B5296-2751-4887-95C0-801482573D55}" dt="2022-06-30T16:54:27.861" v="1" actId="478"/>
          <ac:spMkLst>
            <pc:docMk/>
            <pc:sldMk cId="2457611737" sldId="269"/>
            <ac:spMk id="20" creationId="{8A627828-772B-4F53-AD38-27E904ED78D5}"/>
          </ac:spMkLst>
        </pc:spChg>
        <pc:picChg chg="add del mod">
          <ac:chgData name="Melissa Diaz" userId="a78687fe-fd49-4c2e-93a0-073fc167b654" providerId="ADAL" clId="{249B5296-2751-4887-95C0-801482573D55}" dt="2022-06-30T16:55:17.140" v="10" actId="21"/>
          <ac:picMkLst>
            <pc:docMk/>
            <pc:sldMk cId="2457611737" sldId="269"/>
            <ac:picMk id="4" creationId="{3560436D-33BF-4CF1-B5CB-5C04B89BDBF7}"/>
          </ac:picMkLst>
        </pc:picChg>
      </pc:sldChg>
      <pc:sldChg chg="modSp add del mod">
        <pc:chgData name="Melissa Diaz" userId="a78687fe-fd49-4c2e-93a0-073fc167b654" providerId="ADAL" clId="{249B5296-2751-4887-95C0-801482573D55}" dt="2022-06-30T16:59:09.358" v="17" actId="47"/>
        <pc:sldMkLst>
          <pc:docMk/>
          <pc:sldMk cId="3105695131" sldId="325"/>
        </pc:sldMkLst>
        <pc:spChg chg="mod">
          <ac:chgData name="Melissa Diaz" userId="a78687fe-fd49-4c2e-93a0-073fc167b654" providerId="ADAL" clId="{249B5296-2751-4887-95C0-801482573D55}" dt="2022-06-30T16:57:44.468" v="14" actId="1076"/>
          <ac:spMkLst>
            <pc:docMk/>
            <pc:sldMk cId="3105695131" sldId="325"/>
            <ac:spMk id="9" creationId="{1C0B281B-267C-04C0-3A66-471536F1005F}"/>
          </ac:spMkLst>
        </pc:spChg>
      </pc:sldChg>
      <pc:sldChg chg="add del">
        <pc:chgData name="Melissa Diaz" userId="a78687fe-fd49-4c2e-93a0-073fc167b654" providerId="ADAL" clId="{249B5296-2751-4887-95C0-801482573D55}" dt="2022-06-30T16:59:09.358" v="17" actId="47"/>
        <pc:sldMkLst>
          <pc:docMk/>
          <pc:sldMk cId="30909570" sldId="326"/>
        </pc:sldMkLst>
      </pc:sldChg>
      <pc:sldChg chg="add del">
        <pc:chgData name="Melissa Diaz" userId="a78687fe-fd49-4c2e-93a0-073fc167b654" providerId="ADAL" clId="{249B5296-2751-4887-95C0-801482573D55}" dt="2022-06-30T16:59:09.358" v="17" actId="47"/>
        <pc:sldMkLst>
          <pc:docMk/>
          <pc:sldMk cId="3587264217" sldId="327"/>
        </pc:sldMkLst>
      </pc:sldChg>
      <pc:sldChg chg="add del">
        <pc:chgData name="Melissa Diaz" userId="a78687fe-fd49-4c2e-93a0-073fc167b654" providerId="ADAL" clId="{249B5296-2751-4887-95C0-801482573D55}" dt="2022-06-30T16:59:09.358" v="17" actId="47"/>
        <pc:sldMkLst>
          <pc:docMk/>
          <pc:sldMk cId="1194057028" sldId="329"/>
        </pc:sldMkLst>
      </pc:sldChg>
      <pc:sldChg chg="add del">
        <pc:chgData name="Melissa Diaz" userId="a78687fe-fd49-4c2e-93a0-073fc167b654" providerId="ADAL" clId="{249B5296-2751-4887-95C0-801482573D55}" dt="2022-06-30T16:59:09.358" v="17" actId="47"/>
        <pc:sldMkLst>
          <pc:docMk/>
          <pc:sldMk cId="1540708122" sldId="330"/>
        </pc:sldMkLst>
      </pc:sldChg>
    </pc:docChg>
  </pc:docChgLst>
  <pc:docChgLst>
    <pc:chgData name="Melissa Diaz" userId="a451ce6a434597ee" providerId="LiveId" clId="{69EE2142-CC5B-488C-9D20-FC5E38582D49}"/>
    <pc:docChg chg="undo redo custSel addSld delSld modSld modMainMaster">
      <pc:chgData name="Melissa Diaz" userId="a451ce6a434597ee" providerId="LiveId" clId="{69EE2142-CC5B-488C-9D20-FC5E38582D49}" dt="2021-12-27T23:30:24.014" v="929" actId="478"/>
      <pc:docMkLst>
        <pc:docMk/>
      </pc:docMkLst>
      <pc:sldChg chg="del">
        <pc:chgData name="Melissa Diaz" userId="a451ce6a434597ee" providerId="LiveId" clId="{69EE2142-CC5B-488C-9D20-FC5E38582D49}" dt="2021-12-27T23:25:48.098" v="858" actId="47"/>
        <pc:sldMkLst>
          <pc:docMk/>
          <pc:sldMk cId="2775757993" sldId="257"/>
        </pc:sldMkLst>
      </pc:sldChg>
      <pc:sldChg chg="modSp del mod">
        <pc:chgData name="Melissa Diaz" userId="a451ce6a434597ee" providerId="LiveId" clId="{69EE2142-CC5B-488C-9D20-FC5E38582D49}" dt="2021-12-27T23:25:49.178" v="859" actId="47"/>
        <pc:sldMkLst>
          <pc:docMk/>
          <pc:sldMk cId="3622044975" sldId="260"/>
        </pc:sldMkLst>
        <pc:spChg chg="mod">
          <ac:chgData name="Melissa Diaz" userId="a451ce6a434597ee" providerId="LiveId" clId="{69EE2142-CC5B-488C-9D20-FC5E38582D49}" dt="2021-12-27T22:30:34.795" v="384" actId="1076"/>
          <ac:spMkLst>
            <pc:docMk/>
            <pc:sldMk cId="3622044975" sldId="260"/>
            <ac:spMk id="14" creationId="{4DE92FA5-1D72-48A6-B0E4-D03BF5DD15E5}"/>
          </ac:spMkLst>
        </pc:spChg>
      </pc:sldChg>
      <pc:sldChg chg="del">
        <pc:chgData name="Melissa Diaz" userId="a451ce6a434597ee" providerId="LiveId" clId="{69EE2142-CC5B-488C-9D20-FC5E38582D49}" dt="2021-12-27T22:31:07.764" v="386" actId="47"/>
        <pc:sldMkLst>
          <pc:docMk/>
          <pc:sldMk cId="342821092" sldId="267"/>
        </pc:sldMkLst>
      </pc:sldChg>
      <pc:sldChg chg="addSp delSp modSp del mod">
        <pc:chgData name="Melissa Diaz" userId="a451ce6a434597ee" providerId="LiveId" clId="{69EE2142-CC5B-488C-9D20-FC5E38582D49}" dt="2021-12-27T21:42:55.373" v="263" actId="47"/>
        <pc:sldMkLst>
          <pc:docMk/>
          <pc:sldMk cId="470006677" sldId="268"/>
        </pc:sldMkLst>
        <pc:spChg chg="add del mod modCrop">
          <ac:chgData name="Melissa Diaz" userId="a451ce6a434597ee" providerId="LiveId" clId="{69EE2142-CC5B-488C-9D20-FC5E38582D49}" dt="2021-12-27T21:35:23.731" v="253" actId="207"/>
          <ac:spMkLst>
            <pc:docMk/>
            <pc:sldMk cId="470006677" sldId="268"/>
            <ac:spMk id="2" creationId="{E82427D2-F680-42B0-8171-3AC4A3051077}"/>
          </ac:spMkLst>
        </pc:spChg>
        <pc:spChg chg="mod">
          <ac:chgData name="Melissa Diaz" userId="a451ce6a434597ee" providerId="LiveId" clId="{69EE2142-CC5B-488C-9D20-FC5E38582D49}" dt="2021-12-27T21:31:30.282" v="193" actId="14100"/>
          <ac:spMkLst>
            <pc:docMk/>
            <pc:sldMk cId="470006677" sldId="268"/>
            <ac:spMk id="8" creationId="{00000000-0000-0000-0000-000000000000}"/>
          </ac:spMkLst>
        </pc:spChg>
        <pc:spChg chg="add del mod">
          <ac:chgData name="Melissa Diaz" userId="a451ce6a434597ee" providerId="LiveId" clId="{69EE2142-CC5B-488C-9D20-FC5E38582D49}" dt="2021-12-27T21:30:30.365" v="176" actId="478"/>
          <ac:spMkLst>
            <pc:docMk/>
            <pc:sldMk cId="470006677" sldId="268"/>
            <ac:spMk id="10" creationId="{00000000-0000-0000-0000-000000000000}"/>
          </ac:spMkLst>
        </pc:spChg>
        <pc:spChg chg="add mod">
          <ac:chgData name="Melissa Diaz" userId="a451ce6a434597ee" providerId="LiveId" clId="{69EE2142-CC5B-488C-9D20-FC5E38582D49}" dt="2021-12-27T21:35:04.350" v="238" actId="14861"/>
          <ac:spMkLst>
            <pc:docMk/>
            <pc:sldMk cId="470006677" sldId="268"/>
            <ac:spMk id="12" creationId="{2D0D579F-3431-4BE3-BD67-6A3C362034FE}"/>
          </ac:spMkLst>
        </pc:spChg>
        <pc:picChg chg="add del mod">
          <ac:chgData name="Melissa Diaz" userId="a451ce6a434597ee" providerId="LiveId" clId="{69EE2142-CC5B-488C-9D20-FC5E38582D49}" dt="2021-12-27T21:30:14.614" v="172" actId="478"/>
          <ac:picMkLst>
            <pc:docMk/>
            <pc:sldMk cId="470006677" sldId="268"/>
            <ac:picMk id="4" creationId="{369FEF2C-AD90-489C-BF6B-D4D225C88B35}"/>
          </ac:picMkLst>
        </pc:picChg>
        <pc:picChg chg="mod">
          <ac:chgData name="Melissa Diaz" userId="a451ce6a434597ee" providerId="LiveId" clId="{69EE2142-CC5B-488C-9D20-FC5E38582D49}" dt="2021-12-27T21:31:25.439" v="191" actId="1076"/>
          <ac:picMkLst>
            <pc:docMk/>
            <pc:sldMk cId="470006677" sldId="268"/>
            <ac:picMk id="6" creationId="{EC897CF7-F48C-4023-9A13-4E22526D5E35}"/>
          </ac:picMkLst>
        </pc:picChg>
        <pc:picChg chg="del mod">
          <ac:chgData name="Melissa Diaz" userId="a451ce6a434597ee" providerId="LiveId" clId="{69EE2142-CC5B-488C-9D20-FC5E38582D49}" dt="2021-12-27T21:30:18.322" v="173" actId="478"/>
          <ac:picMkLst>
            <pc:docMk/>
            <pc:sldMk cId="470006677" sldId="268"/>
            <ac:picMk id="9" creationId="{F438EDCF-7D48-4DE5-BC42-7504D0564619}"/>
          </ac:picMkLst>
        </pc:picChg>
        <pc:picChg chg="add del mod">
          <ac:chgData name="Melissa Diaz" userId="a451ce6a434597ee" providerId="LiveId" clId="{69EE2142-CC5B-488C-9D20-FC5E38582D49}" dt="2021-12-27T21:19:11.339" v="155" actId="478"/>
          <ac:picMkLst>
            <pc:docMk/>
            <pc:sldMk cId="470006677" sldId="268"/>
            <ac:picMk id="11" creationId="{8A23EC0F-0C19-4B34-9EC6-C3A5F496DD56}"/>
          </ac:picMkLst>
        </pc:picChg>
      </pc:sldChg>
      <pc:sldChg chg="addSp delSp modSp add mod modClrScheme chgLayout">
        <pc:chgData name="Melissa Diaz" userId="a451ce6a434597ee" providerId="LiveId" clId="{69EE2142-CC5B-488C-9D20-FC5E38582D49}" dt="2021-12-27T23:27:56.439" v="922" actId="20577"/>
        <pc:sldMkLst>
          <pc:docMk/>
          <pc:sldMk cId="2457611737" sldId="269"/>
        </pc:sldMkLst>
        <pc:spChg chg="del mod modCrop">
          <ac:chgData name="Melissa Diaz" userId="a451ce6a434597ee" providerId="LiveId" clId="{69EE2142-CC5B-488C-9D20-FC5E38582D49}" dt="2021-12-27T22:32:26.819" v="388" actId="478"/>
          <ac:spMkLst>
            <pc:docMk/>
            <pc:sldMk cId="2457611737" sldId="269"/>
            <ac:spMk id="2" creationId="{E82427D2-F680-42B0-8171-3AC4A3051077}"/>
          </ac:spMkLst>
        </pc:spChg>
        <pc:spChg chg="add del mod">
          <ac:chgData name="Melissa Diaz" userId="a451ce6a434597ee" providerId="LiveId" clId="{69EE2142-CC5B-488C-9D20-FC5E38582D49}" dt="2021-12-27T22:50:32.707" v="519" actId="478"/>
          <ac:spMkLst>
            <pc:docMk/>
            <pc:sldMk cId="2457611737" sldId="269"/>
            <ac:spMk id="3" creationId="{64925C2A-40FE-4788-8B0B-4CAF0CB1865E}"/>
          </ac:spMkLst>
        </pc:spChg>
        <pc:spChg chg="add del mod modCrop">
          <ac:chgData name="Melissa Diaz" userId="a451ce6a434597ee" providerId="LiveId" clId="{69EE2142-CC5B-488C-9D20-FC5E38582D49}" dt="2021-12-27T23:26:32.674" v="863" actId="21"/>
          <ac:spMkLst>
            <pc:docMk/>
            <pc:sldMk cId="2457611737" sldId="269"/>
            <ac:spMk id="4" creationId="{A604141A-6DA0-4199-BB04-AD6A46AA761C}"/>
          </ac:spMkLst>
        </pc:spChg>
        <pc:spChg chg="del mod">
          <ac:chgData name="Melissa Diaz" userId="a451ce6a434597ee" providerId="LiveId" clId="{69EE2142-CC5B-488C-9D20-FC5E38582D49}" dt="2021-12-27T23:26:32.674" v="863" actId="21"/>
          <ac:spMkLst>
            <pc:docMk/>
            <pc:sldMk cId="2457611737" sldId="269"/>
            <ac:spMk id="8" creationId="{00000000-0000-0000-0000-000000000000}"/>
          </ac:spMkLst>
        </pc:spChg>
        <pc:spChg chg="add del mod">
          <ac:chgData name="Melissa Diaz" userId="a451ce6a434597ee" providerId="LiveId" clId="{69EE2142-CC5B-488C-9D20-FC5E38582D49}" dt="2021-12-27T22:29:32.292" v="381" actId="478"/>
          <ac:spMkLst>
            <pc:docMk/>
            <pc:sldMk cId="2457611737" sldId="269"/>
            <ac:spMk id="9" creationId="{238849A8-CE71-4485-A0E1-85296252FA72}"/>
          </ac:spMkLst>
        </pc:spChg>
        <pc:spChg chg="del">
          <ac:chgData name="Melissa Diaz" userId="a451ce6a434597ee" providerId="LiveId" clId="{69EE2142-CC5B-488C-9D20-FC5E38582D49}" dt="2021-12-27T21:42:58.822" v="264" actId="478"/>
          <ac:spMkLst>
            <pc:docMk/>
            <pc:sldMk cId="2457611737" sldId="269"/>
            <ac:spMk id="12" creationId="{2D0D579F-3431-4BE3-BD67-6A3C362034FE}"/>
          </ac:spMkLst>
        </pc:spChg>
        <pc:spChg chg="add del mod">
          <ac:chgData name="Melissa Diaz" userId="a451ce6a434597ee" providerId="LiveId" clId="{69EE2142-CC5B-488C-9D20-FC5E38582D49}" dt="2021-12-27T22:54:01.423" v="540" actId="478"/>
          <ac:spMkLst>
            <pc:docMk/>
            <pc:sldMk cId="2457611737" sldId="269"/>
            <ac:spMk id="13" creationId="{F6E7F5CA-D56F-4661-A27F-2CBA6E4AAAFF}"/>
          </ac:spMkLst>
        </pc:spChg>
        <pc:spChg chg="add del mod ord">
          <ac:chgData name="Melissa Diaz" userId="a451ce6a434597ee" providerId="LiveId" clId="{69EE2142-CC5B-488C-9D20-FC5E38582D49}" dt="2021-12-27T23:26:32.674" v="863" actId="21"/>
          <ac:spMkLst>
            <pc:docMk/>
            <pc:sldMk cId="2457611737" sldId="269"/>
            <ac:spMk id="14" creationId="{6A90B312-962E-4C13-852C-ACC843FD3C54}"/>
          </ac:spMkLst>
        </pc:spChg>
        <pc:spChg chg="add del mod">
          <ac:chgData name="Melissa Diaz" userId="a451ce6a434597ee" providerId="LiveId" clId="{69EE2142-CC5B-488C-9D20-FC5E38582D49}" dt="2021-12-27T23:25:54.667" v="861" actId="478"/>
          <ac:spMkLst>
            <pc:docMk/>
            <pc:sldMk cId="2457611737" sldId="269"/>
            <ac:spMk id="15" creationId="{7E10A29B-CE74-4E14-8A51-16D635B24EA7}"/>
          </ac:spMkLst>
        </pc:spChg>
        <pc:spChg chg="add del mod ord">
          <ac:chgData name="Melissa Diaz" userId="a451ce6a434597ee" providerId="LiveId" clId="{69EE2142-CC5B-488C-9D20-FC5E38582D49}" dt="2021-12-27T23:25:58.590" v="862" actId="478"/>
          <ac:spMkLst>
            <pc:docMk/>
            <pc:sldMk cId="2457611737" sldId="269"/>
            <ac:spMk id="19" creationId="{A31CF1B8-55E9-4438-B9D3-A9DBC3733A70}"/>
          </ac:spMkLst>
        </pc:spChg>
        <pc:spChg chg="add mod">
          <ac:chgData name="Melissa Diaz" userId="a451ce6a434597ee" providerId="LiveId" clId="{69EE2142-CC5B-488C-9D20-FC5E38582D49}" dt="2021-12-27T23:27:56.439" v="922" actId="20577"/>
          <ac:spMkLst>
            <pc:docMk/>
            <pc:sldMk cId="2457611737" sldId="269"/>
            <ac:spMk id="20" creationId="{8A627828-772B-4F53-AD38-27E904ED78D5}"/>
          </ac:spMkLst>
        </pc:spChg>
        <pc:picChg chg="del mod">
          <ac:chgData name="Melissa Diaz" userId="a451ce6a434597ee" providerId="LiveId" clId="{69EE2142-CC5B-488C-9D20-FC5E38582D49}" dt="2021-12-27T23:26:32.674" v="863" actId="21"/>
          <ac:picMkLst>
            <pc:docMk/>
            <pc:sldMk cId="2457611737" sldId="269"/>
            <ac:picMk id="5" creationId="{D7EC0C61-488D-4ED2-B623-C0F56DE05BF2}"/>
          </ac:picMkLst>
        </pc:picChg>
        <pc:picChg chg="del mod">
          <ac:chgData name="Melissa Diaz" userId="a451ce6a434597ee" providerId="LiveId" clId="{69EE2142-CC5B-488C-9D20-FC5E38582D49}" dt="2021-12-27T22:39:09.263" v="412" actId="478"/>
          <ac:picMkLst>
            <pc:docMk/>
            <pc:sldMk cId="2457611737" sldId="269"/>
            <ac:picMk id="6" creationId="{EC897CF7-F48C-4023-9A13-4E22526D5E35}"/>
          </ac:picMkLst>
        </pc:picChg>
        <pc:picChg chg="del">
          <ac:chgData name="Melissa Diaz" userId="a451ce6a434597ee" providerId="LiveId" clId="{69EE2142-CC5B-488C-9D20-FC5E38582D49}" dt="2021-12-27T22:46:13.928" v="462" actId="478"/>
          <ac:picMkLst>
            <pc:docMk/>
            <pc:sldMk cId="2457611737" sldId="269"/>
            <ac:picMk id="7" creationId="{305A0E6F-D8CF-4706-A377-FEC1288ECECC}"/>
          </ac:picMkLst>
        </pc:picChg>
        <pc:picChg chg="add del mod ord">
          <ac:chgData name="Melissa Diaz" userId="a451ce6a434597ee" providerId="LiveId" clId="{69EE2142-CC5B-488C-9D20-FC5E38582D49}" dt="2021-12-27T23:12:15.030" v="801" actId="478"/>
          <ac:picMkLst>
            <pc:docMk/>
            <pc:sldMk cId="2457611737" sldId="269"/>
            <ac:picMk id="10" creationId="{61B3E39E-2CD8-4145-B2B7-97A392D36F26}"/>
          </ac:picMkLst>
        </pc:picChg>
        <pc:picChg chg="add del mod">
          <ac:chgData name="Melissa Diaz" userId="a451ce6a434597ee" providerId="LiveId" clId="{69EE2142-CC5B-488C-9D20-FC5E38582D49}" dt="2021-12-27T23:25:53.373" v="860" actId="478"/>
          <ac:picMkLst>
            <pc:docMk/>
            <pc:sldMk cId="2457611737" sldId="269"/>
            <ac:picMk id="11" creationId="{DD29D4C4-77C4-419C-8B75-1E2347153DCF}"/>
          </ac:picMkLst>
        </pc:picChg>
        <pc:picChg chg="add del mod">
          <ac:chgData name="Melissa Diaz" userId="a451ce6a434597ee" providerId="LiveId" clId="{69EE2142-CC5B-488C-9D20-FC5E38582D49}" dt="2021-12-27T23:05:33.721" v="656" actId="478"/>
          <ac:picMkLst>
            <pc:docMk/>
            <pc:sldMk cId="2457611737" sldId="269"/>
            <ac:picMk id="16" creationId="{53F41E1D-2C75-4015-8BDF-9A366C2DC309}"/>
          </ac:picMkLst>
        </pc:picChg>
        <pc:picChg chg="add del mod">
          <ac:chgData name="Melissa Diaz" userId="a451ce6a434597ee" providerId="LiveId" clId="{69EE2142-CC5B-488C-9D20-FC5E38582D49}" dt="2021-12-27T23:26:32.674" v="863" actId="21"/>
          <ac:picMkLst>
            <pc:docMk/>
            <pc:sldMk cId="2457611737" sldId="269"/>
            <ac:picMk id="18" creationId="{A6FB4C02-BBA7-42AD-A226-48E690B14D78}"/>
          </ac:picMkLst>
        </pc:picChg>
      </pc:sldChg>
      <pc:sldChg chg="delSp modSp add del mod">
        <pc:chgData name="Melissa Diaz" userId="a451ce6a434597ee" providerId="LiveId" clId="{69EE2142-CC5B-488C-9D20-FC5E38582D49}" dt="2021-12-27T22:30:17.625" v="382" actId="47"/>
        <pc:sldMkLst>
          <pc:docMk/>
          <pc:sldMk cId="636487204" sldId="270"/>
        </pc:sldMkLst>
        <pc:spChg chg="mod">
          <ac:chgData name="Melissa Diaz" userId="a451ce6a434597ee" providerId="LiveId" clId="{69EE2142-CC5B-488C-9D20-FC5E38582D49}" dt="2021-12-27T21:54:27.196" v="292" actId="11530"/>
          <ac:spMkLst>
            <pc:docMk/>
            <pc:sldMk cId="636487204" sldId="270"/>
            <ac:spMk id="2" creationId="{E82427D2-F680-42B0-8171-3AC4A3051077}"/>
          </ac:spMkLst>
        </pc:spChg>
        <pc:spChg chg="mod">
          <ac:chgData name="Melissa Diaz" userId="a451ce6a434597ee" providerId="LiveId" clId="{69EE2142-CC5B-488C-9D20-FC5E38582D49}" dt="2021-12-27T21:47:39.628" v="278" actId="1076"/>
          <ac:spMkLst>
            <pc:docMk/>
            <pc:sldMk cId="636487204" sldId="270"/>
            <ac:spMk id="8" creationId="{00000000-0000-0000-0000-000000000000}"/>
          </ac:spMkLst>
        </pc:spChg>
        <pc:picChg chg="mod">
          <ac:chgData name="Melissa Diaz" userId="a451ce6a434597ee" providerId="LiveId" clId="{69EE2142-CC5B-488C-9D20-FC5E38582D49}" dt="2021-12-27T21:47:09.645" v="277" actId="1076"/>
          <ac:picMkLst>
            <pc:docMk/>
            <pc:sldMk cId="636487204" sldId="270"/>
            <ac:picMk id="5" creationId="{D7EC0C61-488D-4ED2-B623-C0F56DE05BF2}"/>
          </ac:picMkLst>
        </pc:picChg>
        <pc:picChg chg="mod">
          <ac:chgData name="Melissa Diaz" userId="a451ce6a434597ee" providerId="LiveId" clId="{69EE2142-CC5B-488C-9D20-FC5E38582D49}" dt="2021-12-27T21:47:39.628" v="278" actId="1076"/>
          <ac:picMkLst>
            <pc:docMk/>
            <pc:sldMk cId="636487204" sldId="270"/>
            <ac:picMk id="6" creationId="{EC897CF7-F48C-4023-9A13-4E22526D5E35}"/>
          </ac:picMkLst>
        </pc:picChg>
        <pc:picChg chg="del">
          <ac:chgData name="Melissa Diaz" userId="a451ce6a434597ee" providerId="LiveId" clId="{69EE2142-CC5B-488C-9D20-FC5E38582D49}" dt="2021-12-27T21:47:03.189" v="275" actId="478"/>
          <ac:picMkLst>
            <pc:docMk/>
            <pc:sldMk cId="636487204" sldId="270"/>
            <ac:picMk id="7" creationId="{305A0E6F-D8CF-4706-A377-FEC1288ECECC}"/>
          </ac:picMkLst>
        </pc:picChg>
      </pc:sldChg>
      <pc:sldChg chg="addSp delSp modSp new del mod">
        <pc:chgData name="Melissa Diaz" userId="a451ce6a434597ee" providerId="LiveId" clId="{69EE2142-CC5B-488C-9D20-FC5E38582D49}" dt="2021-12-27T21:53:49.404" v="291" actId="2696"/>
        <pc:sldMkLst>
          <pc:docMk/>
          <pc:sldMk cId="3132808309" sldId="271"/>
        </pc:sldMkLst>
        <pc:spChg chg="add del mod">
          <ac:chgData name="Melissa Diaz" userId="a451ce6a434597ee" providerId="LiveId" clId="{69EE2142-CC5B-488C-9D20-FC5E38582D49}" dt="2021-12-27T21:53:16.206" v="287" actId="478"/>
          <ac:spMkLst>
            <pc:docMk/>
            <pc:sldMk cId="3132808309" sldId="271"/>
            <ac:spMk id="3" creationId="{872FC346-DE61-49D9-A633-C3644A7A4934}"/>
          </ac:spMkLst>
        </pc:spChg>
        <pc:spChg chg="add del mod">
          <ac:chgData name="Melissa Diaz" userId="a451ce6a434597ee" providerId="LiveId" clId="{69EE2142-CC5B-488C-9D20-FC5E38582D49}" dt="2021-12-27T21:53:44.501" v="290" actId="478"/>
          <ac:spMkLst>
            <pc:docMk/>
            <pc:sldMk cId="3132808309" sldId="271"/>
            <ac:spMk id="4" creationId="{01D588D8-5EEE-4736-BF6C-090E9B1CBD6E}"/>
          </ac:spMkLst>
        </pc:spChg>
        <pc:picChg chg="add mod">
          <ac:chgData name="Melissa Diaz" userId="a451ce6a434597ee" providerId="LiveId" clId="{69EE2142-CC5B-488C-9D20-FC5E38582D49}" dt="2021-12-27T21:52:42.899" v="283"/>
          <ac:picMkLst>
            <pc:docMk/>
            <pc:sldMk cId="3132808309" sldId="271"/>
            <ac:picMk id="2" creationId="{292C9652-07CA-494A-A7EB-143A7E0D0719}"/>
          </ac:picMkLst>
        </pc:picChg>
      </pc:sldChg>
      <pc:sldMasterChg chg="addSp delSp modSp mod modSldLayout">
        <pc:chgData name="Melissa Diaz" userId="a451ce6a434597ee" providerId="LiveId" clId="{69EE2142-CC5B-488C-9D20-FC5E38582D49}" dt="2021-12-27T23:30:24.014" v="929" actId="478"/>
        <pc:sldMasterMkLst>
          <pc:docMk/>
          <pc:sldMasterMk cId="1627648211" sldId="2147483648"/>
        </pc:sldMasterMkLst>
        <pc:spChg chg="del">
          <ac:chgData name="Melissa Diaz" userId="a451ce6a434597ee" providerId="LiveId" clId="{69EE2142-CC5B-488C-9D20-FC5E38582D49}" dt="2021-12-27T23:30:24.014" v="929" actId="478"/>
          <ac:spMkLst>
            <pc:docMk/>
            <pc:sldMasterMk cId="1627648211" sldId="2147483648"/>
            <ac:spMk id="4" creationId="{00000000-0000-0000-0000-000000000000}"/>
          </ac:spMkLst>
        </pc:spChg>
        <pc:spChg chg="del">
          <ac:chgData name="Melissa Diaz" userId="a451ce6a434597ee" providerId="LiveId" clId="{69EE2142-CC5B-488C-9D20-FC5E38582D49}" dt="2021-12-27T23:30:24.014" v="929" actId="478"/>
          <ac:spMkLst>
            <pc:docMk/>
            <pc:sldMasterMk cId="1627648211" sldId="2147483648"/>
            <ac:spMk id="5" creationId="{00000000-0000-0000-0000-000000000000}"/>
          </ac:spMkLst>
        </pc:spChg>
        <pc:spChg chg="del">
          <ac:chgData name="Melissa Diaz" userId="a451ce6a434597ee" providerId="LiveId" clId="{69EE2142-CC5B-488C-9D20-FC5E38582D49}" dt="2021-12-27T23:30:13.617" v="926" actId="478"/>
          <ac:spMkLst>
            <pc:docMk/>
            <pc:sldMasterMk cId="1627648211" sldId="2147483648"/>
            <ac:spMk id="6" creationId="{00000000-0000-0000-0000-000000000000}"/>
          </ac:spMkLst>
        </pc:spChg>
        <pc:spChg chg="del">
          <ac:chgData name="Melissa Diaz" userId="a451ce6a434597ee" providerId="LiveId" clId="{69EE2142-CC5B-488C-9D20-FC5E38582D49}" dt="2021-12-27T23:30:24.014" v="929" actId="478"/>
          <ac:spMkLst>
            <pc:docMk/>
            <pc:sldMasterMk cId="1627648211" sldId="2147483648"/>
            <ac:spMk id="9" creationId="{14EFF758-8204-440A-A615-2BCBFBFD1395}"/>
          </ac:spMkLst>
        </pc:spChg>
        <pc:spChg chg="del">
          <ac:chgData name="Melissa Diaz" userId="a451ce6a434597ee" providerId="LiveId" clId="{69EE2142-CC5B-488C-9D20-FC5E38582D49}" dt="2021-12-27T23:30:24.014" v="929" actId="478"/>
          <ac:spMkLst>
            <pc:docMk/>
            <pc:sldMasterMk cId="1627648211" sldId="2147483648"/>
            <ac:spMk id="10" creationId="{07F87442-774A-40AB-BC73-1F5BC5048D35}"/>
          </ac:spMkLst>
        </pc:spChg>
        <pc:spChg chg="add mod modCrop">
          <ac:chgData name="Melissa Diaz" userId="a451ce6a434597ee" providerId="LiveId" clId="{69EE2142-CC5B-488C-9D20-FC5E38582D49}" dt="2021-12-27T23:28:49.324" v="925" actId="206"/>
          <ac:spMkLst>
            <pc:docMk/>
            <pc:sldMasterMk cId="1627648211" sldId="2147483648"/>
            <ac:spMk id="12" creationId="{7048C6C5-C767-4CB8-93FE-7374063734AD}"/>
          </ac:spMkLst>
        </pc:spChg>
        <pc:spChg chg="add del mod">
          <ac:chgData name="Melissa Diaz" userId="a451ce6a434597ee" providerId="LiveId" clId="{69EE2142-CC5B-488C-9D20-FC5E38582D49}" dt="2021-12-27T22:54:16.643" v="542" actId="21"/>
          <ac:spMkLst>
            <pc:docMk/>
            <pc:sldMasterMk cId="1627648211" sldId="2147483648"/>
            <ac:spMk id="13" creationId="{8C8CE1F9-63A4-4BC7-85EC-0DA5343EAA53}"/>
          </ac:spMkLst>
        </pc:spChg>
        <pc:spChg chg="del">
          <ac:chgData name="Melissa Diaz" userId="a451ce6a434597ee" providerId="LiveId" clId="{69EE2142-CC5B-488C-9D20-FC5E38582D49}" dt="2021-12-27T22:46:47.786" v="466" actId="478"/>
          <ac:spMkLst>
            <pc:docMk/>
            <pc:sldMasterMk cId="1627648211" sldId="2147483648"/>
            <ac:spMk id="14" creationId="{DC69EBD7-13BB-4D43-B910-10FB9D59C017}"/>
          </ac:spMkLst>
        </pc:spChg>
        <pc:picChg chg="add del">
          <ac:chgData name="Melissa Diaz" userId="a451ce6a434597ee" providerId="LiveId" clId="{69EE2142-CC5B-488C-9D20-FC5E38582D49}" dt="2021-12-27T23:30:17.034" v="928" actId="478"/>
          <ac:picMkLst>
            <pc:docMk/>
            <pc:sldMasterMk cId="1627648211" sldId="2147483648"/>
            <ac:picMk id="8" creationId="{48F412F3-6CE8-4713-9116-BB9BDB76226A}"/>
          </ac:picMkLst>
        </pc:picChg>
        <pc:picChg chg="del">
          <ac:chgData name="Melissa Diaz" userId="a451ce6a434597ee" providerId="LiveId" clId="{69EE2142-CC5B-488C-9D20-FC5E38582D49}" dt="2021-12-27T22:46:48.976" v="467" actId="478"/>
          <ac:picMkLst>
            <pc:docMk/>
            <pc:sldMasterMk cId="1627648211" sldId="2147483648"/>
            <ac:picMk id="11" creationId="{799CAE25-B9B7-4BD8-8093-22B7AB88687C}"/>
          </ac:picMkLst>
        </pc:picChg>
        <pc:sldLayoutChg chg="addSp delSp modSp mod">
          <pc:chgData name="Melissa Diaz" userId="a451ce6a434597ee" providerId="LiveId" clId="{69EE2142-CC5B-488C-9D20-FC5E38582D49}" dt="2021-12-27T23:27:23.560" v="876" actId="1076"/>
          <pc:sldLayoutMkLst>
            <pc:docMk/>
            <pc:sldMasterMk cId="1627648211" sldId="2147483648"/>
            <pc:sldLayoutMk cId="886106463" sldId="2147483649"/>
          </pc:sldLayoutMkLst>
          <pc:spChg chg="add del mod">
            <ac:chgData name="Melissa Diaz" userId="a451ce6a434597ee" providerId="LiveId" clId="{69EE2142-CC5B-488C-9D20-FC5E38582D49}" dt="2021-12-27T23:27:08.336" v="872" actId="478"/>
            <ac:spMkLst>
              <pc:docMk/>
              <pc:sldMasterMk cId="1627648211" sldId="2147483648"/>
              <pc:sldLayoutMk cId="886106463" sldId="2147483649"/>
              <ac:spMk id="6" creationId="{F7DFFBB7-C19C-4A72-9B4E-3FCF5249497C}"/>
            </ac:spMkLst>
          </pc:spChg>
          <pc:spChg chg="add mod">
            <ac:chgData name="Melissa Diaz" userId="a451ce6a434597ee" providerId="LiveId" clId="{69EE2142-CC5B-488C-9D20-FC5E38582D49}" dt="2021-12-27T23:26:49.541" v="867" actId="167"/>
            <ac:spMkLst>
              <pc:docMk/>
              <pc:sldMasterMk cId="1627648211" sldId="2147483648"/>
              <pc:sldLayoutMk cId="886106463" sldId="2147483649"/>
              <ac:spMk id="8" creationId="{47DC2667-B4C9-480F-B7D5-92D4E6F22A20}"/>
            </ac:spMkLst>
          </pc:spChg>
          <pc:spChg chg="mod">
            <ac:chgData name="Melissa Diaz" userId="a451ce6a434597ee" providerId="LiveId" clId="{69EE2142-CC5B-488C-9D20-FC5E38582D49}" dt="2021-12-27T23:27:23.560" v="876" actId="1076"/>
            <ac:spMkLst>
              <pc:docMk/>
              <pc:sldMasterMk cId="1627648211" sldId="2147483648"/>
              <pc:sldLayoutMk cId="886106463" sldId="2147483649"/>
              <ac:spMk id="11" creationId="{00000000-0000-0000-0000-000000000000}"/>
            </ac:spMkLst>
          </pc:spChg>
          <pc:spChg chg="add mod">
            <ac:chgData name="Melissa Diaz" userId="a451ce6a434597ee" providerId="LiveId" clId="{69EE2142-CC5B-488C-9D20-FC5E38582D49}" dt="2021-12-27T23:26:49.541" v="867" actId="167"/>
            <ac:spMkLst>
              <pc:docMk/>
              <pc:sldMasterMk cId="1627648211" sldId="2147483648"/>
              <pc:sldLayoutMk cId="886106463" sldId="2147483649"/>
              <ac:spMk id="12" creationId="{F534E040-C7B7-499C-9CC7-8B09AD0148B0}"/>
            </ac:spMkLst>
          </pc:spChg>
          <pc:picChg chg="add mod">
            <ac:chgData name="Melissa Diaz" userId="a451ce6a434597ee" providerId="LiveId" clId="{69EE2142-CC5B-488C-9D20-FC5E38582D49}" dt="2021-12-27T23:26:49.541" v="867" actId="167"/>
            <ac:picMkLst>
              <pc:docMk/>
              <pc:sldMasterMk cId="1627648211" sldId="2147483648"/>
              <pc:sldLayoutMk cId="886106463" sldId="2147483649"/>
              <ac:picMk id="5" creationId="{18ED2F23-2200-4151-AE45-87762233BDE4}"/>
            </ac:picMkLst>
          </pc:picChg>
          <pc:picChg chg="del">
            <ac:chgData name="Melissa Diaz" userId="a451ce6a434597ee" providerId="LiveId" clId="{69EE2142-CC5B-488C-9D20-FC5E38582D49}" dt="2021-12-27T23:26:42.360" v="864" actId="478"/>
            <ac:picMkLst>
              <pc:docMk/>
              <pc:sldMasterMk cId="1627648211" sldId="2147483648"/>
              <pc:sldLayoutMk cId="886106463" sldId="2147483649"/>
              <ac:picMk id="7" creationId="{04C57B6F-A201-470A-9442-D6FFF6FE1D30}"/>
            </ac:picMkLst>
          </pc:picChg>
          <pc:picChg chg="del">
            <ac:chgData name="Melissa Diaz" userId="a451ce6a434597ee" providerId="LiveId" clId="{69EE2142-CC5B-488C-9D20-FC5E38582D49}" dt="2021-12-27T23:26:43.568" v="865" actId="478"/>
            <ac:picMkLst>
              <pc:docMk/>
              <pc:sldMasterMk cId="1627648211" sldId="2147483648"/>
              <pc:sldLayoutMk cId="886106463" sldId="2147483649"/>
              <ac:picMk id="9" creationId="{AC36927F-05AC-4F25-B87A-13D1BF00CE8B}"/>
            </ac:picMkLst>
          </pc:picChg>
          <pc:picChg chg="add mod">
            <ac:chgData name="Melissa Diaz" userId="a451ce6a434597ee" providerId="LiveId" clId="{69EE2142-CC5B-488C-9D20-FC5E38582D49}" dt="2021-12-27T23:26:49.541" v="867" actId="167"/>
            <ac:picMkLst>
              <pc:docMk/>
              <pc:sldMasterMk cId="1627648211" sldId="2147483648"/>
              <pc:sldLayoutMk cId="886106463" sldId="2147483649"/>
              <ac:picMk id="10" creationId="{78129953-2178-47C0-ABEF-B42E928144D6}"/>
            </ac:picMkLst>
          </pc:picChg>
        </pc:sldLayoutChg>
        <pc:sldLayoutChg chg="modSp mod">
          <pc:chgData name="Melissa Diaz" userId="a451ce6a434597ee" providerId="LiveId" clId="{69EE2142-CC5B-488C-9D20-FC5E38582D49}" dt="2021-09-20T13:51:18.190" v="126" actId="404"/>
          <pc:sldLayoutMkLst>
            <pc:docMk/>
            <pc:sldMasterMk cId="1627648211" sldId="2147483648"/>
            <pc:sldLayoutMk cId="775504204" sldId="2147483650"/>
          </pc:sldLayoutMkLst>
          <pc:spChg chg="mod">
            <ac:chgData name="Melissa Diaz" userId="a451ce6a434597ee" providerId="LiveId" clId="{69EE2142-CC5B-488C-9D20-FC5E38582D49}" dt="2021-09-20T13:51:18.190" v="126" actId="404"/>
            <ac:spMkLst>
              <pc:docMk/>
              <pc:sldMasterMk cId="1627648211" sldId="2147483648"/>
              <pc:sldLayoutMk cId="775504204" sldId="2147483650"/>
              <ac:spMk id="3" creationId="{00000000-0000-0000-0000-000000000000}"/>
            </ac:spMkLst>
          </pc:spChg>
          <pc:spChg chg="mod">
            <ac:chgData name="Melissa Diaz" userId="a451ce6a434597ee" providerId="LiveId" clId="{69EE2142-CC5B-488C-9D20-FC5E38582D49}" dt="2021-09-20T13:48:35.348" v="70" actId="20577"/>
            <ac:spMkLst>
              <pc:docMk/>
              <pc:sldMasterMk cId="1627648211" sldId="2147483648"/>
              <pc:sldLayoutMk cId="775504204" sldId="2147483650"/>
              <ac:spMk id="9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8:46.522" v="74"/>
          <pc:sldLayoutMkLst>
            <pc:docMk/>
            <pc:sldMasterMk cId="1627648211" sldId="2147483648"/>
            <pc:sldLayoutMk cId="2262444897" sldId="2147483651"/>
          </pc:sldLayoutMkLst>
          <pc:spChg chg="del">
            <ac:chgData name="Melissa Diaz" userId="a451ce6a434597ee" providerId="LiveId" clId="{69EE2142-CC5B-488C-9D20-FC5E38582D49}" dt="2021-09-20T13:48:46.255" v="73" actId="478"/>
            <ac:spMkLst>
              <pc:docMk/>
              <pc:sldMasterMk cId="1627648211" sldId="2147483648"/>
              <pc:sldLayoutMk cId="2262444897" sldId="2147483651"/>
              <ac:spMk id="17" creationId="{00000000-0000-0000-0000-000000000000}"/>
            </ac:spMkLst>
          </pc:spChg>
          <pc:spChg chg="add mod">
            <ac:chgData name="Melissa Diaz" userId="a451ce6a434597ee" providerId="LiveId" clId="{69EE2142-CC5B-488C-9D20-FC5E38582D49}" dt="2021-09-20T13:48:46.522" v="74"/>
            <ac:spMkLst>
              <pc:docMk/>
              <pc:sldMasterMk cId="1627648211" sldId="2147483648"/>
              <pc:sldLayoutMk cId="2262444897" sldId="2147483651"/>
              <ac:spMk id="18" creationId="{F1B12E29-F71A-4CA3-8A4E-16084D8D677A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8:59.207" v="82"/>
          <pc:sldLayoutMkLst>
            <pc:docMk/>
            <pc:sldMasterMk cId="1627648211" sldId="2147483648"/>
            <pc:sldLayoutMk cId="1218211403" sldId="2147483654"/>
          </pc:sldLayoutMkLst>
          <pc:spChg chg="add mod">
            <ac:chgData name="Melissa Diaz" userId="a451ce6a434597ee" providerId="LiveId" clId="{69EE2142-CC5B-488C-9D20-FC5E38582D49}" dt="2021-09-20T13:48:59.207" v="82"/>
            <ac:spMkLst>
              <pc:docMk/>
              <pc:sldMasterMk cId="1627648211" sldId="2147483648"/>
              <pc:sldLayoutMk cId="1218211403" sldId="2147483654"/>
              <ac:spMk id="15" creationId="{0A2C576C-BBA9-4A00-9837-80E587F6E0E6}"/>
            </ac:spMkLst>
          </pc:spChg>
          <pc:spChg chg="del">
            <ac:chgData name="Melissa Diaz" userId="a451ce6a434597ee" providerId="LiveId" clId="{69EE2142-CC5B-488C-9D20-FC5E38582D49}" dt="2021-09-20T13:48:58.951" v="81" actId="478"/>
            <ac:spMkLst>
              <pc:docMk/>
              <pc:sldMasterMk cId="1627648211" sldId="2147483648"/>
              <pc:sldLayoutMk cId="1218211403" sldId="2147483654"/>
              <ac:spMk id="16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51:26.828" v="128" actId="404"/>
          <pc:sldLayoutMkLst>
            <pc:docMk/>
            <pc:sldMasterMk cId="1627648211" sldId="2147483648"/>
            <pc:sldLayoutMk cId="1116636350" sldId="2147483655"/>
          </pc:sldLayoutMkLst>
          <pc:spChg chg="mod">
            <ac:chgData name="Melissa Diaz" userId="a451ce6a434597ee" providerId="LiveId" clId="{69EE2142-CC5B-488C-9D20-FC5E38582D49}" dt="2021-09-20T13:51:26.828" v="128" actId="404"/>
            <ac:spMkLst>
              <pc:docMk/>
              <pc:sldMasterMk cId="1627648211" sldId="2147483648"/>
              <pc:sldLayoutMk cId="1116636350" sldId="2147483655"/>
              <ac:spMk id="3" creationId="{00000000-0000-0000-0000-000000000000}"/>
            </ac:spMkLst>
          </pc:spChg>
          <pc:spChg chg="del">
            <ac:chgData name="Melissa Diaz" userId="a451ce6a434597ee" providerId="LiveId" clId="{69EE2142-CC5B-488C-9D20-FC5E38582D49}" dt="2021-09-20T13:48:42.696" v="71" actId="478"/>
            <ac:spMkLst>
              <pc:docMk/>
              <pc:sldMasterMk cId="1627648211" sldId="2147483648"/>
              <pc:sldLayoutMk cId="1116636350" sldId="2147483655"/>
              <ac:spMk id="9" creationId="{00000000-0000-0000-0000-000000000000}"/>
            </ac:spMkLst>
          </pc:spChg>
          <pc:spChg chg="add mod">
            <ac:chgData name="Melissa Diaz" userId="a451ce6a434597ee" providerId="LiveId" clId="{69EE2142-CC5B-488C-9D20-FC5E38582D49}" dt="2021-09-20T13:48:43.020" v="72"/>
            <ac:spMkLst>
              <pc:docMk/>
              <pc:sldMasterMk cId="1627648211" sldId="2147483648"/>
              <pc:sldLayoutMk cId="1116636350" sldId="2147483655"/>
              <ac:spMk id="11" creationId="{ABFFC370-8869-49B6-8394-910A62BBF87F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8:52.787" v="78"/>
          <pc:sldLayoutMkLst>
            <pc:docMk/>
            <pc:sldMasterMk cId="1627648211" sldId="2147483648"/>
            <pc:sldLayoutMk cId="2450448235" sldId="2147483656"/>
          </pc:sldLayoutMkLst>
          <pc:spChg chg="add mod">
            <ac:chgData name="Melissa Diaz" userId="a451ce6a434597ee" providerId="LiveId" clId="{69EE2142-CC5B-488C-9D20-FC5E38582D49}" dt="2021-09-20T13:48:52.787" v="78"/>
            <ac:spMkLst>
              <pc:docMk/>
              <pc:sldMasterMk cId="1627648211" sldId="2147483648"/>
              <pc:sldLayoutMk cId="2450448235" sldId="2147483656"/>
              <ac:spMk id="50" creationId="{A3A89413-9B03-4016-BF51-1EF7EC4EE841}"/>
            </ac:spMkLst>
          </pc:spChg>
          <pc:spChg chg="del">
            <ac:chgData name="Melissa Diaz" userId="a451ce6a434597ee" providerId="LiveId" clId="{69EE2142-CC5B-488C-9D20-FC5E38582D49}" dt="2021-09-20T13:48:52.503" v="77" actId="478"/>
            <ac:spMkLst>
              <pc:docMk/>
              <pc:sldMasterMk cId="1627648211" sldId="2147483648"/>
              <pc:sldLayoutMk cId="2450448235" sldId="2147483656"/>
              <ac:spMk id="91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8:55.937" v="80"/>
          <pc:sldLayoutMkLst>
            <pc:docMk/>
            <pc:sldMasterMk cId="1627648211" sldId="2147483648"/>
            <pc:sldLayoutMk cId="724041562" sldId="2147483657"/>
          </pc:sldLayoutMkLst>
          <pc:spChg chg="add mod">
            <ac:chgData name="Melissa Diaz" userId="a451ce6a434597ee" providerId="LiveId" clId="{69EE2142-CC5B-488C-9D20-FC5E38582D49}" dt="2021-09-20T13:48:55.937" v="80"/>
            <ac:spMkLst>
              <pc:docMk/>
              <pc:sldMasterMk cId="1627648211" sldId="2147483648"/>
              <pc:sldLayoutMk cId="724041562" sldId="2147483657"/>
              <ac:spMk id="15" creationId="{55562F86-68E1-4E58-9751-4818383FBB8B}"/>
            </ac:spMkLst>
          </pc:spChg>
          <pc:spChg chg="del">
            <ac:chgData name="Melissa Diaz" userId="a451ce6a434597ee" providerId="LiveId" clId="{69EE2142-CC5B-488C-9D20-FC5E38582D49}" dt="2021-09-20T13:48:55.688" v="79" actId="478"/>
            <ac:spMkLst>
              <pc:docMk/>
              <pc:sldMasterMk cId="1627648211" sldId="2147483648"/>
              <pc:sldLayoutMk cId="724041562" sldId="2147483657"/>
              <ac:spMk id="126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8:49.709" v="76"/>
          <pc:sldLayoutMkLst>
            <pc:docMk/>
            <pc:sldMasterMk cId="1627648211" sldId="2147483648"/>
            <pc:sldLayoutMk cId="666236874" sldId="2147483658"/>
          </pc:sldLayoutMkLst>
          <pc:spChg chg="add mod">
            <ac:chgData name="Melissa Diaz" userId="a451ce6a434597ee" providerId="LiveId" clId="{69EE2142-CC5B-488C-9D20-FC5E38582D49}" dt="2021-09-20T13:48:49.709" v="76"/>
            <ac:spMkLst>
              <pc:docMk/>
              <pc:sldMasterMk cId="1627648211" sldId="2147483648"/>
              <pc:sldLayoutMk cId="666236874" sldId="2147483658"/>
              <ac:spMk id="15" creationId="{94632554-1473-4E68-B062-E748B49B09CD}"/>
            </ac:spMkLst>
          </pc:spChg>
          <pc:spChg chg="del">
            <ac:chgData name="Melissa Diaz" userId="a451ce6a434597ee" providerId="LiveId" clId="{69EE2142-CC5B-488C-9D20-FC5E38582D49}" dt="2021-09-20T13:48:49.431" v="75" actId="478"/>
            <ac:spMkLst>
              <pc:docMk/>
              <pc:sldMasterMk cId="1627648211" sldId="2147483648"/>
              <pc:sldLayoutMk cId="666236874" sldId="2147483658"/>
              <ac:spMk id="16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49:02.361" v="84"/>
          <pc:sldLayoutMkLst>
            <pc:docMk/>
            <pc:sldMasterMk cId="1627648211" sldId="2147483648"/>
            <pc:sldLayoutMk cId="2368126138" sldId="2147483659"/>
          </pc:sldLayoutMkLst>
          <pc:spChg chg="add mod">
            <ac:chgData name="Melissa Diaz" userId="a451ce6a434597ee" providerId="LiveId" clId="{69EE2142-CC5B-488C-9D20-FC5E38582D49}" dt="2021-09-20T13:49:02.361" v="84"/>
            <ac:spMkLst>
              <pc:docMk/>
              <pc:sldMasterMk cId="1627648211" sldId="2147483648"/>
              <pc:sldLayoutMk cId="2368126138" sldId="2147483659"/>
              <ac:spMk id="28" creationId="{18496184-5F88-42B6-8CC2-1FC93A1A899B}"/>
            </ac:spMkLst>
          </pc:spChg>
          <pc:spChg chg="del">
            <ac:chgData name="Melissa Diaz" userId="a451ce6a434597ee" providerId="LiveId" clId="{69EE2142-CC5B-488C-9D20-FC5E38582D49}" dt="2021-09-20T13:49:02.038" v="83" actId="478"/>
            <ac:spMkLst>
              <pc:docMk/>
              <pc:sldMasterMk cId="1627648211" sldId="2147483648"/>
              <pc:sldLayoutMk cId="2368126138" sldId="2147483659"/>
              <ac:spMk id="59" creationId="{00000000-0000-0000-0000-000000000000}"/>
            </ac:spMkLst>
          </pc:spChg>
        </pc:sldLayoutChg>
        <pc:sldLayoutChg chg="addSp delSp modSp mod">
          <pc:chgData name="Melissa Diaz" userId="a451ce6a434597ee" providerId="LiveId" clId="{69EE2142-CC5B-488C-9D20-FC5E38582D49}" dt="2021-09-20T13:50:23.951" v="124" actId="1035"/>
          <pc:sldLayoutMkLst>
            <pc:docMk/>
            <pc:sldMasterMk cId="1627648211" sldId="2147483648"/>
            <pc:sldLayoutMk cId="4100848614" sldId="2147483660"/>
          </pc:sldLayoutMkLst>
          <pc:spChg chg="add del mod">
            <ac:chgData name="Melissa Diaz" userId="a451ce6a434597ee" providerId="LiveId" clId="{69EE2142-CC5B-488C-9D20-FC5E38582D49}" dt="2021-09-20T13:50:16.113" v="111" actId="21"/>
            <ac:spMkLst>
              <pc:docMk/>
              <pc:sldMasterMk cId="1627648211" sldId="2147483648"/>
              <pc:sldLayoutMk cId="4100848614" sldId="2147483660"/>
              <ac:spMk id="4" creationId="{310A651E-2E36-41AB-8A5E-FCA261E00163}"/>
            </ac:spMkLst>
          </pc:spChg>
          <pc:spChg chg="del">
            <ac:chgData name="Melissa Diaz" userId="a451ce6a434597ee" providerId="LiveId" clId="{69EE2142-CC5B-488C-9D20-FC5E38582D49}" dt="2021-09-20T13:49:05.575" v="85" actId="478"/>
            <ac:spMkLst>
              <pc:docMk/>
              <pc:sldMasterMk cId="1627648211" sldId="2147483648"/>
              <pc:sldLayoutMk cId="4100848614" sldId="2147483660"/>
              <ac:spMk id="10" creationId="{00000000-0000-0000-0000-000000000000}"/>
            </ac:spMkLst>
          </pc:spChg>
          <pc:spChg chg="add mod">
            <ac:chgData name="Melissa Diaz" userId="a451ce6a434597ee" providerId="LiveId" clId="{69EE2142-CC5B-488C-9D20-FC5E38582D49}" dt="2021-09-20T13:49:05.802" v="86"/>
            <ac:spMkLst>
              <pc:docMk/>
              <pc:sldMasterMk cId="1627648211" sldId="2147483648"/>
              <pc:sldLayoutMk cId="4100848614" sldId="2147483660"/>
              <ac:spMk id="11" creationId="{FBA0B933-07F9-458B-A460-D24BBDE96DF8}"/>
            </ac:spMkLst>
          </pc:spChg>
          <pc:picChg chg="add mod modCrop">
            <ac:chgData name="Melissa Diaz" userId="a451ce6a434597ee" providerId="LiveId" clId="{69EE2142-CC5B-488C-9D20-FC5E38582D49}" dt="2021-09-20T13:49:12.860" v="87" actId="1076"/>
            <ac:picMkLst>
              <pc:docMk/>
              <pc:sldMasterMk cId="1627648211" sldId="2147483648"/>
              <pc:sldLayoutMk cId="4100848614" sldId="2147483660"/>
              <ac:picMk id="3" creationId="{1BF6553B-3F82-44A6-BE44-F006E9E500BC}"/>
            </ac:picMkLst>
          </pc:picChg>
          <pc:picChg chg="del">
            <ac:chgData name="Melissa Diaz" userId="a451ce6a434597ee" providerId="LiveId" clId="{69EE2142-CC5B-488C-9D20-FC5E38582D49}" dt="2021-09-20T13:46:16.026" v="1" actId="478"/>
            <ac:picMkLst>
              <pc:docMk/>
              <pc:sldMasterMk cId="1627648211" sldId="2147483648"/>
              <pc:sldLayoutMk cId="4100848614" sldId="2147483660"/>
              <ac:picMk id="7" creationId="{191912DE-F0BF-4008-86D8-553C6009A2DF}"/>
            </ac:picMkLst>
          </pc:picChg>
          <pc:picChg chg="add del mod">
            <ac:chgData name="Melissa Diaz" userId="a451ce6a434597ee" providerId="LiveId" clId="{69EE2142-CC5B-488C-9D20-FC5E38582D49}" dt="2021-09-20T13:50:11.978" v="108"/>
            <ac:picMkLst>
              <pc:docMk/>
              <pc:sldMasterMk cId="1627648211" sldId="2147483648"/>
              <pc:sldLayoutMk cId="4100848614" sldId="2147483660"/>
              <ac:picMk id="9" creationId="{393E94C1-237F-49EC-BEDA-346C84ADFFC5}"/>
            </ac:picMkLst>
          </pc:picChg>
          <pc:picChg chg="add mod">
            <ac:chgData name="Melissa Diaz" userId="a451ce6a434597ee" providerId="LiveId" clId="{69EE2142-CC5B-488C-9D20-FC5E38582D49}" dt="2021-09-20T13:50:23.951" v="124" actId="1035"/>
            <ac:picMkLst>
              <pc:docMk/>
              <pc:sldMasterMk cId="1627648211" sldId="2147483648"/>
              <pc:sldLayoutMk cId="4100848614" sldId="2147483660"/>
              <ac:picMk id="12" creationId="{A11C6C62-98B0-4BB7-B6B0-272691FF98FD}"/>
            </ac:picMkLst>
          </pc:picChg>
          <pc:picChg chg="del">
            <ac:chgData name="Melissa Diaz" userId="a451ce6a434597ee" providerId="LiveId" clId="{69EE2142-CC5B-488C-9D20-FC5E38582D49}" dt="2021-09-20T13:46:13.667" v="0" actId="478"/>
            <ac:picMkLst>
              <pc:docMk/>
              <pc:sldMasterMk cId="1627648211" sldId="2147483648"/>
              <pc:sldLayoutMk cId="4100848614" sldId="2147483660"/>
              <ac:picMk id="1026" creationId="{00000000-0000-0000-0000-000000000000}"/>
            </ac:picMkLst>
          </pc:picChg>
          <pc:cxnChg chg="add mod">
            <ac:chgData name="Melissa Diaz" userId="a451ce6a434597ee" providerId="LiveId" clId="{69EE2142-CC5B-488C-9D20-FC5E38582D49}" dt="2021-09-20T13:49:38.566" v="101" actId="1035"/>
            <ac:cxnSpMkLst>
              <pc:docMk/>
              <pc:sldMasterMk cId="1627648211" sldId="2147483648"/>
              <pc:sldLayoutMk cId="4100848614" sldId="2147483660"/>
              <ac:cxnSpMk id="8" creationId="{ADDE9B7A-2CEA-4B5E-8F2A-517658751DCD}"/>
            </ac:cxnSpMkLst>
          </pc:cxnChg>
        </pc:sldLayoutChg>
      </pc:sldMasterChg>
    </pc:docChg>
  </pc:docChgLst>
  <pc:docChgLst>
    <pc:chgData name="Melissa Diaz" userId="a78687fe-fd49-4c2e-93a0-073fc167b654" providerId="ADAL" clId="{34A86C69-2E31-470F-8879-3E622F7E1B65}"/>
    <pc:docChg chg="modSld">
      <pc:chgData name="Melissa Diaz" userId="a78687fe-fd49-4c2e-93a0-073fc167b654" providerId="ADAL" clId="{34A86C69-2E31-470F-8879-3E622F7E1B65}" dt="2022-08-24T14:21:35.547" v="82" actId="14826"/>
      <pc:docMkLst>
        <pc:docMk/>
      </pc:docMkLst>
      <pc:sldChg chg="modSp mod">
        <pc:chgData name="Melissa Diaz" userId="a78687fe-fd49-4c2e-93a0-073fc167b654" providerId="ADAL" clId="{34A86C69-2E31-470F-8879-3E622F7E1B65}" dt="2022-08-24T14:21:35.547" v="82" actId="14826"/>
        <pc:sldMkLst>
          <pc:docMk/>
          <pc:sldMk cId="4142683680" sldId="270"/>
        </pc:sldMkLst>
        <pc:spChg chg="mod">
          <ac:chgData name="Melissa Diaz" userId="a78687fe-fd49-4c2e-93a0-073fc167b654" providerId="ADAL" clId="{34A86C69-2E31-470F-8879-3E622F7E1B65}" dt="2022-08-24T14:21:10.560" v="81" actId="20577"/>
          <ac:spMkLst>
            <pc:docMk/>
            <pc:sldMk cId="4142683680" sldId="270"/>
            <ac:spMk id="9" creationId="{E9B9F3B6-6E31-4A81-997D-8951D6C9EC73}"/>
          </ac:spMkLst>
        </pc:spChg>
        <pc:picChg chg="mod">
          <ac:chgData name="Melissa Diaz" userId="a78687fe-fd49-4c2e-93a0-073fc167b654" providerId="ADAL" clId="{34A86C69-2E31-470F-8879-3E622F7E1B65}" dt="2022-08-24T14:21:35.547" v="82" actId="14826"/>
          <ac:picMkLst>
            <pc:docMk/>
            <pc:sldMk cId="4142683680" sldId="270"/>
            <ac:picMk id="7" creationId="{E119A136-57C0-4D17-82BC-2DDBA065A0CF}"/>
          </ac:picMkLst>
        </pc:picChg>
      </pc:sldChg>
    </pc:docChg>
  </pc:docChgLst>
  <pc:docChgLst>
    <pc:chgData name="Melissa Diaz" userId="a451ce6a434597ee" providerId="Windows Live" clId="Web-{029DCA12-5681-47EF-83F2-E4D5EB0E4303}"/>
    <pc:docChg chg="modSld">
      <pc:chgData name="Melissa Diaz" userId="a451ce6a434597ee" providerId="Windows Live" clId="Web-{029DCA12-5681-47EF-83F2-E4D5EB0E4303}" dt="2021-10-22T15:37:00.361" v="10"/>
      <pc:docMkLst>
        <pc:docMk/>
      </pc:docMkLst>
      <pc:sldChg chg="addSp delSp modSp">
        <pc:chgData name="Melissa Diaz" userId="a451ce6a434597ee" providerId="Windows Live" clId="Web-{029DCA12-5681-47EF-83F2-E4D5EB0E4303}" dt="2021-10-22T15:37:00.361" v="10"/>
        <pc:sldMkLst>
          <pc:docMk/>
          <pc:sldMk cId="342821092" sldId="267"/>
        </pc:sldMkLst>
        <pc:picChg chg="add del mod">
          <ac:chgData name="Melissa Diaz" userId="a451ce6a434597ee" providerId="Windows Live" clId="Web-{029DCA12-5681-47EF-83F2-E4D5EB0E4303}" dt="2021-10-22T15:34:44.420" v="2"/>
          <ac:picMkLst>
            <pc:docMk/>
            <pc:sldMk cId="342821092" sldId="267"/>
            <ac:picMk id="2" creationId="{99893CBD-124B-4BB1-A070-D2EBDBE646C6}"/>
          </ac:picMkLst>
        </pc:picChg>
        <pc:picChg chg="add del mod">
          <ac:chgData name="Melissa Diaz" userId="a451ce6a434597ee" providerId="Windows Live" clId="Web-{029DCA12-5681-47EF-83F2-E4D5EB0E4303}" dt="2021-10-22T15:35:21.843" v="5"/>
          <ac:picMkLst>
            <pc:docMk/>
            <pc:sldMk cId="342821092" sldId="267"/>
            <ac:picMk id="3" creationId="{E284E3C9-AC63-4387-AF79-77D63888D319}"/>
          </ac:picMkLst>
        </pc:picChg>
        <pc:picChg chg="add del mod">
          <ac:chgData name="Melissa Diaz" userId="a451ce6a434597ee" providerId="Windows Live" clId="Web-{029DCA12-5681-47EF-83F2-E4D5EB0E4303}" dt="2021-10-22T15:37:00.361" v="10"/>
          <ac:picMkLst>
            <pc:docMk/>
            <pc:sldMk cId="342821092" sldId="267"/>
            <ac:picMk id="4" creationId="{617FD230-5028-43F1-ADE2-85B2C9EDC604}"/>
          </ac:picMkLst>
        </pc:picChg>
        <pc:picChg chg="mod">
          <ac:chgData name="Melissa Diaz" userId="a451ce6a434597ee" providerId="Windows Live" clId="Web-{029DCA12-5681-47EF-83F2-E4D5EB0E4303}" dt="2021-10-22T15:36:51.861" v="9" actId="1076"/>
          <ac:picMkLst>
            <pc:docMk/>
            <pc:sldMk cId="342821092" sldId="267"/>
            <ac:picMk id="15" creationId="{BD194032-3977-4B9E-ADF6-D25B3075BE53}"/>
          </ac:picMkLst>
        </pc:picChg>
      </pc:sldChg>
    </pc:docChg>
  </pc:docChgLst>
  <pc:docChgLst>
    <pc:chgData name="Melissa Diaz" userId="a78687fe-fd49-4c2e-93a0-073fc167b654" providerId="ADAL" clId="{DDA1A7EC-E99B-4207-96CD-4A455CF94271}"/>
    <pc:docChg chg="modMainMaster">
      <pc:chgData name="Melissa Diaz" userId="a78687fe-fd49-4c2e-93a0-073fc167b654" providerId="ADAL" clId="{DDA1A7EC-E99B-4207-96CD-4A455CF94271}" dt="2022-09-29T01:31:37.529" v="8" actId="20577"/>
      <pc:docMkLst>
        <pc:docMk/>
      </pc:docMkLst>
      <pc:sldMasterChg chg="modSldLayout">
        <pc:chgData name="Melissa Diaz" userId="a78687fe-fd49-4c2e-93a0-073fc167b654" providerId="ADAL" clId="{DDA1A7EC-E99B-4207-96CD-4A455CF94271}" dt="2022-09-29T01:31:37.529" v="8" actId="20577"/>
        <pc:sldMasterMkLst>
          <pc:docMk/>
          <pc:sldMasterMk cId="1627648211" sldId="2147483648"/>
        </pc:sldMasterMkLst>
        <pc:sldLayoutChg chg="modSp mod">
          <pc:chgData name="Melissa Diaz" userId="a78687fe-fd49-4c2e-93a0-073fc167b654" providerId="ADAL" clId="{DDA1A7EC-E99B-4207-96CD-4A455CF94271}" dt="2022-09-29T01:31:08.900" v="0" actId="20577"/>
          <pc:sldLayoutMkLst>
            <pc:docMk/>
            <pc:sldMasterMk cId="1627648211" sldId="2147483648"/>
            <pc:sldLayoutMk cId="775504204" sldId="2147483650"/>
          </pc:sldLayoutMkLst>
          <pc:spChg chg="mod">
            <ac:chgData name="Melissa Diaz" userId="a78687fe-fd49-4c2e-93a0-073fc167b654" providerId="ADAL" clId="{DDA1A7EC-E99B-4207-96CD-4A455CF94271}" dt="2022-09-29T01:31:08.900" v="0" actId="20577"/>
            <ac:spMkLst>
              <pc:docMk/>
              <pc:sldMasterMk cId="1627648211" sldId="2147483648"/>
              <pc:sldLayoutMk cId="775504204" sldId="2147483650"/>
              <ac:spMk id="9" creationId="{00000000-0000-0000-0000-000000000000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19.186" v="3" actId="20577"/>
          <pc:sldLayoutMkLst>
            <pc:docMk/>
            <pc:sldMasterMk cId="1627648211" sldId="2147483648"/>
            <pc:sldLayoutMk cId="2262444897" sldId="2147483651"/>
          </pc:sldLayoutMkLst>
          <pc:spChg chg="mod">
            <ac:chgData name="Melissa Diaz" userId="a78687fe-fd49-4c2e-93a0-073fc167b654" providerId="ADAL" clId="{DDA1A7EC-E99B-4207-96CD-4A455CF94271}" dt="2022-09-29T01:31:19.186" v="3" actId="20577"/>
            <ac:spMkLst>
              <pc:docMk/>
              <pc:sldMasterMk cId="1627648211" sldId="2147483648"/>
              <pc:sldLayoutMk cId="2262444897" sldId="2147483651"/>
              <ac:spMk id="18" creationId="{F1B12E29-F71A-4CA3-8A4E-16084D8D677A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29.854" v="6" actId="20577"/>
          <pc:sldLayoutMkLst>
            <pc:docMk/>
            <pc:sldMasterMk cId="1627648211" sldId="2147483648"/>
            <pc:sldLayoutMk cId="1218211403" sldId="2147483654"/>
          </pc:sldLayoutMkLst>
          <pc:spChg chg="mod">
            <ac:chgData name="Melissa Diaz" userId="a78687fe-fd49-4c2e-93a0-073fc167b654" providerId="ADAL" clId="{DDA1A7EC-E99B-4207-96CD-4A455CF94271}" dt="2022-09-29T01:31:29.854" v="6" actId="20577"/>
            <ac:spMkLst>
              <pc:docMk/>
              <pc:sldMasterMk cId="1627648211" sldId="2147483648"/>
              <pc:sldLayoutMk cId="1218211403" sldId="2147483654"/>
              <ac:spMk id="15" creationId="{0A2C576C-BBA9-4A00-9837-80E587F6E0E6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16.321" v="2" actId="20577"/>
          <pc:sldLayoutMkLst>
            <pc:docMk/>
            <pc:sldMasterMk cId="1627648211" sldId="2147483648"/>
            <pc:sldLayoutMk cId="1116636350" sldId="2147483655"/>
          </pc:sldLayoutMkLst>
          <pc:spChg chg="mod">
            <ac:chgData name="Melissa Diaz" userId="a78687fe-fd49-4c2e-93a0-073fc167b654" providerId="ADAL" clId="{DDA1A7EC-E99B-4207-96CD-4A455CF94271}" dt="2022-09-29T01:31:16.321" v="2" actId="20577"/>
            <ac:spMkLst>
              <pc:docMk/>
              <pc:sldMasterMk cId="1627648211" sldId="2147483648"/>
              <pc:sldLayoutMk cId="1116636350" sldId="2147483655"/>
              <ac:spMk id="11" creationId="{ABFFC370-8869-49B6-8394-910A62BBF87F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26.446" v="5" actId="20577"/>
          <pc:sldLayoutMkLst>
            <pc:docMk/>
            <pc:sldMasterMk cId="1627648211" sldId="2147483648"/>
            <pc:sldLayoutMk cId="724041562" sldId="2147483657"/>
          </pc:sldLayoutMkLst>
          <pc:spChg chg="mod">
            <ac:chgData name="Melissa Diaz" userId="a78687fe-fd49-4c2e-93a0-073fc167b654" providerId="ADAL" clId="{DDA1A7EC-E99B-4207-96CD-4A455CF94271}" dt="2022-09-29T01:31:26.446" v="5" actId="20577"/>
            <ac:spMkLst>
              <pc:docMk/>
              <pc:sldMasterMk cId="1627648211" sldId="2147483648"/>
              <pc:sldLayoutMk cId="724041562" sldId="2147483657"/>
              <ac:spMk id="15" creationId="{55562F86-68E1-4E58-9751-4818383FBB8B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22.003" v="4" actId="20577"/>
          <pc:sldLayoutMkLst>
            <pc:docMk/>
            <pc:sldMasterMk cId="1627648211" sldId="2147483648"/>
            <pc:sldLayoutMk cId="666236874" sldId="2147483658"/>
          </pc:sldLayoutMkLst>
          <pc:spChg chg="mod">
            <ac:chgData name="Melissa Diaz" userId="a78687fe-fd49-4c2e-93a0-073fc167b654" providerId="ADAL" clId="{DDA1A7EC-E99B-4207-96CD-4A455CF94271}" dt="2022-09-29T01:31:22.003" v="4" actId="20577"/>
            <ac:spMkLst>
              <pc:docMk/>
              <pc:sldMasterMk cId="1627648211" sldId="2147483648"/>
              <pc:sldLayoutMk cId="666236874" sldId="2147483658"/>
              <ac:spMk id="15" creationId="{94632554-1473-4E68-B062-E748B49B09CD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33.045" v="7" actId="20577"/>
          <pc:sldLayoutMkLst>
            <pc:docMk/>
            <pc:sldMasterMk cId="1627648211" sldId="2147483648"/>
            <pc:sldLayoutMk cId="2368126138" sldId="2147483659"/>
          </pc:sldLayoutMkLst>
          <pc:spChg chg="mod">
            <ac:chgData name="Melissa Diaz" userId="a78687fe-fd49-4c2e-93a0-073fc167b654" providerId="ADAL" clId="{DDA1A7EC-E99B-4207-96CD-4A455CF94271}" dt="2022-09-29T01:31:33.045" v="7" actId="20577"/>
            <ac:spMkLst>
              <pc:docMk/>
              <pc:sldMasterMk cId="1627648211" sldId="2147483648"/>
              <pc:sldLayoutMk cId="2368126138" sldId="2147483659"/>
              <ac:spMk id="28" creationId="{18496184-5F88-42B6-8CC2-1FC93A1A899B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37.529" v="8" actId="20577"/>
          <pc:sldLayoutMkLst>
            <pc:docMk/>
            <pc:sldMasterMk cId="1627648211" sldId="2147483648"/>
            <pc:sldLayoutMk cId="4100848614" sldId="2147483660"/>
          </pc:sldLayoutMkLst>
          <pc:spChg chg="mod">
            <ac:chgData name="Melissa Diaz" userId="a78687fe-fd49-4c2e-93a0-073fc167b654" providerId="ADAL" clId="{DDA1A7EC-E99B-4207-96CD-4A455CF94271}" dt="2022-09-29T01:31:37.529" v="8" actId="20577"/>
            <ac:spMkLst>
              <pc:docMk/>
              <pc:sldMasterMk cId="1627648211" sldId="2147483648"/>
              <pc:sldLayoutMk cId="4100848614" sldId="2147483660"/>
              <ac:spMk id="11" creationId="{FBA0B933-07F9-458B-A460-D24BBDE96DF8}"/>
            </ac:spMkLst>
          </pc:spChg>
        </pc:sldLayoutChg>
        <pc:sldLayoutChg chg="modSp mod">
          <pc:chgData name="Melissa Diaz" userId="a78687fe-fd49-4c2e-93a0-073fc167b654" providerId="ADAL" clId="{DDA1A7EC-E99B-4207-96CD-4A455CF94271}" dt="2022-09-29T01:31:13.038" v="1" actId="20577"/>
          <pc:sldLayoutMkLst>
            <pc:docMk/>
            <pc:sldMasterMk cId="1627648211" sldId="2147483648"/>
            <pc:sldLayoutMk cId="550856944" sldId="2147483661"/>
          </pc:sldLayoutMkLst>
          <pc:spChg chg="mod">
            <ac:chgData name="Melissa Diaz" userId="a78687fe-fd49-4c2e-93a0-073fc167b654" providerId="ADAL" clId="{DDA1A7EC-E99B-4207-96CD-4A455CF94271}" dt="2022-09-29T01:31:13.038" v="1" actId="20577"/>
            <ac:spMkLst>
              <pc:docMk/>
              <pc:sldMasterMk cId="1627648211" sldId="2147483648"/>
              <pc:sldLayoutMk cId="550856944" sldId="2147483661"/>
              <ac:spMk id="9" creationId="{00000000-0000-0000-0000-000000000000}"/>
            </ac:spMkLst>
          </pc:spChg>
        </pc:sldLayoutChg>
      </pc:sldMasterChg>
    </pc:docChg>
  </pc:docChgLst>
  <pc:docChgLst>
    <pc:chgData name="Melissa Diaz" userId="a78687fe-fd49-4c2e-93a0-073fc167b654" providerId="ADAL" clId="{8638E57F-9D0F-4187-8A15-1EC5ABACB007}"/>
    <pc:docChg chg="custSel addSld delSld modSld">
      <pc:chgData name="Melissa Diaz" userId="a78687fe-fd49-4c2e-93a0-073fc167b654" providerId="ADAL" clId="{8638E57F-9D0F-4187-8A15-1EC5ABACB007}" dt="2022-05-19T15:50:11.698" v="6" actId="700"/>
      <pc:docMkLst>
        <pc:docMk/>
      </pc:docMkLst>
      <pc:sldChg chg="addSp delSp modSp mod modClrScheme chgLayout">
        <pc:chgData name="Melissa Diaz" userId="a78687fe-fd49-4c2e-93a0-073fc167b654" providerId="ADAL" clId="{8638E57F-9D0F-4187-8A15-1EC5ABACB007}" dt="2022-05-19T15:50:11.698" v="6" actId="700"/>
        <pc:sldMkLst>
          <pc:docMk/>
          <pc:sldMk cId="47537628" sldId="259"/>
        </pc:sldMkLst>
        <pc:spChg chg="del mod ord">
          <ac:chgData name="Melissa Diaz" userId="a78687fe-fd49-4c2e-93a0-073fc167b654" providerId="ADAL" clId="{8638E57F-9D0F-4187-8A15-1EC5ABACB007}" dt="2022-05-19T15:44:26.716" v="0" actId="700"/>
          <ac:spMkLst>
            <pc:docMk/>
            <pc:sldMk cId="47537628" sldId="259"/>
            <ac:spMk id="2" creationId="{00000000-0000-0000-0000-000000000000}"/>
          </ac:spMkLst>
        </pc:spChg>
        <pc:spChg chg="add mod ord">
          <ac:chgData name="Melissa Diaz" userId="a78687fe-fd49-4c2e-93a0-073fc167b654" providerId="ADAL" clId="{8638E57F-9D0F-4187-8A15-1EC5ABACB007}" dt="2022-05-19T15:50:11.698" v="6" actId="700"/>
          <ac:spMkLst>
            <pc:docMk/>
            <pc:sldMk cId="47537628" sldId="259"/>
            <ac:spMk id="2" creationId="{D2E55520-EEF3-416C-AA77-D331F4C62304}"/>
          </ac:spMkLst>
        </pc:spChg>
        <pc:spChg chg="del">
          <ac:chgData name="Melissa Diaz" userId="a78687fe-fd49-4c2e-93a0-073fc167b654" providerId="ADAL" clId="{8638E57F-9D0F-4187-8A15-1EC5ABACB007}" dt="2022-05-19T15:44:26.716" v="0" actId="700"/>
          <ac:spMkLst>
            <pc:docMk/>
            <pc:sldMk cId="47537628" sldId="259"/>
            <ac:spMk id="3" creationId="{00000000-0000-0000-0000-000000000000}"/>
          </ac:spMkLst>
        </pc:spChg>
        <pc:spChg chg="add mod ord">
          <ac:chgData name="Melissa Diaz" userId="a78687fe-fd49-4c2e-93a0-073fc167b654" providerId="ADAL" clId="{8638E57F-9D0F-4187-8A15-1EC5ABACB007}" dt="2022-05-19T15:50:11.698" v="6" actId="700"/>
          <ac:spMkLst>
            <pc:docMk/>
            <pc:sldMk cId="47537628" sldId="259"/>
            <ac:spMk id="3" creationId="{4D3623DD-0615-4FAA-A49C-D757588FD76F}"/>
          </ac:spMkLst>
        </pc:spChg>
        <pc:spChg chg="del">
          <ac:chgData name="Melissa Diaz" userId="a78687fe-fd49-4c2e-93a0-073fc167b654" providerId="ADAL" clId="{8638E57F-9D0F-4187-8A15-1EC5ABACB007}" dt="2022-05-19T15:44:26.716" v="0" actId="700"/>
          <ac:spMkLst>
            <pc:docMk/>
            <pc:sldMk cId="47537628" sldId="259"/>
            <ac:spMk id="4" creationId="{00000000-0000-0000-0000-000000000000}"/>
          </ac:spMkLst>
        </pc:spChg>
        <pc:spChg chg="add mod ord">
          <ac:chgData name="Melissa Diaz" userId="a78687fe-fd49-4c2e-93a0-073fc167b654" providerId="ADAL" clId="{8638E57F-9D0F-4187-8A15-1EC5ABACB007}" dt="2022-05-19T15:50:11.698" v="6" actId="700"/>
          <ac:spMkLst>
            <pc:docMk/>
            <pc:sldMk cId="47537628" sldId="259"/>
            <ac:spMk id="4" creationId="{E3FD6BF6-A7F8-4021-BA71-C0F9A8C23741}"/>
          </ac:spMkLst>
        </pc:spChg>
        <pc:spChg chg="add del mod ord">
          <ac:chgData name="Melissa Diaz" userId="a78687fe-fd49-4c2e-93a0-073fc167b654" providerId="ADAL" clId="{8638E57F-9D0F-4187-8A15-1EC5ABACB007}" dt="2022-05-19T15:50:11.698" v="6" actId="700"/>
          <ac:spMkLst>
            <pc:docMk/>
            <pc:sldMk cId="47537628" sldId="259"/>
            <ac:spMk id="5" creationId="{628B1CC1-7C0C-4962-9D9D-50282939980F}"/>
          </ac:spMkLst>
        </pc:spChg>
        <pc:inkChg chg="add del">
          <ac:chgData name="Melissa Diaz" userId="a78687fe-fd49-4c2e-93a0-073fc167b654" providerId="ADAL" clId="{8638E57F-9D0F-4187-8A15-1EC5ABACB007}" dt="2022-05-19T15:50:08.233" v="5"/>
          <ac:inkMkLst>
            <pc:docMk/>
            <pc:sldMk cId="47537628" sldId="259"/>
            <ac:inkMk id="6" creationId="{DDE9CFD0-04D4-4C28-8F52-7E387D0F5B6E}"/>
          </ac:inkMkLst>
        </pc:inkChg>
      </pc:sldChg>
      <pc:sldChg chg="addSp add del mod">
        <pc:chgData name="Melissa Diaz" userId="a78687fe-fd49-4c2e-93a0-073fc167b654" providerId="ADAL" clId="{8638E57F-9D0F-4187-8A15-1EC5ABACB007}" dt="2022-05-19T15:50:00.909" v="4" actId="47"/>
        <pc:sldMkLst>
          <pc:docMk/>
          <pc:sldMk cId="2083928084" sldId="271"/>
        </pc:sldMkLst>
        <pc:inkChg chg="add">
          <ac:chgData name="Melissa Diaz" userId="a78687fe-fd49-4c2e-93a0-073fc167b654" providerId="ADAL" clId="{8638E57F-9D0F-4187-8A15-1EC5ABACB007}" dt="2022-05-19T15:44:47.162" v="3" actId="9405"/>
          <ac:inkMkLst>
            <pc:docMk/>
            <pc:sldMk cId="2083928084" sldId="271"/>
            <ac:inkMk id="2" creationId="{55065954-FF91-4623-ACD7-5DD10D3FE1E5}"/>
          </ac:inkMkLst>
        </pc:inkChg>
      </pc:sldChg>
    </pc:docChg>
  </pc:docChgLst>
  <pc:docChgLst>
    <pc:chgData name="Melissa Diaz" userId="a78687fe-fd49-4c2e-93a0-073fc167b654" providerId="ADAL" clId="{A0FB71CB-B626-4A85-9CE0-D7EFF6FFA7BB}"/>
    <pc:docChg chg="undo custSel addSld delSld modSld">
      <pc:chgData name="Melissa Diaz" userId="a78687fe-fd49-4c2e-93a0-073fc167b654" providerId="ADAL" clId="{A0FB71CB-B626-4A85-9CE0-D7EFF6FFA7BB}" dt="2022-11-17T16:05:58.430" v="64" actId="47"/>
      <pc:docMkLst>
        <pc:docMk/>
      </pc:docMkLst>
      <pc:sldChg chg="addSp delSp modSp mod">
        <pc:chgData name="Melissa Diaz" userId="a78687fe-fd49-4c2e-93a0-073fc167b654" providerId="ADAL" clId="{A0FB71CB-B626-4A85-9CE0-D7EFF6FFA7BB}" dt="2022-11-17T16:05:55.118" v="63" actId="20577"/>
        <pc:sldMkLst>
          <pc:docMk/>
          <pc:sldMk cId="2457611737" sldId="269"/>
        </pc:sldMkLst>
        <pc:spChg chg="add mod">
          <ac:chgData name="Melissa Diaz" userId="a78687fe-fd49-4c2e-93a0-073fc167b654" providerId="ADAL" clId="{A0FB71CB-B626-4A85-9CE0-D7EFF6FFA7BB}" dt="2022-11-17T16:05:55.118" v="63" actId="20577"/>
          <ac:spMkLst>
            <pc:docMk/>
            <pc:sldMk cId="2457611737" sldId="269"/>
            <ac:spMk id="3" creationId="{D741E124-93B0-4ECC-8272-9C530B57DDC6}"/>
          </ac:spMkLst>
        </pc:spChg>
        <pc:spChg chg="del">
          <ac:chgData name="Melissa Diaz" userId="a78687fe-fd49-4c2e-93a0-073fc167b654" providerId="ADAL" clId="{A0FB71CB-B626-4A85-9CE0-D7EFF6FFA7BB}" dt="2022-11-16T21:11:38.638" v="0"/>
          <ac:spMkLst>
            <pc:docMk/>
            <pc:sldMk cId="2457611737" sldId="269"/>
            <ac:spMk id="4" creationId="{759AE502-13FC-4B0E-8B18-BCF8911FB9B9}"/>
          </ac:spMkLst>
        </pc:spChg>
      </pc:sldChg>
      <pc:sldChg chg="modSp mod">
        <pc:chgData name="Melissa Diaz" userId="a78687fe-fd49-4c2e-93a0-073fc167b654" providerId="ADAL" clId="{A0FB71CB-B626-4A85-9CE0-D7EFF6FFA7BB}" dt="2022-11-16T21:12:40.314" v="31" actId="1076"/>
        <pc:sldMkLst>
          <pc:docMk/>
          <pc:sldMk cId="4142683680" sldId="270"/>
        </pc:sldMkLst>
        <pc:spChg chg="mod">
          <ac:chgData name="Melissa Diaz" userId="a78687fe-fd49-4c2e-93a0-073fc167b654" providerId="ADAL" clId="{A0FB71CB-B626-4A85-9CE0-D7EFF6FFA7BB}" dt="2022-11-16T21:12:40.314" v="31" actId="1076"/>
          <ac:spMkLst>
            <pc:docMk/>
            <pc:sldMk cId="4142683680" sldId="270"/>
            <ac:spMk id="5" creationId="{05194789-06ED-44D6-82AD-C7B63B90C616}"/>
          </ac:spMkLst>
        </pc:spChg>
      </pc:sldChg>
      <pc:sldChg chg="modSp add del mod">
        <pc:chgData name="Melissa Diaz" userId="a78687fe-fd49-4c2e-93a0-073fc167b654" providerId="ADAL" clId="{A0FB71CB-B626-4A85-9CE0-D7EFF6FFA7BB}" dt="2022-11-17T16:05:58.430" v="64" actId="47"/>
        <pc:sldMkLst>
          <pc:docMk/>
          <pc:sldMk cId="3232247091" sldId="295"/>
        </pc:sldMkLst>
        <pc:spChg chg="mod">
          <ac:chgData name="Melissa Diaz" userId="a78687fe-fd49-4c2e-93a0-073fc167b654" providerId="ADAL" clId="{A0FB71CB-B626-4A85-9CE0-D7EFF6FFA7BB}" dt="2022-11-16T21:13:33.768" v="40" actId="14100"/>
          <ac:spMkLst>
            <pc:docMk/>
            <pc:sldMk cId="3232247091" sldId="295"/>
            <ac:spMk id="2" creationId="{00000000-0000-0000-0000-000000000000}"/>
          </ac:spMkLst>
        </pc:spChg>
        <pc:spChg chg="mod">
          <ac:chgData name="Melissa Diaz" userId="a78687fe-fd49-4c2e-93a0-073fc167b654" providerId="ADAL" clId="{A0FB71CB-B626-4A85-9CE0-D7EFF6FFA7BB}" dt="2022-11-16T21:17:03.272" v="57" actId="207"/>
          <ac:spMkLst>
            <pc:docMk/>
            <pc:sldMk cId="3232247091" sldId="295"/>
            <ac:spMk id="6" creationId="{63848BA8-F23B-4FF9-0FCD-7EAC8A243720}"/>
          </ac:spMkLst>
        </pc:spChg>
        <pc:spChg chg="mod">
          <ac:chgData name="Melissa Diaz" userId="a78687fe-fd49-4c2e-93a0-073fc167b654" providerId="ADAL" clId="{A0FB71CB-B626-4A85-9CE0-D7EFF6FFA7BB}" dt="2022-11-16T21:17:03.272" v="57" actId="207"/>
          <ac:spMkLst>
            <pc:docMk/>
            <pc:sldMk cId="3232247091" sldId="295"/>
            <ac:spMk id="7" creationId="{72980C42-B466-BD97-4FF3-26102BA37FEA}"/>
          </ac:spMkLst>
        </pc:spChg>
        <pc:spChg chg="mod">
          <ac:chgData name="Melissa Diaz" userId="a78687fe-fd49-4c2e-93a0-073fc167b654" providerId="ADAL" clId="{A0FB71CB-B626-4A85-9CE0-D7EFF6FFA7BB}" dt="2022-11-16T21:21:41.153" v="61" actId="1076"/>
          <ac:spMkLst>
            <pc:docMk/>
            <pc:sldMk cId="3232247091" sldId="295"/>
            <ac:spMk id="8" creationId="{6B6CB8CA-4FD3-F742-DCF7-0949ADEE2F72}"/>
          </ac:spMkLst>
        </pc:spChg>
        <pc:spChg chg="mod">
          <ac:chgData name="Melissa Diaz" userId="a78687fe-fd49-4c2e-93a0-073fc167b654" providerId="ADAL" clId="{A0FB71CB-B626-4A85-9CE0-D7EFF6FFA7BB}" dt="2022-11-16T21:21:22.088" v="59" actId="14100"/>
          <ac:spMkLst>
            <pc:docMk/>
            <pc:sldMk cId="3232247091" sldId="295"/>
            <ac:spMk id="11" creationId="{05B5C460-FF51-6166-2CA5-3D6C7A249607}"/>
          </ac:spMkLst>
        </pc:spChg>
        <pc:picChg chg="mod">
          <ac:chgData name="Melissa Diaz" userId="a78687fe-fd49-4c2e-93a0-073fc167b654" providerId="ADAL" clId="{A0FB71CB-B626-4A85-9CE0-D7EFF6FFA7BB}" dt="2022-11-16T21:22:27.903" v="62" actId="1076"/>
          <ac:picMkLst>
            <pc:docMk/>
            <pc:sldMk cId="3232247091" sldId="295"/>
            <ac:picMk id="10" creationId="{6B3249FD-E2CB-9205-E066-0A0C651EF22D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imarmilco-my.sharepoint.com/personal/mrengifo_dimar_mil_co/Documents/KPI%20CARIBE/ICG%20CARIBE%20EWS/KPI%20CARIBE%20EWS/2022/SEGUIMIENTO%20PLAN%20IMPLEMENTACI&#211;N/SU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imarmilco-my.sharepoint.com/personal/mrengifo_dimar_mil_co/Documents/KPI%20CARIBE/ICG%20CARIBE%20EWS/KPI%20CARIBE%20EWS/2022/SEGUIMIENTO%20PLAN%20IMPLEMENTACI&#211;N/SUMAR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imarmilco-my.sharepoint.com/personal/mrengifo_dimar_mil_co/Documents/KPI%20CARIBE/ICG%20CARIBE%20EWS/KPI%20CARIBE%20EWS/2022/SEGUIMIENTO%20PLAN%20IMPLEMENTACI&#211;N/SUMAR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imarmilco-my.sharepoint.com/personal/mrengifo_dimar_mil_co/Documents/KPI%20CARIBE/ICG%20CARIBE%20EWS/KPI%20CARIBE%20EWS/2022/SEGUIMIENTO%20PLAN%20IMPLEMENTACI&#211;N/SUMAR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imarmilco-my.sharepoint.com/personal/mrengifo_dimar_mil_co/Documents/KPI%20CARIBE/ICG%20CARIBE%20EWS/KPI%20CARIBE%20EWS/2022/SEGUIMIENTO%20PLAN%20IMPLEMENTACI&#211;N/SUMAR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s-CO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IMPLEMENTATION PLAN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0C-4DFA-B400-C30A6E69A9F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0C-4DFA-B400-C30A6E69A9F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0C-4DFA-B400-C30A6E69A9F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(Hoja1!$E$11,Hoja1!$F$11,Hoja1!$G$11)</c:f>
              <c:strCache>
                <c:ptCount val="3"/>
                <c:pt idx="0">
                  <c:v>PENDING</c:v>
                </c:pt>
                <c:pt idx="1">
                  <c:v>ONGOING</c:v>
                </c:pt>
                <c:pt idx="2">
                  <c:v>COMPLETED </c:v>
                </c:pt>
              </c:strCache>
            </c:strRef>
          </c:cat>
          <c:val>
            <c:numRef>
              <c:f>(Hoja1!$E$16,Hoja1!$F$16,Hoja1!$G$16)</c:f>
              <c:numCache>
                <c:formatCode>General</c:formatCode>
                <c:ptCount val="3"/>
                <c:pt idx="0">
                  <c:v>20</c:v>
                </c:pt>
                <c:pt idx="1">
                  <c:v>15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0C-4DFA-B400-C30A6E69A9F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910608048993881"/>
          <c:y val="0.35626057159521729"/>
          <c:w val="0.24703550267280061"/>
          <c:h val="0.358189508774136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Hoja1!$D$12</c:f>
              <c:strCache>
                <c:ptCount val="1"/>
                <c:pt idx="0">
                  <c:v>MONITORING AND DETECTION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78-4B06-90D5-C73C2C25AD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B78-4B06-90D5-C73C2C25ADF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78-4B06-90D5-C73C2C25ADFD}"/>
              </c:ext>
            </c:extLst>
          </c:dPt>
          <c:dLbls>
            <c:dLbl>
              <c:idx val="0"/>
              <c:layout>
                <c:manualLayout>
                  <c:x val="-0.17514969462997987"/>
                  <c:y val="-4.051140640008367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2028370068175"/>
                      <c:h val="0.115387376477631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78-4B06-90D5-C73C2C25AD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Hoja1!$E$11:$G$11</c:f>
              <c:strCache>
                <c:ptCount val="3"/>
                <c:pt idx="0">
                  <c:v>PENDING</c:v>
                </c:pt>
                <c:pt idx="1">
                  <c:v>ONGOING</c:v>
                </c:pt>
                <c:pt idx="2">
                  <c:v>COMPLETED </c:v>
                </c:pt>
              </c:strCache>
            </c:strRef>
          </c:cat>
          <c:val>
            <c:numRef>
              <c:f>Hoja1!$E$12:$G$12</c:f>
              <c:numCache>
                <c:formatCode>General</c:formatCode>
                <c:ptCount val="3"/>
                <c:pt idx="0">
                  <c:v>7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78-4B06-90D5-C73C2C25ADF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Hoja1!$D$47</c:f>
              <c:strCache>
                <c:ptCount val="1"/>
                <c:pt idx="0">
                  <c:v>HAZARD AND RISK ASSESSMENT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C-4EC9-AB5A-8A1EEECF7D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DC-4EC9-AB5A-8A1EEECF7D7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DC-4EC9-AB5A-8A1EEECF7D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Hoja1!$E$46:$G$46</c:f>
              <c:strCache>
                <c:ptCount val="3"/>
                <c:pt idx="0">
                  <c:v>PENDING</c:v>
                </c:pt>
                <c:pt idx="1">
                  <c:v>ONGOING</c:v>
                </c:pt>
                <c:pt idx="2">
                  <c:v>COMPLETED </c:v>
                </c:pt>
              </c:strCache>
            </c:strRef>
          </c:cat>
          <c:val>
            <c:numRef>
              <c:f>Hoja1!$E$47:$G$47</c:f>
              <c:numCache>
                <c:formatCode>General</c:formatCode>
                <c:ptCount val="3"/>
                <c:pt idx="0">
                  <c:v>5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DC-4EC9-AB5A-8A1EEECF7D7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Hoja1!$D$75</c:f>
              <c:strCache>
                <c:ptCount val="1"/>
                <c:pt idx="0">
                  <c:v>TSUNAMI SERVICES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28-4CED-AAE5-E048FDFF8B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28-4CED-AAE5-E048FDFF8B3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828-4CED-AAE5-E048FDFF8B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Hoja1!$E$74:$G$74</c:f>
              <c:strCache>
                <c:ptCount val="3"/>
                <c:pt idx="0">
                  <c:v>PENDING</c:v>
                </c:pt>
                <c:pt idx="1">
                  <c:v>ONGOING</c:v>
                </c:pt>
                <c:pt idx="2">
                  <c:v>COMPLETED </c:v>
                </c:pt>
              </c:strCache>
            </c:strRef>
          </c:cat>
          <c:val>
            <c:numRef>
              <c:f>Hoja1!$E$75:$G$75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28-4CED-AAE5-E048FDFF8B3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Hoja1!$D$103</c:f>
              <c:strCache>
                <c:ptCount val="1"/>
                <c:pt idx="0">
                  <c:v>PUBLIC AWARENESS EDUCATION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25-4E83-A732-D82AC61FFC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25-4E83-A732-D82AC61FFCC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25-4E83-A732-D82AC61FFC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Hoja1!$E$102:$G$102</c:f>
              <c:strCache>
                <c:ptCount val="3"/>
                <c:pt idx="0">
                  <c:v>PENDING</c:v>
                </c:pt>
                <c:pt idx="1">
                  <c:v>ONGOING</c:v>
                </c:pt>
                <c:pt idx="2">
                  <c:v>COMPLETED </c:v>
                </c:pt>
              </c:strCache>
            </c:strRef>
          </c:cat>
          <c:val>
            <c:numRef>
              <c:f>Hoja1!$E$103:$G$103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825-4E83-A732-D82AC61FFCC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10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11" name="Imagen 10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12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1" name="Rectángulo 20">
            <a:extLst>
              <a:ext uri="{FF2B5EF4-FFF2-40B4-BE49-F238E27FC236}">
                <a16:creationId xmlns:a16="http://schemas.microsoft.com/office/drawing/2014/main" id="{5DE666A8-BAD6-42C9-88E0-638DC9D2B733}"/>
              </a:ext>
            </a:extLst>
          </p:cNvPr>
          <p:cNvSpPr/>
          <p:nvPr userDrawn="1"/>
        </p:nvSpPr>
        <p:spPr>
          <a:xfrm rot="18900000">
            <a:off x="2810567" y="3988679"/>
            <a:ext cx="1387374" cy="1387373"/>
          </a:xfrm>
          <a:prstGeom prst="rect">
            <a:avLst/>
          </a:prstGeom>
          <a:solidFill>
            <a:srgbClr val="4472C4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D4F9062-C65E-406B-8F3C-70B018A39ED0}"/>
              </a:ext>
            </a:extLst>
          </p:cNvPr>
          <p:cNvSpPr/>
          <p:nvPr userDrawn="1"/>
        </p:nvSpPr>
        <p:spPr>
          <a:xfrm rot="18900000">
            <a:off x="3886928" y="2960962"/>
            <a:ext cx="1387374" cy="138737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177C2D6D-CB1C-4404-B9D5-0B123EABAE05}"/>
              </a:ext>
            </a:extLst>
          </p:cNvPr>
          <p:cNvSpPr/>
          <p:nvPr userDrawn="1"/>
        </p:nvSpPr>
        <p:spPr>
          <a:xfrm rot="18900000">
            <a:off x="4956273" y="1933246"/>
            <a:ext cx="1387374" cy="1387373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11C5179-0BC5-4923-8A13-E708EFEA62E2}"/>
              </a:ext>
            </a:extLst>
          </p:cNvPr>
          <p:cNvSpPr/>
          <p:nvPr userDrawn="1"/>
        </p:nvSpPr>
        <p:spPr>
          <a:xfrm rot="18900000">
            <a:off x="6039650" y="2921712"/>
            <a:ext cx="1387374" cy="1387373"/>
          </a:xfrm>
          <a:prstGeom prst="rect">
            <a:avLst/>
          </a:prstGeom>
          <a:solidFill>
            <a:srgbClr val="ED7D31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934DC6E-D7BA-4ABD-A328-2BB0AFD83951}"/>
              </a:ext>
            </a:extLst>
          </p:cNvPr>
          <p:cNvSpPr/>
          <p:nvPr userDrawn="1"/>
        </p:nvSpPr>
        <p:spPr>
          <a:xfrm rot="18900000">
            <a:off x="7108994" y="1882419"/>
            <a:ext cx="1387374" cy="1387373"/>
          </a:xfrm>
          <a:prstGeom prst="rect">
            <a:avLst/>
          </a:prstGeom>
          <a:solidFill>
            <a:srgbClr val="5B9BD5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6" name="Conector: curvado 14">
            <a:extLst>
              <a:ext uri="{FF2B5EF4-FFF2-40B4-BE49-F238E27FC236}">
                <a16:creationId xmlns:a16="http://schemas.microsoft.com/office/drawing/2014/main" id="{91F6884B-57E4-468B-AAAF-77A602BEBBF3}"/>
              </a:ext>
            </a:extLst>
          </p:cNvPr>
          <p:cNvCxnSpPr>
            <a:cxnSpLocks/>
            <a:stCxn id="29" idx="2"/>
          </p:cNvCxnSpPr>
          <p:nvPr userDrawn="1"/>
        </p:nvCxnSpPr>
        <p:spPr>
          <a:xfrm rot="16200000" flipH="1">
            <a:off x="8725354" y="2634454"/>
            <a:ext cx="174171" cy="1038495"/>
          </a:xfrm>
          <a:prstGeom prst="curvedConnector3">
            <a:avLst>
              <a:gd name="adj1" fmla="val 247903"/>
            </a:avLst>
          </a:prstGeom>
          <a:ln>
            <a:solidFill>
              <a:srgbClr val="5B9BD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: curvado 83">
            <a:extLst>
              <a:ext uri="{FF2B5EF4-FFF2-40B4-BE49-F238E27FC236}">
                <a16:creationId xmlns:a16="http://schemas.microsoft.com/office/drawing/2014/main" id="{A35A59D8-07EC-4011-8AF7-133D5B1FB1E0}"/>
              </a:ext>
            </a:extLst>
          </p:cNvPr>
          <p:cNvCxnSpPr>
            <a:cxnSpLocks/>
            <a:stCxn id="27" idx="2"/>
          </p:cNvCxnSpPr>
          <p:nvPr userDrawn="1"/>
        </p:nvCxnSpPr>
        <p:spPr>
          <a:xfrm rot="16200000" flipH="1">
            <a:off x="7585283" y="3744475"/>
            <a:ext cx="253438" cy="976308"/>
          </a:xfrm>
          <a:prstGeom prst="curvedConnector3">
            <a:avLst>
              <a:gd name="adj1" fmla="val 190200"/>
            </a:avLst>
          </a:prstGeom>
          <a:ln>
            <a:solidFill>
              <a:srgbClr val="ED7D31"/>
            </a:solidFill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curvado 99">
            <a:extLst>
              <a:ext uri="{FF2B5EF4-FFF2-40B4-BE49-F238E27FC236}">
                <a16:creationId xmlns:a16="http://schemas.microsoft.com/office/drawing/2014/main" id="{A8986ACA-55A8-4F99-8750-858FC940C03A}"/>
              </a:ext>
            </a:extLst>
          </p:cNvPr>
          <p:cNvCxnSpPr>
            <a:cxnSpLocks/>
            <a:stCxn id="23" idx="2"/>
          </p:cNvCxnSpPr>
          <p:nvPr userDrawn="1"/>
        </p:nvCxnSpPr>
        <p:spPr>
          <a:xfrm rot="16200000" flipH="1">
            <a:off x="5161326" y="4054961"/>
            <a:ext cx="598118" cy="778516"/>
          </a:xfrm>
          <a:prstGeom prst="curvedConnector3">
            <a:avLst>
              <a:gd name="adj1" fmla="val 50000"/>
            </a:avLst>
          </a:prstGeom>
          <a:ln>
            <a:solidFill>
              <a:srgbClr val="FFC000"/>
            </a:solidFill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: curvado 102">
            <a:extLst>
              <a:ext uri="{FF2B5EF4-FFF2-40B4-BE49-F238E27FC236}">
                <a16:creationId xmlns:a16="http://schemas.microsoft.com/office/drawing/2014/main" id="{69C76ED9-A70B-4562-BE1A-2124F5A0C5C5}"/>
              </a:ext>
            </a:extLst>
          </p:cNvPr>
          <p:cNvCxnSpPr>
            <a:cxnSpLocks/>
            <a:stCxn id="21" idx="0"/>
            <a:endCxn id="44" idx="3"/>
          </p:cNvCxnSpPr>
          <p:nvPr userDrawn="1"/>
        </p:nvCxnSpPr>
        <p:spPr>
          <a:xfrm rot="16200000" flipV="1">
            <a:off x="2573837" y="3751947"/>
            <a:ext cx="399937" cy="479879"/>
          </a:xfrm>
          <a:prstGeom prst="curvedConnector2">
            <a:avLst/>
          </a:prstGeom>
          <a:ln>
            <a:solidFill>
              <a:srgbClr val="4472C4"/>
            </a:solidFill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curvado 106">
            <a:extLst>
              <a:ext uri="{FF2B5EF4-FFF2-40B4-BE49-F238E27FC236}">
                <a16:creationId xmlns:a16="http://schemas.microsoft.com/office/drawing/2014/main" id="{0B88E3F8-9F4F-422D-BB6A-74F739CB3F64}"/>
              </a:ext>
            </a:extLst>
          </p:cNvPr>
          <p:cNvCxnSpPr>
            <a:cxnSpLocks/>
            <a:stCxn id="25" idx="0"/>
          </p:cNvCxnSpPr>
          <p:nvPr userDrawn="1"/>
        </p:nvCxnSpPr>
        <p:spPr>
          <a:xfrm rot="16200000" flipV="1">
            <a:off x="4346442" y="1323415"/>
            <a:ext cx="94113" cy="1531902"/>
          </a:xfrm>
          <a:prstGeom prst="curvedConnector3">
            <a:avLst>
              <a:gd name="adj1" fmla="val 546316"/>
            </a:avLst>
          </a:prstGeom>
          <a:ln>
            <a:solidFill>
              <a:srgbClr val="C00000"/>
            </a:solidFill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Marcador de texto 33"/>
          <p:cNvSpPr>
            <a:spLocks noGrp="1"/>
          </p:cNvSpPr>
          <p:nvPr>
            <p:ph type="body" sz="quarter" idx="14" hasCustomPrompt="1"/>
          </p:nvPr>
        </p:nvSpPr>
        <p:spPr>
          <a:xfrm>
            <a:off x="9105937" y="2281136"/>
            <a:ext cx="1872186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2" name="Marcador de texto 33"/>
          <p:cNvSpPr>
            <a:spLocks noGrp="1"/>
          </p:cNvSpPr>
          <p:nvPr>
            <p:ph type="body" sz="quarter" idx="15" hasCustomPrompt="1"/>
          </p:nvPr>
        </p:nvSpPr>
        <p:spPr>
          <a:xfrm>
            <a:off x="8554002" y="4132734"/>
            <a:ext cx="1872186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3" name="Marcador de texto 33"/>
          <p:cNvSpPr>
            <a:spLocks noGrp="1"/>
          </p:cNvSpPr>
          <p:nvPr>
            <p:ph type="body" sz="quarter" idx="16" hasCustomPrompt="1"/>
          </p:nvPr>
        </p:nvSpPr>
        <p:spPr>
          <a:xfrm>
            <a:off x="5057421" y="4923956"/>
            <a:ext cx="1872186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4" name="Marcador de texto 33"/>
          <p:cNvSpPr>
            <a:spLocks noGrp="1"/>
          </p:cNvSpPr>
          <p:nvPr>
            <p:ph type="body" sz="quarter" idx="17" hasCustomPrompt="1"/>
          </p:nvPr>
        </p:nvSpPr>
        <p:spPr>
          <a:xfrm>
            <a:off x="661679" y="3438677"/>
            <a:ext cx="1872186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5" name="Marcador de texto 33"/>
          <p:cNvSpPr>
            <a:spLocks noGrp="1"/>
          </p:cNvSpPr>
          <p:nvPr>
            <p:ph type="body" sz="quarter" idx="18" hasCustomPrompt="1"/>
          </p:nvPr>
        </p:nvSpPr>
        <p:spPr>
          <a:xfrm>
            <a:off x="2560834" y="2199890"/>
            <a:ext cx="1872186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52" name="Marcador de texto 33"/>
          <p:cNvSpPr>
            <a:spLocks noGrp="1"/>
          </p:cNvSpPr>
          <p:nvPr>
            <p:ph type="body" sz="quarter" idx="19" hasCustomPrompt="1"/>
          </p:nvPr>
        </p:nvSpPr>
        <p:spPr>
          <a:xfrm>
            <a:off x="2773646" y="4341273"/>
            <a:ext cx="1426880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TÍTULO</a:t>
            </a:r>
            <a:endParaRPr lang="es-CO" dirty="0"/>
          </a:p>
        </p:txBody>
      </p:sp>
      <p:sp>
        <p:nvSpPr>
          <p:cNvPr id="54" name="Marcador de texto 33"/>
          <p:cNvSpPr>
            <a:spLocks noGrp="1"/>
          </p:cNvSpPr>
          <p:nvPr>
            <p:ph type="body" sz="quarter" idx="20" hasCustomPrompt="1"/>
          </p:nvPr>
        </p:nvSpPr>
        <p:spPr>
          <a:xfrm>
            <a:off x="4936520" y="2297040"/>
            <a:ext cx="1426880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TÍTULO</a:t>
            </a:r>
            <a:endParaRPr lang="es-CO" dirty="0"/>
          </a:p>
        </p:txBody>
      </p:sp>
      <p:sp>
        <p:nvSpPr>
          <p:cNvPr id="55" name="Marcador de texto 33"/>
          <p:cNvSpPr>
            <a:spLocks noGrp="1"/>
          </p:cNvSpPr>
          <p:nvPr>
            <p:ph type="body" sz="quarter" idx="21" hasCustomPrompt="1"/>
          </p:nvPr>
        </p:nvSpPr>
        <p:spPr>
          <a:xfrm>
            <a:off x="5993861" y="3267302"/>
            <a:ext cx="1426880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TÍTULO</a:t>
            </a:r>
            <a:endParaRPr lang="es-CO" dirty="0"/>
          </a:p>
        </p:txBody>
      </p:sp>
      <p:sp>
        <p:nvSpPr>
          <p:cNvPr id="56" name="Marcador de texto 33"/>
          <p:cNvSpPr>
            <a:spLocks noGrp="1"/>
          </p:cNvSpPr>
          <p:nvPr>
            <p:ph type="body" sz="quarter" idx="22" hasCustomPrompt="1"/>
          </p:nvPr>
        </p:nvSpPr>
        <p:spPr>
          <a:xfrm>
            <a:off x="7103274" y="2227333"/>
            <a:ext cx="1426880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TÍTULO</a:t>
            </a:r>
            <a:endParaRPr lang="es-CO" dirty="0"/>
          </a:p>
        </p:txBody>
      </p:sp>
      <p:sp>
        <p:nvSpPr>
          <p:cNvPr id="57" name="Marcador de texto 33"/>
          <p:cNvSpPr>
            <a:spLocks noGrp="1"/>
          </p:cNvSpPr>
          <p:nvPr>
            <p:ph type="body" sz="quarter" idx="23" hasCustomPrompt="1"/>
          </p:nvPr>
        </p:nvSpPr>
        <p:spPr>
          <a:xfrm>
            <a:off x="3874191" y="3317683"/>
            <a:ext cx="1426880" cy="70648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TÍTULO</a:t>
            </a:r>
            <a:endParaRPr lang="es-CO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8496184-5F88-42B6-8CC2-1FC93A1A899B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236812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84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6275" y="1562044"/>
            <a:ext cx="6267450" cy="43513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2" name="Marcador de posición de imagen 11"/>
          <p:cNvSpPr>
            <a:spLocks noGrp="1"/>
          </p:cNvSpPr>
          <p:nvPr>
            <p:ph type="pic" sz="quarter" idx="12"/>
          </p:nvPr>
        </p:nvSpPr>
        <p:spPr>
          <a:xfrm>
            <a:off x="7286625" y="1562100"/>
            <a:ext cx="4495800" cy="435133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550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41ED70FD-67E4-4254-BE98-F229E5F4A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085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34025" y="1562044"/>
            <a:ext cx="6267450" cy="435133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pic>
        <p:nvPicPr>
          <p:cNvPr id="7" name="Imagen 6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8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" name="Marcador de posición de imagen 11"/>
          <p:cNvSpPr>
            <a:spLocks noGrp="1"/>
          </p:cNvSpPr>
          <p:nvPr>
            <p:ph type="pic" sz="quarter" idx="12"/>
          </p:nvPr>
        </p:nvSpPr>
        <p:spPr>
          <a:xfrm>
            <a:off x="676275" y="1562100"/>
            <a:ext cx="4495800" cy="435133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FFC370-8869-49B6-8394-910A62BBF87F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111663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9" name="Imagen 8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10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4" name="Marcador de texto 33"/>
          <p:cNvSpPr>
            <a:spLocks noGrp="1"/>
          </p:cNvSpPr>
          <p:nvPr>
            <p:ph type="body" sz="quarter" idx="10" hasCustomPrompt="1"/>
          </p:nvPr>
        </p:nvSpPr>
        <p:spPr>
          <a:xfrm>
            <a:off x="917728" y="4528179"/>
            <a:ext cx="1716302" cy="12851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35" name="Marcador de texto 33"/>
          <p:cNvSpPr>
            <a:spLocks noGrp="1"/>
          </p:cNvSpPr>
          <p:nvPr>
            <p:ph type="body" sz="quarter" idx="11" hasCustomPrompt="1"/>
          </p:nvPr>
        </p:nvSpPr>
        <p:spPr>
          <a:xfrm>
            <a:off x="3032010" y="1495281"/>
            <a:ext cx="1716302" cy="11907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36" name="Marcador de texto 33"/>
          <p:cNvSpPr>
            <a:spLocks noGrp="1"/>
          </p:cNvSpPr>
          <p:nvPr>
            <p:ph type="body" sz="quarter" idx="12" hasCustomPrompt="1"/>
          </p:nvPr>
        </p:nvSpPr>
        <p:spPr>
          <a:xfrm>
            <a:off x="5237849" y="4506034"/>
            <a:ext cx="1716302" cy="12851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37" name="Marcador de texto 33"/>
          <p:cNvSpPr>
            <a:spLocks noGrp="1"/>
          </p:cNvSpPr>
          <p:nvPr>
            <p:ph type="body" sz="quarter" idx="13" hasCustomPrompt="1"/>
          </p:nvPr>
        </p:nvSpPr>
        <p:spPr>
          <a:xfrm>
            <a:off x="9549765" y="4506034"/>
            <a:ext cx="1716302" cy="12851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38" name="Marcador de texto 33"/>
          <p:cNvSpPr>
            <a:spLocks noGrp="1"/>
          </p:cNvSpPr>
          <p:nvPr>
            <p:ph type="body" sz="quarter" idx="14" hasCustomPrompt="1"/>
          </p:nvPr>
        </p:nvSpPr>
        <p:spPr>
          <a:xfrm>
            <a:off x="7397909" y="1495281"/>
            <a:ext cx="1716302" cy="11907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0" name="Marcador de posición de imagen 39"/>
          <p:cNvSpPr>
            <a:spLocks noGrp="1"/>
          </p:cNvSpPr>
          <p:nvPr>
            <p:ph type="pic" sz="quarter" idx="15"/>
          </p:nvPr>
        </p:nvSpPr>
        <p:spPr>
          <a:xfrm>
            <a:off x="1087496" y="2892425"/>
            <a:ext cx="1376766" cy="139067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6" name="Marcador de posición de imagen 39"/>
          <p:cNvSpPr>
            <a:spLocks noGrp="1"/>
          </p:cNvSpPr>
          <p:nvPr>
            <p:ph type="pic" sz="quarter" idx="16"/>
          </p:nvPr>
        </p:nvSpPr>
        <p:spPr>
          <a:xfrm>
            <a:off x="3247556" y="2892425"/>
            <a:ext cx="1376766" cy="139067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7" name="Marcador de posición de imagen 39"/>
          <p:cNvSpPr>
            <a:spLocks noGrp="1"/>
          </p:cNvSpPr>
          <p:nvPr>
            <p:ph type="pic" sz="quarter" idx="17"/>
          </p:nvPr>
        </p:nvSpPr>
        <p:spPr>
          <a:xfrm>
            <a:off x="5407617" y="2892425"/>
            <a:ext cx="1376766" cy="139067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8" name="Marcador de posición de imagen 39"/>
          <p:cNvSpPr>
            <a:spLocks noGrp="1"/>
          </p:cNvSpPr>
          <p:nvPr>
            <p:ph type="pic" sz="quarter" idx="18"/>
          </p:nvPr>
        </p:nvSpPr>
        <p:spPr>
          <a:xfrm>
            <a:off x="7566274" y="2892425"/>
            <a:ext cx="1376766" cy="139067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9" name="Marcador de posición de imagen 39"/>
          <p:cNvSpPr>
            <a:spLocks noGrp="1"/>
          </p:cNvSpPr>
          <p:nvPr>
            <p:ph type="pic" sz="quarter" idx="19"/>
          </p:nvPr>
        </p:nvSpPr>
        <p:spPr>
          <a:xfrm>
            <a:off x="9719533" y="2892425"/>
            <a:ext cx="1376766" cy="139067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1B12E29-F71A-4CA3-8A4E-16084D8D677A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226244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 sección naran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21">
            <a:extLst>
              <a:ext uri="{FF2B5EF4-FFF2-40B4-BE49-F238E27FC236}">
                <a16:creationId xmlns:a16="http://schemas.microsoft.com/office/drawing/2014/main" id="{E0A521E5-2DBD-4831-BAF1-06974019AE9F}"/>
              </a:ext>
            </a:extLst>
          </p:cNvPr>
          <p:cNvSpPr/>
          <p:nvPr userDrawn="1"/>
        </p:nvSpPr>
        <p:spPr>
          <a:xfrm>
            <a:off x="2135560" y="2559164"/>
            <a:ext cx="7344816" cy="3246100"/>
          </a:xfrm>
          <a:prstGeom prst="roundRect">
            <a:avLst>
              <a:gd name="adj" fmla="val 25382"/>
            </a:avLst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9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11" name="Imagen 10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12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4" name="Elipse 13"/>
          <p:cNvSpPr/>
          <p:nvPr userDrawn="1"/>
        </p:nvSpPr>
        <p:spPr>
          <a:xfrm>
            <a:off x="4655443" y="1390348"/>
            <a:ext cx="2305050" cy="230505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3" name="Marcador de posición de imagen 39"/>
          <p:cNvSpPr>
            <a:spLocks noGrp="1"/>
          </p:cNvSpPr>
          <p:nvPr>
            <p:ph type="pic" sz="quarter" idx="16"/>
          </p:nvPr>
        </p:nvSpPr>
        <p:spPr>
          <a:xfrm>
            <a:off x="4691261" y="1414882"/>
            <a:ext cx="2233414" cy="225598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7" hasCustomPrompt="1"/>
          </p:nvPr>
        </p:nvSpPr>
        <p:spPr>
          <a:xfrm>
            <a:off x="3936306" y="3920124"/>
            <a:ext cx="3743325" cy="14996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Título sección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4632554-1473-4E68-B062-E748B49B09CD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66623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rva de concep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44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45" name="Imagen 44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46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7" name="Marcador de texto 33"/>
          <p:cNvSpPr>
            <a:spLocks noGrp="1"/>
          </p:cNvSpPr>
          <p:nvPr>
            <p:ph type="body" sz="quarter" idx="11" hasCustomPrompt="1"/>
          </p:nvPr>
        </p:nvSpPr>
        <p:spPr>
          <a:xfrm>
            <a:off x="4717779" y="1333049"/>
            <a:ext cx="3363515" cy="9488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8" name="Marcador de texto 33"/>
          <p:cNvSpPr>
            <a:spLocks noGrp="1"/>
          </p:cNvSpPr>
          <p:nvPr>
            <p:ph type="body" sz="quarter" idx="12" hasCustomPrompt="1"/>
          </p:nvPr>
        </p:nvSpPr>
        <p:spPr>
          <a:xfrm>
            <a:off x="1354264" y="2906936"/>
            <a:ext cx="3363515" cy="79454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49" name="Marcador de texto 33"/>
          <p:cNvSpPr>
            <a:spLocks noGrp="1"/>
          </p:cNvSpPr>
          <p:nvPr>
            <p:ph type="body" sz="quarter" idx="13" hasCustomPrompt="1"/>
          </p:nvPr>
        </p:nvSpPr>
        <p:spPr>
          <a:xfrm>
            <a:off x="1858372" y="4203930"/>
            <a:ext cx="3363515" cy="79454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52" name="Marcador de texto 33"/>
          <p:cNvSpPr>
            <a:spLocks noGrp="1"/>
          </p:cNvSpPr>
          <p:nvPr>
            <p:ph type="body" sz="quarter" idx="14" hasCustomPrompt="1"/>
          </p:nvPr>
        </p:nvSpPr>
        <p:spPr>
          <a:xfrm>
            <a:off x="8268593" y="4440744"/>
            <a:ext cx="2651943" cy="9488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53" name="Gráfico 7">
            <a:extLst>
              <a:ext uri="{FF2B5EF4-FFF2-40B4-BE49-F238E27FC236}">
                <a16:creationId xmlns:a16="http://schemas.microsoft.com/office/drawing/2014/main" id="{FCE39C6C-A606-4435-BE35-6DF001F1BC91}"/>
              </a:ext>
            </a:extLst>
          </p:cNvPr>
          <p:cNvSpPr/>
          <p:nvPr userDrawn="1"/>
        </p:nvSpPr>
        <p:spPr>
          <a:xfrm>
            <a:off x="2816706" y="2539686"/>
            <a:ext cx="6112526" cy="3428648"/>
          </a:xfrm>
          <a:custGeom>
            <a:avLst/>
            <a:gdLst>
              <a:gd name="connsiteX0" fmla="*/ 6751892 w 6786382"/>
              <a:gd name="connsiteY0" fmla="*/ 4642603 h 4833197"/>
              <a:gd name="connsiteX1" fmla="*/ 6265450 w 6786382"/>
              <a:gd name="connsiteY1" fmla="*/ 4179021 h 4833197"/>
              <a:gd name="connsiteX2" fmla="*/ 6103906 w 6786382"/>
              <a:gd name="connsiteY2" fmla="*/ 4188736 h 4833197"/>
              <a:gd name="connsiteX3" fmla="*/ 6078189 w 6786382"/>
              <a:gd name="connsiteY3" fmla="*/ 4219883 h 4833197"/>
              <a:gd name="connsiteX4" fmla="*/ 6066663 w 6786382"/>
              <a:gd name="connsiteY4" fmla="*/ 4214454 h 4833197"/>
              <a:gd name="connsiteX5" fmla="*/ 5780152 w 6786382"/>
              <a:gd name="connsiteY5" fmla="*/ 4091391 h 4833197"/>
              <a:gd name="connsiteX6" fmla="*/ 5637181 w 6786382"/>
              <a:gd name="connsiteY6" fmla="*/ 4033955 h 4833197"/>
              <a:gd name="connsiteX7" fmla="*/ 5494115 w 6786382"/>
              <a:gd name="connsiteY7" fmla="*/ 3978424 h 4833197"/>
              <a:gd name="connsiteX8" fmla="*/ 5350955 w 6786382"/>
              <a:gd name="connsiteY8" fmla="*/ 3924703 h 4833197"/>
              <a:gd name="connsiteX9" fmla="*/ 5207699 w 6786382"/>
              <a:gd name="connsiteY9" fmla="*/ 3871935 h 4833197"/>
              <a:gd name="connsiteX10" fmla="*/ 4920806 w 6786382"/>
              <a:gd name="connsiteY10" fmla="*/ 3769541 h 4833197"/>
              <a:gd name="connsiteX11" fmla="*/ 4777169 w 6786382"/>
              <a:gd name="connsiteY11" fmla="*/ 3719344 h 4833197"/>
              <a:gd name="connsiteX12" fmla="*/ 4633341 w 6786382"/>
              <a:gd name="connsiteY12" fmla="*/ 3670291 h 4833197"/>
              <a:gd name="connsiteX13" fmla="*/ 4345496 w 6786382"/>
              <a:gd name="connsiteY13" fmla="*/ 3573612 h 4833197"/>
              <a:gd name="connsiteX14" fmla="*/ 4059365 w 6786382"/>
              <a:gd name="connsiteY14" fmla="*/ 3479219 h 4833197"/>
              <a:gd name="connsiteX15" fmla="*/ 3535490 w 6786382"/>
              <a:gd name="connsiteY15" fmla="*/ 3254905 h 4833197"/>
              <a:gd name="connsiteX16" fmla="*/ 3312033 w 6786382"/>
              <a:gd name="connsiteY16" fmla="*/ 3102886 h 4833197"/>
              <a:gd name="connsiteX17" fmla="*/ 3148394 w 6786382"/>
              <a:gd name="connsiteY17" fmla="*/ 2916577 h 4833197"/>
              <a:gd name="connsiteX18" fmla="*/ 3081433 w 6786382"/>
              <a:gd name="connsiteY18" fmla="*/ 2698455 h 4833197"/>
              <a:gd name="connsiteX19" fmla="*/ 3120485 w 6786382"/>
              <a:gd name="connsiteY19" fmla="*/ 2453662 h 4833197"/>
              <a:gd name="connsiteX20" fmla="*/ 3237453 w 6786382"/>
              <a:gd name="connsiteY20" fmla="*/ 2203345 h 4833197"/>
              <a:gd name="connsiteX21" fmla="*/ 3394520 w 6786382"/>
              <a:gd name="connsiteY21" fmla="*/ 1954838 h 4833197"/>
              <a:gd name="connsiteX22" fmla="*/ 3478721 w 6786382"/>
              <a:gd name="connsiteY22" fmla="*/ 1826441 h 4833197"/>
              <a:gd name="connsiteX23" fmla="*/ 3560350 w 6786382"/>
              <a:gd name="connsiteY23" fmla="*/ 1685757 h 4833197"/>
              <a:gd name="connsiteX24" fmla="*/ 3577876 w 6786382"/>
              <a:gd name="connsiteY24" fmla="*/ 1649562 h 4833197"/>
              <a:gd name="connsiteX25" fmla="*/ 3594545 w 6786382"/>
              <a:gd name="connsiteY25" fmla="*/ 1613367 h 4833197"/>
              <a:gd name="connsiteX26" fmla="*/ 3625977 w 6786382"/>
              <a:gd name="connsiteY26" fmla="*/ 1539167 h 4833197"/>
              <a:gd name="connsiteX27" fmla="*/ 3676936 w 6786382"/>
              <a:gd name="connsiteY27" fmla="*/ 1381814 h 4833197"/>
              <a:gd name="connsiteX28" fmla="*/ 3701034 w 6786382"/>
              <a:gd name="connsiteY28" fmla="*/ 1211221 h 4833197"/>
              <a:gd name="connsiteX29" fmla="*/ 3681698 w 6786382"/>
              <a:gd name="connsiteY29" fmla="*/ 1034628 h 4833197"/>
              <a:gd name="connsiteX30" fmla="*/ 3613880 w 6786382"/>
              <a:gd name="connsiteY30" fmla="*/ 871845 h 4833197"/>
              <a:gd name="connsiteX31" fmla="*/ 3511868 w 6786382"/>
              <a:gd name="connsiteY31" fmla="*/ 736209 h 4833197"/>
              <a:gd name="connsiteX32" fmla="*/ 3391662 w 6786382"/>
              <a:gd name="connsiteY32" fmla="*/ 625434 h 4833197"/>
              <a:gd name="connsiteX33" fmla="*/ 3262027 w 6786382"/>
              <a:gd name="connsiteY33" fmla="*/ 532851 h 4833197"/>
              <a:gd name="connsiteX34" fmla="*/ 2988850 w 6786382"/>
              <a:gd name="connsiteY34" fmla="*/ 383308 h 4833197"/>
              <a:gd name="connsiteX35" fmla="*/ 2706243 w 6786382"/>
              <a:gd name="connsiteY35" fmla="*/ 263103 h 4833197"/>
              <a:gd name="connsiteX36" fmla="*/ 2413349 w 6786382"/>
              <a:gd name="connsiteY36" fmla="*/ 167472 h 4833197"/>
              <a:gd name="connsiteX37" fmla="*/ 1813846 w 6786382"/>
              <a:gd name="connsiteY37" fmla="*/ 52124 h 4833197"/>
              <a:gd name="connsiteX38" fmla="*/ 1208532 w 6786382"/>
              <a:gd name="connsiteY38" fmla="*/ 4975 h 4833197"/>
              <a:gd name="connsiteX39" fmla="*/ 603028 w 6786382"/>
              <a:gd name="connsiteY39" fmla="*/ 5547 h 4833197"/>
              <a:gd name="connsiteX40" fmla="*/ 0 w 6786382"/>
              <a:gd name="connsiteY40" fmla="*/ 47171 h 4833197"/>
              <a:gd name="connsiteX41" fmla="*/ 603409 w 6786382"/>
              <a:gd name="connsiteY41" fmla="*/ 33169 h 4833197"/>
              <a:gd name="connsiteX42" fmla="*/ 1205484 w 6786382"/>
              <a:gd name="connsiteY42" fmla="*/ 59934 h 4833197"/>
              <a:gd name="connsiteX43" fmla="*/ 1801749 w 6786382"/>
              <a:gd name="connsiteY43" fmla="*/ 133753 h 4833197"/>
              <a:gd name="connsiteX44" fmla="*/ 2382203 w 6786382"/>
              <a:gd name="connsiteY44" fmla="*/ 272913 h 4833197"/>
              <a:gd name="connsiteX45" fmla="*/ 2658904 w 6786382"/>
              <a:gd name="connsiteY45" fmla="*/ 377403 h 4833197"/>
              <a:gd name="connsiteX46" fmla="*/ 2925509 w 6786382"/>
              <a:gd name="connsiteY46" fmla="*/ 508371 h 4833197"/>
              <a:gd name="connsiteX47" fmla="*/ 3173921 w 6786382"/>
              <a:gd name="connsiteY47" fmla="*/ 662581 h 4833197"/>
              <a:gd name="connsiteX48" fmla="*/ 3285363 w 6786382"/>
              <a:gd name="connsiteY48" fmla="*/ 751735 h 4833197"/>
              <a:gd name="connsiteX49" fmla="*/ 3381851 w 6786382"/>
              <a:gd name="connsiteY49" fmla="*/ 850890 h 4833197"/>
              <a:gd name="connsiteX50" fmla="*/ 3496913 w 6786382"/>
              <a:gd name="connsiteY50" fmla="*/ 1077966 h 4833197"/>
              <a:gd name="connsiteX51" fmla="*/ 3477863 w 6786382"/>
              <a:gd name="connsiteY51" fmla="*/ 1327998 h 4833197"/>
              <a:gd name="connsiteX52" fmla="*/ 3363659 w 6786382"/>
              <a:gd name="connsiteY52" fmla="*/ 1580982 h 4833197"/>
              <a:gd name="connsiteX53" fmla="*/ 3286982 w 6786382"/>
              <a:gd name="connsiteY53" fmla="*/ 1697377 h 4833197"/>
              <a:gd name="connsiteX54" fmla="*/ 3198781 w 6786382"/>
              <a:gd name="connsiteY54" fmla="*/ 1816916 h 4833197"/>
              <a:gd name="connsiteX55" fmla="*/ 3019044 w 6786382"/>
              <a:gd name="connsiteY55" fmla="*/ 2069710 h 4833197"/>
              <a:gd name="connsiteX56" fmla="*/ 2865025 w 6786382"/>
              <a:gd name="connsiteY56" fmla="*/ 2358222 h 4833197"/>
              <a:gd name="connsiteX57" fmla="*/ 2813018 w 6786382"/>
              <a:gd name="connsiteY57" fmla="*/ 2523481 h 4833197"/>
              <a:gd name="connsiteX58" fmla="*/ 2792159 w 6786382"/>
              <a:gd name="connsiteY58" fmla="*/ 2703408 h 4833197"/>
              <a:gd name="connsiteX59" fmla="*/ 2813971 w 6786382"/>
              <a:gd name="connsiteY59" fmla="*/ 2888859 h 4833197"/>
              <a:gd name="connsiteX60" fmla="*/ 2879789 w 6786382"/>
              <a:gd name="connsiteY60" fmla="*/ 3063072 h 4833197"/>
              <a:gd name="connsiteX61" fmla="*/ 2978182 w 6786382"/>
              <a:gd name="connsiteY61" fmla="*/ 3214519 h 4833197"/>
              <a:gd name="connsiteX62" fmla="*/ 3096101 w 6786382"/>
              <a:gd name="connsiteY62" fmla="*/ 3342535 h 4833197"/>
              <a:gd name="connsiteX63" fmla="*/ 3360420 w 6786382"/>
              <a:gd name="connsiteY63" fmla="*/ 3545323 h 4833197"/>
              <a:gd name="connsiteX64" fmla="*/ 3930872 w 6786382"/>
              <a:gd name="connsiteY64" fmla="*/ 3828596 h 4833197"/>
              <a:gd name="connsiteX65" fmla="*/ 4212908 w 6786382"/>
              <a:gd name="connsiteY65" fmla="*/ 3939181 h 4833197"/>
              <a:gd name="connsiteX66" fmla="*/ 4492181 w 6786382"/>
              <a:gd name="connsiteY66" fmla="*/ 4050433 h 4833197"/>
              <a:gd name="connsiteX67" fmla="*/ 4631436 w 6786382"/>
              <a:gd name="connsiteY67" fmla="*/ 4106631 h 4833197"/>
              <a:gd name="connsiteX68" fmla="*/ 4770120 w 6786382"/>
              <a:gd name="connsiteY68" fmla="*/ 4163876 h 4833197"/>
              <a:gd name="connsiteX69" fmla="*/ 5046345 w 6786382"/>
              <a:gd name="connsiteY69" fmla="*/ 4279891 h 4833197"/>
              <a:gd name="connsiteX70" fmla="*/ 5183505 w 6786382"/>
              <a:gd name="connsiteY70" fmla="*/ 4339136 h 4833197"/>
              <a:gd name="connsiteX71" fmla="*/ 5320094 w 6786382"/>
              <a:gd name="connsiteY71" fmla="*/ 4399144 h 4833197"/>
              <a:gd name="connsiteX72" fmla="*/ 5455539 w 6786382"/>
              <a:gd name="connsiteY72" fmla="*/ 4460485 h 4833197"/>
              <a:gd name="connsiteX73" fmla="*/ 5589746 w 6786382"/>
              <a:gd name="connsiteY73" fmla="*/ 4523159 h 4833197"/>
              <a:gd name="connsiteX74" fmla="*/ 5759863 w 6786382"/>
              <a:gd name="connsiteY74" fmla="*/ 4606217 h 4833197"/>
              <a:gd name="connsiteX75" fmla="*/ 5721858 w 6786382"/>
              <a:gd name="connsiteY75" fmla="*/ 4652414 h 4833197"/>
              <a:gd name="connsiteX76" fmla="*/ 5807202 w 6786382"/>
              <a:gd name="connsiteY76" fmla="*/ 4833198 h 4833197"/>
              <a:gd name="connsiteX77" fmla="*/ 6675502 w 6786382"/>
              <a:gd name="connsiteY77" fmla="*/ 4833198 h 4833197"/>
              <a:gd name="connsiteX78" fmla="*/ 6751892 w 6786382"/>
              <a:gd name="connsiteY78" fmla="*/ 4642603 h 4833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6786382" h="4833197">
                <a:moveTo>
                  <a:pt x="6751892" y="4642603"/>
                </a:moveTo>
                <a:lnTo>
                  <a:pt x="6265450" y="4179021"/>
                </a:lnTo>
                <a:cubicBezTo>
                  <a:pt x="6218968" y="4134730"/>
                  <a:pt x="6144673" y="4139206"/>
                  <a:pt x="6103906" y="4188736"/>
                </a:cubicBezTo>
                <a:lnTo>
                  <a:pt x="6078189" y="4219883"/>
                </a:lnTo>
                <a:lnTo>
                  <a:pt x="6066663" y="4214454"/>
                </a:lnTo>
                <a:cubicBezTo>
                  <a:pt x="5970842" y="4171020"/>
                  <a:pt x="5875496" y="4130253"/>
                  <a:pt x="5780152" y="4091391"/>
                </a:cubicBezTo>
                <a:cubicBezTo>
                  <a:pt x="5732431" y="4072246"/>
                  <a:pt x="5684902" y="4052529"/>
                  <a:pt x="5637181" y="4033955"/>
                </a:cubicBezTo>
                <a:lnTo>
                  <a:pt x="5494115" y="3978424"/>
                </a:lnTo>
                <a:lnTo>
                  <a:pt x="5350955" y="3924703"/>
                </a:lnTo>
                <a:cubicBezTo>
                  <a:pt x="5303235" y="3906796"/>
                  <a:pt x="5255514" y="3888984"/>
                  <a:pt x="5207699" y="3871935"/>
                </a:cubicBezTo>
                <a:cubicBezTo>
                  <a:pt x="5112068" y="3837359"/>
                  <a:pt x="5016627" y="3802593"/>
                  <a:pt x="4920806" y="3769541"/>
                </a:cubicBezTo>
                <a:lnTo>
                  <a:pt x="4777169" y="3719344"/>
                </a:lnTo>
                <a:lnTo>
                  <a:pt x="4633341" y="3670291"/>
                </a:lnTo>
                <a:cubicBezTo>
                  <a:pt x="4537424" y="3637810"/>
                  <a:pt x="4441603" y="3604949"/>
                  <a:pt x="4345496" y="3573612"/>
                </a:cubicBezTo>
                <a:lnTo>
                  <a:pt x="4059365" y="3479219"/>
                </a:lnTo>
                <a:cubicBezTo>
                  <a:pt x="3876104" y="3417402"/>
                  <a:pt x="3697224" y="3345774"/>
                  <a:pt x="3535490" y="3254905"/>
                </a:cubicBezTo>
                <a:cubicBezTo>
                  <a:pt x="3454908" y="3209566"/>
                  <a:pt x="3378708" y="3159274"/>
                  <a:pt x="3312033" y="3102886"/>
                </a:cubicBezTo>
                <a:cubicBezTo>
                  <a:pt x="3245263" y="3046689"/>
                  <a:pt x="3188494" y="2984205"/>
                  <a:pt x="3148394" y="2916577"/>
                </a:cubicBezTo>
                <a:cubicBezTo>
                  <a:pt x="3108198" y="2848950"/>
                  <a:pt x="3085433" y="2776369"/>
                  <a:pt x="3081433" y="2698455"/>
                </a:cubicBezTo>
                <a:cubicBezTo>
                  <a:pt x="3077147" y="2620635"/>
                  <a:pt x="3092101" y="2537387"/>
                  <a:pt x="3120485" y="2453662"/>
                </a:cubicBezTo>
                <a:cubicBezTo>
                  <a:pt x="3148774" y="2369937"/>
                  <a:pt x="3190018" y="2286118"/>
                  <a:pt x="3237453" y="2203345"/>
                </a:cubicBezTo>
                <a:cubicBezTo>
                  <a:pt x="3284982" y="2120478"/>
                  <a:pt x="3338798" y="2038563"/>
                  <a:pt x="3394520" y="1954838"/>
                </a:cubicBezTo>
                <a:cubicBezTo>
                  <a:pt x="3422333" y="1912928"/>
                  <a:pt x="3450717" y="1870542"/>
                  <a:pt x="3478721" y="1826441"/>
                </a:cubicBezTo>
                <a:cubicBezTo>
                  <a:pt x="3506724" y="1782245"/>
                  <a:pt x="3534632" y="1736715"/>
                  <a:pt x="3560350" y="1685757"/>
                </a:cubicBezTo>
                <a:cubicBezTo>
                  <a:pt x="3566732" y="1672898"/>
                  <a:pt x="3572066" y="1661754"/>
                  <a:pt x="3577876" y="1649562"/>
                </a:cubicBezTo>
                <a:cubicBezTo>
                  <a:pt x="3583591" y="1637656"/>
                  <a:pt x="3589115" y="1625559"/>
                  <a:pt x="3594545" y="1613367"/>
                </a:cubicBezTo>
                <a:cubicBezTo>
                  <a:pt x="3605498" y="1589078"/>
                  <a:pt x="3615976" y="1564313"/>
                  <a:pt x="3625977" y="1539167"/>
                </a:cubicBezTo>
                <a:cubicBezTo>
                  <a:pt x="3645789" y="1488685"/>
                  <a:pt x="3663696" y="1436583"/>
                  <a:pt x="3676936" y="1381814"/>
                </a:cubicBezTo>
                <a:cubicBezTo>
                  <a:pt x="3690271" y="1327140"/>
                  <a:pt x="3699415" y="1269990"/>
                  <a:pt x="3701034" y="1211221"/>
                </a:cubicBezTo>
                <a:cubicBezTo>
                  <a:pt x="3702653" y="1152547"/>
                  <a:pt x="3696557" y="1092444"/>
                  <a:pt x="3681698" y="1034628"/>
                </a:cubicBezTo>
                <a:cubicBezTo>
                  <a:pt x="3667030" y="976716"/>
                  <a:pt x="3643122" y="921852"/>
                  <a:pt x="3613880" y="871845"/>
                </a:cubicBezTo>
                <a:cubicBezTo>
                  <a:pt x="3584448" y="821934"/>
                  <a:pt x="3549587" y="776786"/>
                  <a:pt x="3511868" y="736209"/>
                </a:cubicBezTo>
                <a:cubicBezTo>
                  <a:pt x="3474149" y="695442"/>
                  <a:pt x="3433572" y="658962"/>
                  <a:pt x="3391662" y="625434"/>
                </a:cubicBezTo>
                <a:cubicBezTo>
                  <a:pt x="3349752" y="591810"/>
                  <a:pt x="3306318" y="561330"/>
                  <a:pt x="3262027" y="532851"/>
                </a:cubicBezTo>
                <a:cubicBezTo>
                  <a:pt x="3173445" y="476082"/>
                  <a:pt x="3081814" y="427409"/>
                  <a:pt x="2988850" y="383308"/>
                </a:cubicBezTo>
                <a:cubicBezTo>
                  <a:pt x="2895791" y="339207"/>
                  <a:pt x="2801493" y="299774"/>
                  <a:pt x="2706243" y="263103"/>
                </a:cubicBezTo>
                <a:cubicBezTo>
                  <a:pt x="2609945" y="225860"/>
                  <a:pt x="2512124" y="194237"/>
                  <a:pt x="2413349" y="167472"/>
                </a:cubicBezTo>
                <a:cubicBezTo>
                  <a:pt x="2215801" y="113751"/>
                  <a:pt x="2015109" y="77651"/>
                  <a:pt x="1813846" y="52124"/>
                </a:cubicBezTo>
                <a:cubicBezTo>
                  <a:pt x="1612583" y="26597"/>
                  <a:pt x="1410462" y="12119"/>
                  <a:pt x="1208532" y="4975"/>
                </a:cubicBezTo>
                <a:cubicBezTo>
                  <a:pt x="1006507" y="-2073"/>
                  <a:pt x="804577" y="-1407"/>
                  <a:pt x="603028" y="5547"/>
                </a:cubicBezTo>
                <a:cubicBezTo>
                  <a:pt x="401574" y="12881"/>
                  <a:pt x="200216" y="25359"/>
                  <a:pt x="0" y="47171"/>
                </a:cubicBezTo>
                <a:cubicBezTo>
                  <a:pt x="200978" y="34503"/>
                  <a:pt x="402336" y="31169"/>
                  <a:pt x="603409" y="33169"/>
                </a:cubicBezTo>
                <a:cubicBezTo>
                  <a:pt x="804482" y="35360"/>
                  <a:pt x="1005364" y="43932"/>
                  <a:pt x="1205484" y="59934"/>
                </a:cubicBezTo>
                <a:cubicBezTo>
                  <a:pt x="1405509" y="76127"/>
                  <a:pt x="1604772" y="99558"/>
                  <a:pt x="1801749" y="133753"/>
                </a:cubicBezTo>
                <a:cubicBezTo>
                  <a:pt x="1998631" y="167853"/>
                  <a:pt x="2193512" y="212334"/>
                  <a:pt x="2382203" y="272913"/>
                </a:cubicBezTo>
                <a:cubicBezTo>
                  <a:pt x="2476500" y="303108"/>
                  <a:pt x="2569083" y="337779"/>
                  <a:pt x="2658904" y="377403"/>
                </a:cubicBezTo>
                <a:cubicBezTo>
                  <a:pt x="2749582" y="418074"/>
                  <a:pt x="2838926" y="461413"/>
                  <a:pt x="2925509" y="508371"/>
                </a:cubicBezTo>
                <a:cubicBezTo>
                  <a:pt x="3011996" y="555330"/>
                  <a:pt x="3095911" y="606193"/>
                  <a:pt x="3173921" y="662581"/>
                </a:cubicBezTo>
                <a:cubicBezTo>
                  <a:pt x="3212878" y="690775"/>
                  <a:pt x="3250406" y="720398"/>
                  <a:pt x="3285363" y="751735"/>
                </a:cubicBezTo>
                <a:cubicBezTo>
                  <a:pt x="3320415" y="783072"/>
                  <a:pt x="3353086" y="816029"/>
                  <a:pt x="3381851" y="850890"/>
                </a:cubicBezTo>
                <a:cubicBezTo>
                  <a:pt x="3439668" y="920423"/>
                  <a:pt x="3481388" y="997480"/>
                  <a:pt x="3496913" y="1077966"/>
                </a:cubicBezTo>
                <a:cubicBezTo>
                  <a:pt x="3513106" y="1158453"/>
                  <a:pt x="3503962" y="1243035"/>
                  <a:pt x="3477863" y="1327998"/>
                </a:cubicBezTo>
                <a:cubicBezTo>
                  <a:pt x="3451955" y="1412865"/>
                  <a:pt x="3410236" y="1498400"/>
                  <a:pt x="3363659" y="1580982"/>
                </a:cubicBezTo>
                <a:cubicBezTo>
                  <a:pt x="3341846" y="1618796"/>
                  <a:pt x="3315081" y="1658039"/>
                  <a:pt x="3286982" y="1697377"/>
                </a:cubicBezTo>
                <a:cubicBezTo>
                  <a:pt x="3258788" y="1736811"/>
                  <a:pt x="3228975" y="1776530"/>
                  <a:pt x="3198781" y="1816916"/>
                </a:cubicBezTo>
                <a:cubicBezTo>
                  <a:pt x="3138392" y="1897688"/>
                  <a:pt x="3076766" y="1980841"/>
                  <a:pt x="3019044" y="2069710"/>
                </a:cubicBezTo>
                <a:cubicBezTo>
                  <a:pt x="2961513" y="2158578"/>
                  <a:pt x="2907316" y="2253256"/>
                  <a:pt x="2865025" y="2358222"/>
                </a:cubicBezTo>
                <a:cubicBezTo>
                  <a:pt x="2843974" y="2410705"/>
                  <a:pt x="2825972" y="2465759"/>
                  <a:pt x="2813018" y="2523481"/>
                </a:cubicBezTo>
                <a:cubicBezTo>
                  <a:pt x="2800064" y="2581107"/>
                  <a:pt x="2792445" y="2641686"/>
                  <a:pt x="2792159" y="2703408"/>
                </a:cubicBezTo>
                <a:cubicBezTo>
                  <a:pt x="2791778" y="2765130"/>
                  <a:pt x="2798921" y="2827899"/>
                  <a:pt x="2813971" y="2888859"/>
                </a:cubicBezTo>
                <a:cubicBezTo>
                  <a:pt x="2828925" y="2949724"/>
                  <a:pt x="2851595" y="3008493"/>
                  <a:pt x="2879789" y="3063072"/>
                </a:cubicBezTo>
                <a:cubicBezTo>
                  <a:pt x="2907983" y="3117650"/>
                  <a:pt x="2941606" y="3168037"/>
                  <a:pt x="2978182" y="3214519"/>
                </a:cubicBezTo>
                <a:cubicBezTo>
                  <a:pt x="3014948" y="3260811"/>
                  <a:pt x="3054668" y="3303388"/>
                  <a:pt x="3096101" y="3342535"/>
                </a:cubicBezTo>
                <a:cubicBezTo>
                  <a:pt x="3179159" y="3420926"/>
                  <a:pt x="3268695" y="3486744"/>
                  <a:pt x="3360420" y="3545323"/>
                </a:cubicBezTo>
                <a:cubicBezTo>
                  <a:pt x="3544157" y="3662099"/>
                  <a:pt x="3736658" y="3750777"/>
                  <a:pt x="3930872" y="3828596"/>
                </a:cubicBezTo>
                <a:lnTo>
                  <a:pt x="4212908" y="3939181"/>
                </a:lnTo>
                <a:cubicBezTo>
                  <a:pt x="4306443" y="3975472"/>
                  <a:pt x="4399217" y="4013095"/>
                  <a:pt x="4492181" y="4050433"/>
                </a:cubicBezTo>
                <a:lnTo>
                  <a:pt x="4631436" y="4106631"/>
                </a:lnTo>
                <a:lnTo>
                  <a:pt x="4770120" y="4163876"/>
                </a:lnTo>
                <a:cubicBezTo>
                  <a:pt x="4862798" y="4201595"/>
                  <a:pt x="4954524" y="4240933"/>
                  <a:pt x="5046345" y="4279891"/>
                </a:cubicBezTo>
                <a:cubicBezTo>
                  <a:pt x="5092351" y="4299226"/>
                  <a:pt x="5137976" y="4319134"/>
                  <a:pt x="5183505" y="4339136"/>
                </a:cubicBezTo>
                <a:lnTo>
                  <a:pt x="5320094" y="4399144"/>
                </a:lnTo>
                <a:lnTo>
                  <a:pt x="5455539" y="4460485"/>
                </a:lnTo>
                <a:cubicBezTo>
                  <a:pt x="5500688" y="4480964"/>
                  <a:pt x="5544979" y="4502299"/>
                  <a:pt x="5589746" y="4523159"/>
                </a:cubicBezTo>
                <a:cubicBezTo>
                  <a:pt x="5647182" y="4550306"/>
                  <a:pt x="5703856" y="4578023"/>
                  <a:pt x="5759863" y="4606217"/>
                </a:cubicBezTo>
                <a:lnTo>
                  <a:pt x="5721858" y="4652414"/>
                </a:lnTo>
                <a:cubicBezTo>
                  <a:pt x="5662422" y="4724518"/>
                  <a:pt x="5713762" y="4833198"/>
                  <a:pt x="5807202" y="4833198"/>
                </a:cubicBezTo>
                <a:lnTo>
                  <a:pt x="6675502" y="4833198"/>
                </a:lnTo>
                <a:cubicBezTo>
                  <a:pt x="6775419" y="4833103"/>
                  <a:pt x="6824091" y="4711373"/>
                  <a:pt x="6751892" y="464260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CO"/>
          </a:p>
        </p:txBody>
      </p:sp>
      <p:grpSp>
        <p:nvGrpSpPr>
          <p:cNvPr id="54" name="Grupo 53"/>
          <p:cNvGrpSpPr/>
          <p:nvPr userDrawn="1"/>
        </p:nvGrpSpPr>
        <p:grpSpPr>
          <a:xfrm>
            <a:off x="3712011" y="1297043"/>
            <a:ext cx="4433914" cy="1353765"/>
            <a:chOff x="3712011" y="1297043"/>
            <a:chExt cx="4433914" cy="1353765"/>
          </a:xfrm>
        </p:grpSpPr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6154D79C-DCF9-44C4-96D7-741A03CEBF18}"/>
                </a:ext>
              </a:extLst>
            </p:cNvPr>
            <p:cNvSpPr/>
            <p:nvPr/>
          </p:nvSpPr>
          <p:spPr>
            <a:xfrm>
              <a:off x="3887229" y="2437418"/>
              <a:ext cx="512140" cy="213390"/>
            </a:xfrm>
            <a:prstGeom prst="ellipse">
              <a:avLst/>
            </a:prstGeom>
            <a:solidFill>
              <a:schemeClr val="bg1"/>
            </a:solidFill>
            <a:ln w="82550" cmpd="tri">
              <a:solidFill>
                <a:srgbClr val="5B9BD5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grpSp>
          <p:nvGrpSpPr>
            <p:cNvPr id="56" name="Grupo 55">
              <a:extLst>
                <a:ext uri="{FF2B5EF4-FFF2-40B4-BE49-F238E27FC236}">
                  <a16:creationId xmlns:a16="http://schemas.microsoft.com/office/drawing/2014/main" id="{953451D9-3B76-4A4F-81FC-21C92DEB105E}"/>
                </a:ext>
              </a:extLst>
            </p:cNvPr>
            <p:cNvGrpSpPr/>
            <p:nvPr/>
          </p:nvGrpSpPr>
          <p:grpSpPr>
            <a:xfrm>
              <a:off x="3712011" y="1297043"/>
              <a:ext cx="901947" cy="1026552"/>
              <a:chOff x="3132826" y="1225098"/>
              <a:chExt cx="922834" cy="1050324"/>
            </a:xfrm>
          </p:grpSpPr>
          <p:grpSp>
            <p:nvGrpSpPr>
              <p:cNvPr id="58" name="Grupo 57">
                <a:extLst>
                  <a:ext uri="{FF2B5EF4-FFF2-40B4-BE49-F238E27FC236}">
                    <a16:creationId xmlns:a16="http://schemas.microsoft.com/office/drawing/2014/main" id="{519D4D1A-E11F-4577-8A86-2323B9A46236}"/>
                  </a:ext>
                </a:extLst>
              </p:cNvPr>
              <p:cNvGrpSpPr/>
              <p:nvPr/>
            </p:nvGrpSpPr>
            <p:grpSpPr>
              <a:xfrm>
                <a:off x="3132826" y="1225098"/>
                <a:ext cx="922834" cy="1050324"/>
                <a:chOff x="3132826" y="1226150"/>
                <a:chExt cx="922834" cy="1050324"/>
              </a:xfrm>
            </p:grpSpPr>
            <p:sp>
              <p:nvSpPr>
                <p:cNvPr id="60" name="Elipse 59">
                  <a:extLst>
                    <a:ext uri="{FF2B5EF4-FFF2-40B4-BE49-F238E27FC236}">
                      <a16:creationId xmlns:a16="http://schemas.microsoft.com/office/drawing/2014/main" id="{F04AC5CB-6A3D-412D-AE47-44F4DF9D39F7}"/>
                    </a:ext>
                  </a:extLst>
                </p:cNvPr>
                <p:cNvSpPr/>
                <p:nvPr/>
              </p:nvSpPr>
              <p:spPr>
                <a:xfrm>
                  <a:off x="3132826" y="1226150"/>
                  <a:ext cx="922834" cy="902169"/>
                </a:xfrm>
                <a:prstGeom prst="ellipse">
                  <a:avLst/>
                </a:prstGeom>
                <a:solidFill>
                  <a:srgbClr val="5B9BD5"/>
                </a:solidFill>
                <a:ln w="66675" cmpd="sng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61" name="Triángulo isósceles 60">
                  <a:extLst>
                    <a:ext uri="{FF2B5EF4-FFF2-40B4-BE49-F238E27FC236}">
                      <a16:creationId xmlns:a16="http://schemas.microsoft.com/office/drawing/2014/main" id="{38B8CF0F-A520-4019-90E5-C1EA99D5AD52}"/>
                    </a:ext>
                  </a:extLst>
                </p:cNvPr>
                <p:cNvSpPr/>
                <p:nvPr/>
              </p:nvSpPr>
              <p:spPr>
                <a:xfrm rot="10800000">
                  <a:off x="3394827" y="2063637"/>
                  <a:ext cx="398833" cy="212837"/>
                </a:xfrm>
                <a:prstGeom prst="triangle">
                  <a:avLst/>
                </a:prstGeom>
                <a:solidFill>
                  <a:srgbClr val="5B9BD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id="{2C7F1342-C590-4124-8578-85392304BDD8}"/>
                  </a:ext>
                </a:extLst>
              </p:cNvPr>
              <p:cNvSpPr/>
              <p:nvPr/>
            </p:nvSpPr>
            <p:spPr>
              <a:xfrm>
                <a:off x="3288600" y="1373254"/>
                <a:ext cx="611286" cy="597596"/>
              </a:xfrm>
              <a:prstGeom prst="ellipse">
                <a:avLst/>
              </a:prstGeom>
              <a:solidFill>
                <a:schemeClr val="bg1"/>
              </a:solidFill>
              <a:ln w="66675" cmpd="sng"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b="1" dirty="0">
                  <a:solidFill>
                    <a:srgbClr val="5B9BD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57" name="Conector recto 56">
              <a:extLst>
                <a:ext uri="{FF2B5EF4-FFF2-40B4-BE49-F238E27FC236}">
                  <a16:creationId xmlns:a16="http://schemas.microsoft.com/office/drawing/2014/main" id="{6F121AE8-CAFB-435E-92DF-F9DE3B95B1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72656" y="2427505"/>
              <a:ext cx="3873269" cy="0"/>
            </a:xfrm>
            <a:prstGeom prst="line">
              <a:avLst/>
            </a:prstGeom>
            <a:ln w="15875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upo 61"/>
          <p:cNvGrpSpPr/>
          <p:nvPr userDrawn="1"/>
        </p:nvGrpSpPr>
        <p:grpSpPr>
          <a:xfrm>
            <a:off x="2188101" y="3773828"/>
            <a:ext cx="4820154" cy="1470189"/>
            <a:chOff x="2188101" y="3773828"/>
            <a:chExt cx="4820154" cy="1470189"/>
          </a:xfrm>
        </p:grpSpPr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064B77BF-8C7D-4048-85F6-0A79DBF29B44}"/>
                </a:ext>
              </a:extLst>
            </p:cNvPr>
            <p:cNvSpPr/>
            <p:nvPr/>
          </p:nvSpPr>
          <p:spPr>
            <a:xfrm>
              <a:off x="6069824" y="4882353"/>
              <a:ext cx="867999" cy="361664"/>
            </a:xfrm>
            <a:prstGeom prst="ellipse">
              <a:avLst/>
            </a:prstGeom>
            <a:solidFill>
              <a:schemeClr val="bg1"/>
            </a:solidFill>
            <a:ln w="82550" cmpd="tri">
              <a:solidFill>
                <a:srgbClr val="ED7D3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BB2446D4-EEF4-455D-9F91-80F8059A032A}"/>
                </a:ext>
              </a:extLst>
            </p:cNvPr>
            <p:cNvGrpSpPr/>
            <p:nvPr/>
          </p:nvGrpSpPr>
          <p:grpSpPr>
            <a:xfrm>
              <a:off x="6106308" y="3773828"/>
              <a:ext cx="901947" cy="1024470"/>
              <a:chOff x="3132826" y="1225098"/>
              <a:chExt cx="922834" cy="1048194"/>
            </a:xfrm>
          </p:grpSpPr>
          <p:grpSp>
            <p:nvGrpSpPr>
              <p:cNvPr id="66" name="Grupo 65">
                <a:extLst>
                  <a:ext uri="{FF2B5EF4-FFF2-40B4-BE49-F238E27FC236}">
                    <a16:creationId xmlns:a16="http://schemas.microsoft.com/office/drawing/2014/main" id="{DADEDB00-B068-474A-B55A-7FE2F3D93AE9}"/>
                  </a:ext>
                </a:extLst>
              </p:cNvPr>
              <p:cNvGrpSpPr/>
              <p:nvPr/>
            </p:nvGrpSpPr>
            <p:grpSpPr>
              <a:xfrm>
                <a:off x="3132826" y="1225098"/>
                <a:ext cx="922834" cy="1048194"/>
                <a:chOff x="3132826" y="1226150"/>
                <a:chExt cx="922834" cy="1048194"/>
              </a:xfrm>
            </p:grpSpPr>
            <p:sp>
              <p:nvSpPr>
                <p:cNvPr id="68" name="Elipse 67">
                  <a:extLst>
                    <a:ext uri="{FF2B5EF4-FFF2-40B4-BE49-F238E27FC236}">
                      <a16:creationId xmlns:a16="http://schemas.microsoft.com/office/drawing/2014/main" id="{26024A7B-724A-4B96-8FDF-708982B360D3}"/>
                    </a:ext>
                  </a:extLst>
                </p:cNvPr>
                <p:cNvSpPr/>
                <p:nvPr/>
              </p:nvSpPr>
              <p:spPr>
                <a:xfrm>
                  <a:off x="3132826" y="1226150"/>
                  <a:ext cx="922834" cy="902169"/>
                </a:xfrm>
                <a:prstGeom prst="ellipse">
                  <a:avLst/>
                </a:prstGeom>
                <a:solidFill>
                  <a:srgbClr val="ED7D31"/>
                </a:solidFill>
                <a:ln w="66675" cmpd="sng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69" name="Triángulo isósceles 68">
                  <a:extLst>
                    <a:ext uri="{FF2B5EF4-FFF2-40B4-BE49-F238E27FC236}">
                      <a16:creationId xmlns:a16="http://schemas.microsoft.com/office/drawing/2014/main" id="{043DF35D-97E0-4BF6-B5E8-F888C61C73A8}"/>
                    </a:ext>
                  </a:extLst>
                </p:cNvPr>
                <p:cNvSpPr/>
                <p:nvPr/>
              </p:nvSpPr>
              <p:spPr>
                <a:xfrm rot="10800000">
                  <a:off x="3394826" y="2061507"/>
                  <a:ext cx="398833" cy="212837"/>
                </a:xfrm>
                <a:prstGeom prst="triangle">
                  <a:avLst/>
                </a:prstGeom>
                <a:solidFill>
                  <a:srgbClr val="ED7D3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sp>
            <p:nvSpPr>
              <p:cNvPr id="67" name="Elipse 66">
                <a:extLst>
                  <a:ext uri="{FF2B5EF4-FFF2-40B4-BE49-F238E27FC236}">
                    <a16:creationId xmlns:a16="http://schemas.microsoft.com/office/drawing/2014/main" id="{7172D512-4A60-4003-AA43-8CD838F6E7F3}"/>
                  </a:ext>
                </a:extLst>
              </p:cNvPr>
              <p:cNvSpPr/>
              <p:nvPr/>
            </p:nvSpPr>
            <p:spPr>
              <a:xfrm>
                <a:off x="3288600" y="1373254"/>
                <a:ext cx="611286" cy="597596"/>
              </a:xfrm>
              <a:prstGeom prst="ellipse">
                <a:avLst/>
              </a:prstGeom>
              <a:solidFill>
                <a:schemeClr val="bg1"/>
              </a:solidFill>
              <a:ln w="66675" cmpd="sng"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b="1" dirty="0">
                  <a:solidFill>
                    <a:srgbClr val="ED7D3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5" name="Conector recto 64">
              <a:extLst>
                <a:ext uri="{FF2B5EF4-FFF2-40B4-BE49-F238E27FC236}">
                  <a16:creationId xmlns:a16="http://schemas.microsoft.com/office/drawing/2014/main" id="{E8A855C9-80F1-41A5-8C42-FECCD0BF370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88101" y="5138481"/>
              <a:ext cx="3892813" cy="14907"/>
            </a:xfrm>
            <a:prstGeom prst="line">
              <a:avLst/>
            </a:prstGeom>
            <a:ln w="15875">
              <a:solidFill>
                <a:srgbClr val="ED7D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upo 69"/>
          <p:cNvGrpSpPr/>
          <p:nvPr userDrawn="1"/>
        </p:nvGrpSpPr>
        <p:grpSpPr>
          <a:xfrm>
            <a:off x="1539945" y="2579691"/>
            <a:ext cx="4557741" cy="1387729"/>
            <a:chOff x="1539945" y="2579691"/>
            <a:chExt cx="4557741" cy="1387729"/>
          </a:xfrm>
        </p:grpSpPr>
        <p:sp>
          <p:nvSpPr>
            <p:cNvPr id="71" name="Elipse 70">
              <a:extLst>
                <a:ext uri="{FF2B5EF4-FFF2-40B4-BE49-F238E27FC236}">
                  <a16:creationId xmlns:a16="http://schemas.microsoft.com/office/drawing/2014/main" id="{24F206B6-6694-444E-9160-C7A7288BB681}"/>
                </a:ext>
              </a:extLst>
            </p:cNvPr>
            <p:cNvSpPr/>
            <p:nvPr/>
          </p:nvSpPr>
          <p:spPr>
            <a:xfrm>
              <a:off x="5402968" y="3677956"/>
              <a:ext cx="694718" cy="289464"/>
            </a:xfrm>
            <a:prstGeom prst="ellipse">
              <a:avLst/>
            </a:prstGeom>
            <a:solidFill>
              <a:schemeClr val="bg1"/>
            </a:solidFill>
            <a:ln w="82550" cmpd="tri">
              <a:solidFill>
                <a:srgbClr val="FFC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grpSp>
          <p:nvGrpSpPr>
            <p:cNvPr id="72" name="Grupo 71">
              <a:extLst>
                <a:ext uri="{FF2B5EF4-FFF2-40B4-BE49-F238E27FC236}">
                  <a16:creationId xmlns:a16="http://schemas.microsoft.com/office/drawing/2014/main" id="{1259B94E-D892-4FBE-98AA-A92DCCEA7FBA}"/>
                </a:ext>
              </a:extLst>
            </p:cNvPr>
            <p:cNvGrpSpPr/>
            <p:nvPr/>
          </p:nvGrpSpPr>
          <p:grpSpPr>
            <a:xfrm>
              <a:off x="4815772" y="2579691"/>
              <a:ext cx="901947" cy="985760"/>
              <a:chOff x="3132826" y="1225098"/>
              <a:chExt cx="922834" cy="1008587"/>
            </a:xfrm>
          </p:grpSpPr>
          <p:grpSp>
            <p:nvGrpSpPr>
              <p:cNvPr id="74" name="Grupo 73">
                <a:extLst>
                  <a:ext uri="{FF2B5EF4-FFF2-40B4-BE49-F238E27FC236}">
                    <a16:creationId xmlns:a16="http://schemas.microsoft.com/office/drawing/2014/main" id="{AF6CA9E2-DDA5-41C1-ABA0-AD9F8C4B1187}"/>
                  </a:ext>
                </a:extLst>
              </p:cNvPr>
              <p:cNvGrpSpPr/>
              <p:nvPr/>
            </p:nvGrpSpPr>
            <p:grpSpPr>
              <a:xfrm>
                <a:off x="3132826" y="1225098"/>
                <a:ext cx="922834" cy="1008587"/>
                <a:chOff x="3132826" y="1226150"/>
                <a:chExt cx="922834" cy="1008587"/>
              </a:xfrm>
            </p:grpSpPr>
            <p:sp>
              <p:nvSpPr>
                <p:cNvPr id="76" name="Elipse 75">
                  <a:extLst>
                    <a:ext uri="{FF2B5EF4-FFF2-40B4-BE49-F238E27FC236}">
                      <a16:creationId xmlns:a16="http://schemas.microsoft.com/office/drawing/2014/main" id="{35A4039D-FAEB-46BA-9FE1-8DBBECFCFC5E}"/>
                    </a:ext>
                  </a:extLst>
                </p:cNvPr>
                <p:cNvSpPr/>
                <p:nvPr/>
              </p:nvSpPr>
              <p:spPr>
                <a:xfrm>
                  <a:off x="3132826" y="1226150"/>
                  <a:ext cx="922834" cy="902169"/>
                </a:xfrm>
                <a:prstGeom prst="ellipse">
                  <a:avLst/>
                </a:prstGeom>
                <a:solidFill>
                  <a:srgbClr val="FFC000"/>
                </a:solidFill>
                <a:ln w="66675" cmpd="sng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77" name="Triángulo isósceles 76">
                  <a:extLst>
                    <a:ext uri="{FF2B5EF4-FFF2-40B4-BE49-F238E27FC236}">
                      <a16:creationId xmlns:a16="http://schemas.microsoft.com/office/drawing/2014/main" id="{0800398F-DC93-4012-BEED-A214B29FBC60}"/>
                    </a:ext>
                  </a:extLst>
                </p:cNvPr>
                <p:cNvSpPr/>
                <p:nvPr/>
              </p:nvSpPr>
              <p:spPr>
                <a:xfrm rot="9338601">
                  <a:off x="3602158" y="2021900"/>
                  <a:ext cx="398833" cy="212837"/>
                </a:xfrm>
                <a:prstGeom prst="triangle">
                  <a:avLst>
                    <a:gd name="adj" fmla="val 48958"/>
                  </a:avLst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sp>
            <p:nvSpPr>
              <p:cNvPr id="75" name="Elipse 74">
                <a:extLst>
                  <a:ext uri="{FF2B5EF4-FFF2-40B4-BE49-F238E27FC236}">
                    <a16:creationId xmlns:a16="http://schemas.microsoft.com/office/drawing/2014/main" id="{78EFC8CE-4591-4CCC-919F-725E14EA0B83}"/>
                  </a:ext>
                </a:extLst>
              </p:cNvPr>
              <p:cNvSpPr/>
              <p:nvPr/>
            </p:nvSpPr>
            <p:spPr>
              <a:xfrm>
                <a:off x="3288600" y="1373254"/>
                <a:ext cx="611286" cy="597596"/>
              </a:xfrm>
              <a:prstGeom prst="ellipse">
                <a:avLst/>
              </a:prstGeom>
              <a:solidFill>
                <a:schemeClr val="bg1"/>
              </a:solidFill>
              <a:ln w="66675" cmpd="sng"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73" name="Conector recto 72">
              <a:extLst>
                <a:ext uri="{FF2B5EF4-FFF2-40B4-BE49-F238E27FC236}">
                  <a16:creationId xmlns:a16="http://schemas.microsoft.com/office/drawing/2014/main" id="{71F73998-451D-407B-9924-F9D6C8DF76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39945" y="3822688"/>
              <a:ext cx="3863025" cy="0"/>
            </a:xfrm>
            <a:prstGeom prst="line">
              <a:avLst/>
            </a:prstGeom>
            <a:ln w="158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o 77"/>
          <p:cNvGrpSpPr/>
          <p:nvPr userDrawn="1"/>
        </p:nvGrpSpPr>
        <p:grpSpPr>
          <a:xfrm>
            <a:off x="7179348" y="4408996"/>
            <a:ext cx="1407398" cy="1441085"/>
            <a:chOff x="7179348" y="4408996"/>
            <a:chExt cx="1407398" cy="1441085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8FF730C4-D69E-4887-B9F4-0B9AD58FAFBD}"/>
                </a:ext>
              </a:extLst>
            </p:cNvPr>
            <p:cNvSpPr/>
            <p:nvPr/>
          </p:nvSpPr>
          <p:spPr>
            <a:xfrm>
              <a:off x="7718747" y="5488417"/>
              <a:ext cx="867999" cy="361664"/>
            </a:xfrm>
            <a:prstGeom prst="ellipse">
              <a:avLst/>
            </a:prstGeom>
            <a:solidFill>
              <a:schemeClr val="bg1"/>
            </a:solidFill>
            <a:ln w="82550" cmpd="tri">
              <a:solidFill>
                <a:srgbClr val="4472C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grpSp>
          <p:nvGrpSpPr>
            <p:cNvPr id="80" name="Grupo 79">
              <a:extLst>
                <a:ext uri="{FF2B5EF4-FFF2-40B4-BE49-F238E27FC236}">
                  <a16:creationId xmlns:a16="http://schemas.microsoft.com/office/drawing/2014/main" id="{EC2CB9D3-0446-475F-A106-6D92BDC8CB37}"/>
                </a:ext>
              </a:extLst>
            </p:cNvPr>
            <p:cNvGrpSpPr/>
            <p:nvPr/>
          </p:nvGrpSpPr>
          <p:grpSpPr>
            <a:xfrm>
              <a:off x="7179348" y="4408996"/>
              <a:ext cx="901947" cy="995011"/>
              <a:chOff x="3132826" y="1225098"/>
              <a:chExt cx="922834" cy="1018053"/>
            </a:xfrm>
          </p:grpSpPr>
          <p:grpSp>
            <p:nvGrpSpPr>
              <p:cNvPr id="81" name="Grupo 80">
                <a:extLst>
                  <a:ext uri="{FF2B5EF4-FFF2-40B4-BE49-F238E27FC236}">
                    <a16:creationId xmlns:a16="http://schemas.microsoft.com/office/drawing/2014/main" id="{818C1587-98EF-471C-A603-9A7D907DBE39}"/>
                  </a:ext>
                </a:extLst>
              </p:cNvPr>
              <p:cNvGrpSpPr/>
              <p:nvPr/>
            </p:nvGrpSpPr>
            <p:grpSpPr>
              <a:xfrm>
                <a:off x="3132826" y="1225098"/>
                <a:ext cx="922834" cy="1018053"/>
                <a:chOff x="3132826" y="1226150"/>
                <a:chExt cx="922834" cy="1018053"/>
              </a:xfrm>
            </p:grpSpPr>
            <p:sp>
              <p:nvSpPr>
                <p:cNvPr id="83" name="Elipse 82">
                  <a:extLst>
                    <a:ext uri="{FF2B5EF4-FFF2-40B4-BE49-F238E27FC236}">
                      <a16:creationId xmlns:a16="http://schemas.microsoft.com/office/drawing/2014/main" id="{6F454E0D-6FF5-4D7D-90BC-F323FBD2A898}"/>
                    </a:ext>
                  </a:extLst>
                </p:cNvPr>
                <p:cNvSpPr/>
                <p:nvPr/>
              </p:nvSpPr>
              <p:spPr>
                <a:xfrm>
                  <a:off x="3132826" y="1226150"/>
                  <a:ext cx="922834" cy="902169"/>
                </a:xfrm>
                <a:prstGeom prst="ellipse">
                  <a:avLst/>
                </a:prstGeom>
                <a:solidFill>
                  <a:srgbClr val="4472C4"/>
                </a:solidFill>
                <a:ln w="66675" cmpd="sng"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84" name="Triángulo isósceles 83">
                  <a:extLst>
                    <a:ext uri="{FF2B5EF4-FFF2-40B4-BE49-F238E27FC236}">
                      <a16:creationId xmlns:a16="http://schemas.microsoft.com/office/drawing/2014/main" id="{4B58DB75-FABA-468D-AD80-7A5F7185834C}"/>
                    </a:ext>
                  </a:extLst>
                </p:cNvPr>
                <p:cNvSpPr/>
                <p:nvPr/>
              </p:nvSpPr>
              <p:spPr>
                <a:xfrm rot="9652432">
                  <a:off x="3579722" y="2031366"/>
                  <a:ext cx="398833" cy="212837"/>
                </a:xfrm>
                <a:prstGeom prst="triangle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sp>
            <p:nvSpPr>
              <p:cNvPr id="82" name="Elipse 81">
                <a:extLst>
                  <a:ext uri="{FF2B5EF4-FFF2-40B4-BE49-F238E27FC236}">
                    <a16:creationId xmlns:a16="http://schemas.microsoft.com/office/drawing/2014/main" id="{E78FB448-4EDA-4E78-B6A7-1275E952D52D}"/>
                  </a:ext>
                </a:extLst>
              </p:cNvPr>
              <p:cNvSpPr/>
              <p:nvPr/>
            </p:nvSpPr>
            <p:spPr>
              <a:xfrm>
                <a:off x="3288600" y="1373254"/>
                <a:ext cx="611286" cy="597596"/>
              </a:xfrm>
              <a:prstGeom prst="ellipse">
                <a:avLst/>
              </a:prstGeom>
              <a:solidFill>
                <a:schemeClr val="bg1"/>
              </a:solidFill>
              <a:ln w="66675" cmpd="sng"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b="1" dirty="0">
                  <a:solidFill>
                    <a:srgbClr val="4472C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E30068AB-2482-442C-A8E4-310AC888CF04}"/>
              </a:ext>
            </a:extLst>
          </p:cNvPr>
          <p:cNvCxnSpPr>
            <a:cxnSpLocks/>
          </p:cNvCxnSpPr>
          <p:nvPr userDrawn="1"/>
        </p:nvCxnSpPr>
        <p:spPr>
          <a:xfrm flipH="1">
            <a:off x="8472264" y="5517232"/>
            <a:ext cx="2448272" cy="0"/>
          </a:xfrm>
          <a:prstGeom prst="line">
            <a:avLst/>
          </a:prstGeom>
          <a:ln w="15875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Marcador de posición de imagen 39"/>
          <p:cNvSpPr>
            <a:spLocks noGrp="1"/>
          </p:cNvSpPr>
          <p:nvPr>
            <p:ph type="pic" sz="quarter" idx="16"/>
          </p:nvPr>
        </p:nvSpPr>
        <p:spPr>
          <a:xfrm>
            <a:off x="4968020" y="2735379"/>
            <a:ext cx="597450" cy="570301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88" name="Marcador de posición de imagen 39"/>
          <p:cNvSpPr>
            <a:spLocks noGrp="1"/>
          </p:cNvSpPr>
          <p:nvPr>
            <p:ph type="pic" sz="quarter" idx="18"/>
          </p:nvPr>
        </p:nvSpPr>
        <p:spPr>
          <a:xfrm>
            <a:off x="7331488" y="4564720"/>
            <a:ext cx="597450" cy="570301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3" name="Marcador de imágenes en línea 2"/>
          <p:cNvSpPr>
            <a:spLocks noGrp="1"/>
          </p:cNvSpPr>
          <p:nvPr>
            <p:ph type="clipArt" sz="quarter" idx="19"/>
          </p:nvPr>
        </p:nvSpPr>
        <p:spPr>
          <a:xfrm>
            <a:off x="3864260" y="1448288"/>
            <a:ext cx="597450" cy="578235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6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89" name="Marcador de imágenes en línea 2"/>
          <p:cNvSpPr>
            <a:spLocks noGrp="1"/>
          </p:cNvSpPr>
          <p:nvPr>
            <p:ph type="clipArt" sz="quarter" idx="20"/>
          </p:nvPr>
        </p:nvSpPr>
        <p:spPr>
          <a:xfrm>
            <a:off x="6258556" y="3918631"/>
            <a:ext cx="597450" cy="578235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60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A3A89413-9B03-4016-BF51-1EF7EC4EE841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245044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44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45" name="Imagen 44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46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17" name="Marcador de texto 33"/>
          <p:cNvSpPr>
            <a:spLocks noGrp="1"/>
          </p:cNvSpPr>
          <p:nvPr>
            <p:ph type="body" sz="quarter" idx="11" hasCustomPrompt="1"/>
          </p:nvPr>
        </p:nvSpPr>
        <p:spPr>
          <a:xfrm>
            <a:off x="1310301" y="2276423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18" name="Marcador de texto 33"/>
          <p:cNvSpPr>
            <a:spLocks noGrp="1"/>
          </p:cNvSpPr>
          <p:nvPr>
            <p:ph type="body" sz="quarter" idx="12" hasCustomPrompt="1"/>
          </p:nvPr>
        </p:nvSpPr>
        <p:spPr>
          <a:xfrm>
            <a:off x="3365652" y="2276423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19" name="Marcador de texto 33"/>
          <p:cNvSpPr>
            <a:spLocks noGrp="1"/>
          </p:cNvSpPr>
          <p:nvPr>
            <p:ph type="body" sz="quarter" idx="13" hasCustomPrompt="1"/>
          </p:nvPr>
        </p:nvSpPr>
        <p:spPr>
          <a:xfrm>
            <a:off x="5502249" y="2276423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20" name="Marcador de texto 33"/>
          <p:cNvSpPr>
            <a:spLocks noGrp="1"/>
          </p:cNvSpPr>
          <p:nvPr>
            <p:ph type="body" sz="quarter" idx="14" hasCustomPrompt="1"/>
          </p:nvPr>
        </p:nvSpPr>
        <p:spPr>
          <a:xfrm>
            <a:off x="7638846" y="2276423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21" name="Marcador de texto 33"/>
          <p:cNvSpPr>
            <a:spLocks noGrp="1"/>
          </p:cNvSpPr>
          <p:nvPr>
            <p:ph type="body" sz="quarter" idx="15" hasCustomPrompt="1"/>
          </p:nvPr>
        </p:nvSpPr>
        <p:spPr>
          <a:xfrm>
            <a:off x="1310301" y="5044939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22" name="Marcador de texto 33"/>
          <p:cNvSpPr>
            <a:spLocks noGrp="1"/>
          </p:cNvSpPr>
          <p:nvPr>
            <p:ph type="body" sz="quarter" idx="16" hasCustomPrompt="1"/>
          </p:nvPr>
        </p:nvSpPr>
        <p:spPr>
          <a:xfrm>
            <a:off x="3365652" y="5044939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23" name="Marcador de texto 33"/>
          <p:cNvSpPr>
            <a:spLocks noGrp="1"/>
          </p:cNvSpPr>
          <p:nvPr>
            <p:ph type="body" sz="quarter" idx="17" hasCustomPrompt="1"/>
          </p:nvPr>
        </p:nvSpPr>
        <p:spPr>
          <a:xfrm>
            <a:off x="5502249" y="5044939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24" name="Marcador de texto 33"/>
          <p:cNvSpPr>
            <a:spLocks noGrp="1"/>
          </p:cNvSpPr>
          <p:nvPr>
            <p:ph type="body" sz="quarter" idx="18" hasCustomPrompt="1"/>
          </p:nvPr>
        </p:nvSpPr>
        <p:spPr>
          <a:xfrm>
            <a:off x="7638846" y="5044939"/>
            <a:ext cx="1716302" cy="895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s-ES" dirty="0"/>
              <a:t>Texto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5562F86-68E1-4E58-9751-4818383FBB8B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72404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sección az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21">
            <a:extLst>
              <a:ext uri="{FF2B5EF4-FFF2-40B4-BE49-F238E27FC236}">
                <a16:creationId xmlns:a16="http://schemas.microsoft.com/office/drawing/2014/main" id="{E0A521E5-2DBD-4831-BAF1-06974019AE9F}"/>
              </a:ext>
            </a:extLst>
          </p:cNvPr>
          <p:cNvSpPr/>
          <p:nvPr userDrawn="1"/>
        </p:nvSpPr>
        <p:spPr>
          <a:xfrm>
            <a:off x="2135560" y="2559164"/>
            <a:ext cx="7344816" cy="3246100"/>
          </a:xfrm>
          <a:prstGeom prst="roundRect">
            <a:avLst>
              <a:gd name="adj" fmla="val 25382"/>
            </a:avLst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9" name="Gráfico 36">
            <a:extLst>
              <a:ext uri="{FF2B5EF4-FFF2-40B4-BE49-F238E27FC236}">
                <a16:creationId xmlns:a16="http://schemas.microsoft.com/office/drawing/2014/main" id="{D3A539A3-7416-4FBD-A563-55D147791B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932" t="15806" r="5392" b="69509"/>
          <a:stretch/>
        </p:blipFill>
        <p:spPr>
          <a:xfrm>
            <a:off x="0" y="0"/>
            <a:ext cx="12192000" cy="1165622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937054" y="247136"/>
            <a:ext cx="7216346" cy="84025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pic>
        <p:nvPicPr>
          <p:cNvPr id="11" name="Imagen 10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191912DE-F0BF-4008-86D8-553C6009A2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80" b="19081"/>
          <a:stretch/>
        </p:blipFill>
        <p:spPr>
          <a:xfrm>
            <a:off x="8039101" y="170060"/>
            <a:ext cx="4060950" cy="858800"/>
          </a:xfrm>
          <a:prstGeom prst="rect">
            <a:avLst/>
          </a:prstGeom>
        </p:spPr>
      </p:pic>
      <p:pic>
        <p:nvPicPr>
          <p:cNvPr id="12" name="Gráfico 40">
            <a:extLst>
              <a:ext uri="{FF2B5EF4-FFF2-40B4-BE49-F238E27FC236}">
                <a16:creationId xmlns:a16="http://schemas.microsoft.com/office/drawing/2014/main" id="{5CBFDC9F-5DE3-48E3-B6C4-66701D1D3B1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940" y="393540"/>
            <a:ext cx="518970" cy="37854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4" name="Elipse 13"/>
          <p:cNvSpPr/>
          <p:nvPr userDrawn="1"/>
        </p:nvSpPr>
        <p:spPr>
          <a:xfrm>
            <a:off x="4655443" y="1390348"/>
            <a:ext cx="2305050" cy="2305050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3" name="Marcador de posición de imagen 39"/>
          <p:cNvSpPr>
            <a:spLocks noGrp="1"/>
          </p:cNvSpPr>
          <p:nvPr>
            <p:ph type="pic" sz="quarter" idx="16"/>
          </p:nvPr>
        </p:nvSpPr>
        <p:spPr>
          <a:xfrm>
            <a:off x="4691261" y="1414882"/>
            <a:ext cx="2233414" cy="225598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7" hasCustomPrompt="1"/>
          </p:nvPr>
        </p:nvSpPr>
        <p:spPr>
          <a:xfrm>
            <a:off x="3936306" y="3920124"/>
            <a:ext cx="3743325" cy="149960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Título sección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A2C576C-BBA9-4A00-9837-80E587F6E0E6}"/>
              </a:ext>
            </a:extLst>
          </p:cNvPr>
          <p:cNvSpPr txBox="1"/>
          <p:nvPr userDrawn="1"/>
        </p:nvSpPr>
        <p:spPr>
          <a:xfrm>
            <a:off x="3484605" y="6268995"/>
            <a:ext cx="69444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600" i="1" spc="300" dirty="0">
                <a:solidFill>
                  <a:srgbClr val="1C3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“Consolidemos nuestro país marítimo”</a:t>
            </a:r>
          </a:p>
        </p:txBody>
      </p:sp>
    </p:spTree>
    <p:extLst>
      <p:ext uri="{BB962C8B-B14F-4D97-AF65-F5344CB8AC3E}">
        <p14:creationId xmlns:p14="http://schemas.microsoft.com/office/powerpoint/2010/main" val="121821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64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5" r:id="rId4"/>
    <p:sldLayoutId id="2147483651" r:id="rId5"/>
    <p:sldLayoutId id="2147483658" r:id="rId6"/>
    <p:sldLayoutId id="2147483656" r:id="rId7"/>
    <p:sldLayoutId id="2147483657" r:id="rId8"/>
    <p:sldLayoutId id="2147483654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2023%20Global%20KPI.xlsx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STATUS%20IMPLEMENTATION%20PLAN.xlsx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A8FCFFCF-D397-8C94-7956-59216F903219}"/>
              </a:ext>
            </a:extLst>
          </p:cNvPr>
          <p:cNvSpPr/>
          <p:nvPr/>
        </p:nvSpPr>
        <p:spPr>
          <a:xfrm>
            <a:off x="0" y="2269620"/>
            <a:ext cx="12181412" cy="19725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3" name="Marcador de texto 19">
            <a:extLst>
              <a:ext uri="{FF2B5EF4-FFF2-40B4-BE49-F238E27FC236}">
                <a16:creationId xmlns:a16="http://schemas.microsoft.com/office/drawing/2014/main" id="{D741E124-93B0-4ECC-8272-9C530B57DDC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730141" y="3080318"/>
            <a:ext cx="10721130" cy="2669903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s-MX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ICG/CARIBE EWS  IMPLEMENTATION PLAN AND GLOBAL KPI </a:t>
            </a:r>
            <a:endParaRPr lang="es-CO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E082CFA-14DA-E138-44A5-98FA07718084}"/>
              </a:ext>
            </a:extLst>
          </p:cNvPr>
          <p:cNvSpPr txBox="1"/>
          <p:nvPr/>
        </p:nvSpPr>
        <p:spPr>
          <a:xfrm>
            <a:off x="886883" y="4588380"/>
            <a:ext cx="10147300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MARY LUZ RENGIFO BUITRAGO (COL)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ICG/CARIBE TT Chair Future Goals and Key Performance Indicators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26 April 2023, ICG/Caribe XVI</a:t>
            </a:r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A92B62CB-53BB-491B-E233-7C24942FA8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160" y="193674"/>
            <a:ext cx="26860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6">
            <a:extLst>
              <a:ext uri="{FF2B5EF4-FFF2-40B4-BE49-F238E27FC236}">
                <a16:creationId xmlns:a16="http://schemas.microsoft.com/office/drawing/2014/main" id="{17147277-3A83-1395-4ED7-C653A3709449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61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C7E887DA-F70D-3A94-ECE2-8BA223B27F58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5">
            <a:extLst>
              <a:ext uri="{FF2B5EF4-FFF2-40B4-BE49-F238E27FC236}">
                <a16:creationId xmlns:a16="http://schemas.microsoft.com/office/drawing/2014/main" id="{20DBE8BE-8060-8C75-7361-8FA050EB070F}"/>
              </a:ext>
            </a:extLst>
          </p:cNvPr>
          <p:cNvSpPr txBox="1"/>
          <p:nvPr/>
        </p:nvSpPr>
        <p:spPr>
          <a:xfrm>
            <a:off x="211477" y="379494"/>
            <a:ext cx="11343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IOC GLOBAL PERFORMANCE MONITORING FRAMEWORK</a:t>
            </a:r>
          </a:p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en-NZ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99BB46A-96D1-DC85-170C-FC02155EF555}"/>
              </a:ext>
            </a:extLst>
          </p:cNvPr>
          <p:cNvSpPr/>
          <p:nvPr/>
        </p:nvSpPr>
        <p:spPr>
          <a:xfrm>
            <a:off x="287999" y="1227558"/>
            <a:ext cx="11616002" cy="1677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1800"/>
              </a:spcAft>
              <a:buAutoNum type="arabicPeriod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 a consistent global performance monitoring framework, which includes data collection tools/questionnaire and reporting formats. 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 </a:t>
            </a: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 action="ppaction://hlinkfile"/>
              </a:rPr>
              <a:t>draft</a:t>
            </a: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available </a:t>
            </a:r>
          </a:p>
          <a:p>
            <a:pPr marL="285750" indent="-285750" algn="just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NZ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C41D99A-A5C3-8402-FB54-494D74FD7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" y="2778518"/>
            <a:ext cx="1147762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933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58C66A0-410C-0D5F-ED53-B45A5996ED3A}"/>
              </a:ext>
            </a:extLst>
          </p:cNvPr>
          <p:cNvSpPr txBox="1"/>
          <p:nvPr/>
        </p:nvSpPr>
        <p:spPr>
          <a:xfrm>
            <a:off x="492619" y="1382256"/>
            <a:ext cx="11201633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NZ" b="1" dirty="0">
                <a:latin typeface="Arial" panose="020B0604020202020204" pitchFamily="34" charset="0"/>
                <a:cs typeface="Arial" panose="020B0604020202020204" pitchFamily="34" charset="0"/>
              </a:rPr>
              <a:t>Expectations</a:t>
            </a: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to:</a:t>
            </a:r>
          </a:p>
          <a:p>
            <a:pPr algn="just"/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 and evaluate against this framework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yearly reports via the annual ICG meeting structures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Prioritize actions in order to improve tsunami risk management in each ICG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Participate in annual TOW’s meetings/workshops on global basin assessments, presenting gaps, opportunities and improvements regarding the framework evaluation.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8CF8FBF7-8315-1950-5574-0C1B7C9F8C8E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5">
            <a:extLst>
              <a:ext uri="{FF2B5EF4-FFF2-40B4-BE49-F238E27FC236}">
                <a16:creationId xmlns:a16="http://schemas.microsoft.com/office/drawing/2014/main" id="{FEC82FE3-E049-2BAF-3106-A0C3A86D3AE1}"/>
              </a:ext>
            </a:extLst>
          </p:cNvPr>
          <p:cNvSpPr txBox="1"/>
          <p:nvPr/>
        </p:nvSpPr>
        <p:spPr>
          <a:xfrm>
            <a:off x="264159" y="428149"/>
            <a:ext cx="11343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EXPECTATIONS</a:t>
            </a:r>
          </a:p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en-NZ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031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C7E887DA-F70D-3A94-ECE2-8BA223B27F58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9">
            <a:extLst>
              <a:ext uri="{FF2B5EF4-FFF2-40B4-BE49-F238E27FC236}">
                <a16:creationId xmlns:a16="http://schemas.microsoft.com/office/drawing/2014/main" id="{2D54BD1F-4BAA-0436-408B-E4D68C136DBB}"/>
              </a:ext>
            </a:extLst>
          </p:cNvPr>
          <p:cNvSpPr txBox="1"/>
          <p:nvPr/>
        </p:nvSpPr>
        <p:spPr>
          <a:xfrm>
            <a:off x="232738" y="1210491"/>
            <a:ext cx="1172652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N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ACTIONS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Coordination with UNESCO COI to develop </a:t>
            </a:r>
            <a:r>
              <a:rPr lang="en-NZ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ToR</a:t>
            </a: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supporting the web portal - In progress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questionnaire to be published in the web portal Web-based Portal</a:t>
            </a: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3E8F993F-FEF5-5A30-A358-F0B714C3BA7B}"/>
              </a:ext>
            </a:extLst>
          </p:cNvPr>
          <p:cNvSpPr txBox="1"/>
          <p:nvPr/>
        </p:nvSpPr>
        <p:spPr>
          <a:xfrm>
            <a:off x="211477" y="379494"/>
            <a:ext cx="11343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FRAMEWORK ACCESS</a:t>
            </a:r>
          </a:p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en-NZ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9938B2D-410C-4149-9F9A-47BE5F663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309727"/>
              </p:ext>
            </p:extLst>
          </p:nvPr>
        </p:nvGraphicFramePr>
        <p:xfrm>
          <a:off x="946848" y="2778996"/>
          <a:ext cx="4848377" cy="3714750"/>
        </p:xfrm>
        <a:graphic>
          <a:graphicData uri="http://schemas.openxmlformats.org/drawingml/2006/table">
            <a:tbl>
              <a:tblPr/>
              <a:tblGrid>
                <a:gridCol w="3410919">
                  <a:extLst>
                    <a:ext uri="{9D8B030D-6E8A-4147-A177-3AD203B41FA5}">
                      <a16:colId xmlns:a16="http://schemas.microsoft.com/office/drawing/2014/main" val="305041782"/>
                    </a:ext>
                  </a:extLst>
                </a:gridCol>
                <a:gridCol w="1437458">
                  <a:extLst>
                    <a:ext uri="{9D8B030D-6E8A-4147-A177-3AD203B41FA5}">
                      <a16:colId xmlns:a16="http://schemas.microsoft.com/office/drawing/2014/main" val="3671243920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ctr" fontAlgn="t"/>
                      <a:r>
                        <a:rPr lang="es-CO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QUESTIONS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 FOR AUTOMATIC CALCULATION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449872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Does your country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developed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 methodology and supporting guidance for modeling and designation tsunami inundation and evacuation zones?</a:t>
                      </a:r>
                    </a:p>
                  </a:txBody>
                  <a:tcPr marL="9525" marR="9525" marT="952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 %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82739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46797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methodology is in development 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6765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 has the  methodology,  but it is not supporting guidance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01422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 has the  methodology  and the guidance 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39435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C526CCE5-E3F3-B7FD-07CA-151E401B7DF0}"/>
              </a:ext>
            </a:extLst>
          </p:cNvPr>
          <p:cNvSpPr txBox="1"/>
          <p:nvPr/>
        </p:nvSpPr>
        <p:spPr>
          <a:xfrm>
            <a:off x="6396777" y="2877521"/>
            <a:ext cx="5291714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Hosted on IOC site		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Algorithm functionality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Real-time graphs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Fair and ethical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Easy, accessible and simple (yet comprehensive) National, ICG and Global reporting</a:t>
            </a:r>
          </a:p>
        </p:txBody>
      </p:sp>
    </p:spTree>
    <p:extLst>
      <p:ext uri="{BB962C8B-B14F-4D97-AF65-F5344CB8AC3E}">
        <p14:creationId xmlns:p14="http://schemas.microsoft.com/office/powerpoint/2010/main" val="3690745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C7E887DA-F70D-3A94-ECE2-8BA223B27F58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5">
            <a:extLst>
              <a:ext uri="{FF2B5EF4-FFF2-40B4-BE49-F238E27FC236}">
                <a16:creationId xmlns:a16="http://schemas.microsoft.com/office/drawing/2014/main" id="{3E8F993F-FEF5-5A30-A358-F0B714C3BA7B}"/>
              </a:ext>
            </a:extLst>
          </p:cNvPr>
          <p:cNvSpPr txBox="1"/>
          <p:nvPr/>
        </p:nvSpPr>
        <p:spPr>
          <a:xfrm>
            <a:off x="3281849" y="2474893"/>
            <a:ext cx="521267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800" b="1" dirty="0">
                <a:solidFill>
                  <a:schemeClr val="accent1">
                    <a:lumMod val="50000"/>
                  </a:schemeClr>
                </a:solidFill>
              </a:rPr>
              <a:t>!GRACIAS!</a:t>
            </a:r>
          </a:p>
          <a:p>
            <a:pPr algn="ctr"/>
            <a:endParaRPr lang="en-NZ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NZ" sz="3800" b="1" dirty="0">
                <a:solidFill>
                  <a:schemeClr val="accent1">
                    <a:lumMod val="50000"/>
                  </a:schemeClr>
                </a:solidFill>
              </a:rPr>
              <a:t>THANKS !</a:t>
            </a:r>
          </a:p>
          <a:p>
            <a:endParaRPr lang="en-NZ" sz="3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3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 </a:t>
            </a:r>
            <a:endParaRPr lang="en-NZ" sz="3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+mj-ea"/>
              <a:cs typeface="Arial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0E072F-A6EB-4C86-473B-AF07DB4F0D24}"/>
              </a:ext>
            </a:extLst>
          </p:cNvPr>
          <p:cNvSpPr txBox="1"/>
          <p:nvPr/>
        </p:nvSpPr>
        <p:spPr>
          <a:xfrm>
            <a:off x="127932" y="255125"/>
            <a:ext cx="117999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ICG/CARIBE EWS  IMPLEMENTATION PLAN AND GLOBAL KPI </a:t>
            </a:r>
            <a:endParaRPr lang="es-CO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47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386519"/>
            <a:ext cx="7216346" cy="657926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STATUS IMPLEMENTATION PLAN</a:t>
            </a:r>
            <a:endParaRPr lang="es-CO" sz="2800" b="1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55C735F-F8B7-0C78-E34E-D5C37F323F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251813"/>
              </p:ext>
            </p:extLst>
          </p:nvPr>
        </p:nvGraphicFramePr>
        <p:xfrm>
          <a:off x="353121" y="1542585"/>
          <a:ext cx="5143500" cy="1662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5140">
                  <a:extLst>
                    <a:ext uri="{9D8B030D-6E8A-4147-A177-3AD203B41FA5}">
                      <a16:colId xmlns:a16="http://schemas.microsoft.com/office/drawing/2014/main" val="440871"/>
                    </a:ext>
                  </a:extLst>
                </a:gridCol>
                <a:gridCol w="3673389">
                  <a:extLst>
                    <a:ext uri="{9D8B030D-6E8A-4147-A177-3AD203B41FA5}">
                      <a16:colId xmlns:a16="http://schemas.microsoft.com/office/drawing/2014/main" val="3041475660"/>
                    </a:ext>
                  </a:extLst>
                </a:gridCol>
                <a:gridCol w="804971">
                  <a:extLst>
                    <a:ext uri="{9D8B030D-6E8A-4147-A177-3AD203B41FA5}">
                      <a16:colId xmlns:a16="http://schemas.microsoft.com/office/drawing/2014/main" val="3908136325"/>
                    </a:ext>
                  </a:extLst>
                </a:gridCol>
              </a:tblGrid>
              <a:tr h="192654">
                <a:tc>
                  <a:txBody>
                    <a:bodyPr/>
                    <a:lstStyle/>
                    <a:p>
                      <a:pPr algn="ctr" fontAlgn="ctr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096283"/>
                  </a:ext>
                </a:extLst>
              </a:tr>
              <a:tr h="2940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MONITORING AND DETECTION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0779786"/>
                  </a:ext>
                </a:extLst>
              </a:tr>
              <a:tr h="2940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HAZARD AND RISK ASSESSMENT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4251172"/>
                  </a:ext>
                </a:extLst>
              </a:tr>
              <a:tr h="2940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TSUNAMI SERVICES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5395852"/>
                  </a:ext>
                </a:extLst>
              </a:tr>
              <a:tr h="2940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AWARENESS, EDUCATION AND RESILIENCE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7978456"/>
                  </a:ext>
                </a:extLst>
              </a:tr>
              <a:tr h="294052">
                <a:tc>
                  <a:txBody>
                    <a:bodyPr/>
                    <a:lstStyle/>
                    <a:p>
                      <a:pPr algn="ctr" fontAlgn="ctr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5853988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979A449-1EE5-D9FA-031E-2ED4603B0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326464"/>
              </p:ext>
            </p:extLst>
          </p:nvPr>
        </p:nvGraphicFramePr>
        <p:xfrm>
          <a:off x="167268" y="3875048"/>
          <a:ext cx="5994167" cy="15315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1110">
                  <a:extLst>
                    <a:ext uri="{9D8B030D-6E8A-4147-A177-3AD203B41FA5}">
                      <a16:colId xmlns:a16="http://schemas.microsoft.com/office/drawing/2014/main" val="4255972482"/>
                    </a:ext>
                  </a:extLst>
                </a:gridCol>
                <a:gridCol w="773792">
                  <a:extLst>
                    <a:ext uri="{9D8B030D-6E8A-4147-A177-3AD203B41FA5}">
                      <a16:colId xmlns:a16="http://schemas.microsoft.com/office/drawing/2014/main" val="1539290291"/>
                    </a:ext>
                  </a:extLst>
                </a:gridCol>
                <a:gridCol w="773792">
                  <a:extLst>
                    <a:ext uri="{9D8B030D-6E8A-4147-A177-3AD203B41FA5}">
                      <a16:colId xmlns:a16="http://schemas.microsoft.com/office/drawing/2014/main" val="1215330609"/>
                    </a:ext>
                  </a:extLst>
                </a:gridCol>
                <a:gridCol w="915473">
                  <a:extLst>
                    <a:ext uri="{9D8B030D-6E8A-4147-A177-3AD203B41FA5}">
                      <a16:colId xmlns:a16="http://schemas.microsoft.com/office/drawing/2014/main" val="873049624"/>
                    </a:ext>
                  </a:extLst>
                </a:gridCol>
              </a:tblGrid>
              <a:tr h="3728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478841"/>
                  </a:ext>
                </a:extLst>
              </a:tr>
              <a:tr h="2317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MONITORING AND DETECTION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3733068"/>
                  </a:ext>
                </a:extLst>
              </a:tr>
              <a:tr h="2317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HAZARD AND RISK ASSESSMENT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9228855"/>
                  </a:ext>
                </a:extLst>
              </a:tr>
              <a:tr h="2317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TSUNAMI SERVICE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039957"/>
                  </a:ext>
                </a:extLst>
              </a:tr>
              <a:tr h="2317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AWARENESS EDUCATION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  <a:latin typeface="Arial"/>
                          <a:cs typeface="Arial"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7691870"/>
                  </a:ext>
                </a:extLst>
              </a:tr>
              <a:tr h="2317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491437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AB33D96-2AC0-857E-8F87-B4162D92B2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0103885"/>
              </p:ext>
            </p:extLst>
          </p:nvPr>
        </p:nvGraphicFramePr>
        <p:xfrm>
          <a:off x="6277878" y="1801054"/>
          <a:ext cx="5542991" cy="3477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20BEE469-69B2-896B-E8DD-B2B1AC0B8D41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0E47C00A-40F3-309B-A853-A9B20C32818D}"/>
              </a:ext>
            </a:extLst>
          </p:cNvPr>
          <p:cNvSpPr txBox="1"/>
          <p:nvPr/>
        </p:nvSpPr>
        <p:spPr>
          <a:xfrm>
            <a:off x="6556659" y="5406613"/>
            <a:ext cx="52642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Matrix status implementation plan available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 action="ppaction://hlinkfile"/>
              </a:rPr>
              <a:t>here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268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471" y="368991"/>
            <a:ext cx="7216346" cy="657926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chemeClr val="accent1">
                    <a:lumMod val="50000"/>
                  </a:schemeClr>
                </a:solidFill>
              </a:rPr>
              <a:t>1. MONITORING AND DETECTION</a:t>
            </a:r>
            <a:endParaRPr lang="es-CO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67B17D-9524-A6BC-B68D-8F551115F1A1}"/>
              </a:ext>
            </a:extLst>
          </p:cNvPr>
          <p:cNvSpPr txBox="1"/>
          <p:nvPr/>
        </p:nvSpPr>
        <p:spPr>
          <a:xfrm>
            <a:off x="274040" y="1426241"/>
            <a:ext cx="116439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TARGET: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risk coastal communities of all countries receive timely, accurate, reliable and effective warnings for all types of tsunamis and other coastal hazards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(Total goals13) 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8675D4AA-F4BB-546D-A441-8043C68CF9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6663567"/>
              </p:ext>
            </p:extLst>
          </p:nvPr>
        </p:nvGraphicFramePr>
        <p:xfrm>
          <a:off x="-350940" y="2288322"/>
          <a:ext cx="5761840" cy="3304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8615766-F07A-77EE-FBD6-9B5039AF8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57582"/>
              </p:ext>
            </p:extLst>
          </p:nvPr>
        </p:nvGraphicFramePr>
        <p:xfrm>
          <a:off x="4399266" y="2742277"/>
          <a:ext cx="7224320" cy="23970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4654">
                  <a:extLst>
                    <a:ext uri="{9D8B030D-6E8A-4147-A177-3AD203B41FA5}">
                      <a16:colId xmlns:a16="http://schemas.microsoft.com/office/drawing/2014/main" val="633275146"/>
                    </a:ext>
                  </a:extLst>
                </a:gridCol>
                <a:gridCol w="1417739">
                  <a:extLst>
                    <a:ext uri="{9D8B030D-6E8A-4147-A177-3AD203B41FA5}">
                      <a16:colId xmlns:a16="http://schemas.microsoft.com/office/drawing/2014/main" val="48991596"/>
                    </a:ext>
                  </a:extLst>
                </a:gridCol>
                <a:gridCol w="1124125">
                  <a:extLst>
                    <a:ext uri="{9D8B030D-6E8A-4147-A177-3AD203B41FA5}">
                      <a16:colId xmlns:a16="http://schemas.microsoft.com/office/drawing/2014/main" val="3038674922"/>
                    </a:ext>
                  </a:extLst>
                </a:gridCol>
                <a:gridCol w="1217802">
                  <a:extLst>
                    <a:ext uri="{9D8B030D-6E8A-4147-A177-3AD203B41FA5}">
                      <a16:colId xmlns:a16="http://schemas.microsoft.com/office/drawing/2014/main" val="1775032143"/>
                    </a:ext>
                  </a:extLst>
                </a:gridCol>
              </a:tblGrid>
              <a:tr h="52359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 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3418518"/>
                  </a:ext>
                </a:extLst>
              </a:tr>
              <a:tr h="4683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 2019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4046840"/>
                  </a:ext>
                </a:extLst>
              </a:tr>
              <a:tr h="4683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 2021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7072447"/>
                  </a:ext>
                </a:extLst>
              </a:tr>
              <a:tr h="4683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 2023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2861969"/>
                  </a:ext>
                </a:extLst>
              </a:tr>
              <a:tr h="46837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2304477"/>
                  </a:ext>
                </a:extLst>
              </a:tr>
            </a:tbl>
          </a:graphicData>
        </a:graphic>
      </p:graphicFrame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A31F8D41-4904-3DC4-8C00-1B91E1D39445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03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471" y="368991"/>
            <a:ext cx="7216346" cy="657926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</a:rPr>
              <a:t>. HAZARD AND RISK ASSESSMENT</a:t>
            </a:r>
            <a:endParaRPr lang="es-CO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67B17D-9524-A6BC-B68D-8F551115F1A1}"/>
              </a:ext>
            </a:extLst>
          </p:cNvPr>
          <p:cNvSpPr txBox="1"/>
          <p:nvPr/>
        </p:nvSpPr>
        <p:spPr>
          <a:xfrm>
            <a:off x="360727" y="1326065"/>
            <a:ext cx="11643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TARGET: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All countries have assessed the tsunami and other coastal risk to their coastlines. (Total goals 14)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E1074DB-620D-97BC-8F8E-BFD60896DC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596500"/>
              </p:ext>
            </p:extLst>
          </p:nvPr>
        </p:nvGraphicFramePr>
        <p:xfrm>
          <a:off x="-377504" y="2128101"/>
          <a:ext cx="5738070" cy="3403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FB9C591-FBC7-60CB-7676-74070264E3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8486"/>
              </p:ext>
            </p:extLst>
          </p:nvPr>
        </p:nvGraphicFramePr>
        <p:xfrm>
          <a:off x="4920376" y="2810137"/>
          <a:ext cx="6178259" cy="2061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6218">
                  <a:extLst>
                    <a:ext uri="{9D8B030D-6E8A-4147-A177-3AD203B41FA5}">
                      <a16:colId xmlns:a16="http://schemas.microsoft.com/office/drawing/2014/main" val="2658288093"/>
                    </a:ext>
                  </a:extLst>
                </a:gridCol>
                <a:gridCol w="1048624">
                  <a:extLst>
                    <a:ext uri="{9D8B030D-6E8A-4147-A177-3AD203B41FA5}">
                      <a16:colId xmlns:a16="http://schemas.microsoft.com/office/drawing/2014/main" val="3590661103"/>
                    </a:ext>
                  </a:extLst>
                </a:gridCol>
                <a:gridCol w="1098958">
                  <a:extLst>
                    <a:ext uri="{9D8B030D-6E8A-4147-A177-3AD203B41FA5}">
                      <a16:colId xmlns:a16="http://schemas.microsoft.com/office/drawing/2014/main" val="814701753"/>
                    </a:ext>
                  </a:extLst>
                </a:gridCol>
                <a:gridCol w="1174459">
                  <a:extLst>
                    <a:ext uri="{9D8B030D-6E8A-4147-A177-3AD203B41FA5}">
                      <a16:colId xmlns:a16="http://schemas.microsoft.com/office/drawing/2014/main" val="995248827"/>
                    </a:ext>
                  </a:extLst>
                </a:gridCol>
              </a:tblGrid>
              <a:tr h="4951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 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6517281"/>
                  </a:ext>
                </a:extLst>
              </a:tr>
              <a:tr h="39150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 2019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390867"/>
                  </a:ext>
                </a:extLst>
              </a:tr>
              <a:tr h="39150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 2021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3464484"/>
                  </a:ext>
                </a:extLst>
              </a:tr>
              <a:tr h="39150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 2023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965833"/>
                  </a:ext>
                </a:extLst>
              </a:tr>
              <a:tr h="39150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4363264"/>
                  </a:ext>
                </a:extLst>
              </a:tr>
            </a:tbl>
          </a:graphicData>
        </a:graphic>
      </p:graphicFrame>
      <p:cxnSp>
        <p:nvCxnSpPr>
          <p:cNvPr id="6" name="Straight Connector 6">
            <a:extLst>
              <a:ext uri="{FF2B5EF4-FFF2-40B4-BE49-F238E27FC236}">
                <a16:creationId xmlns:a16="http://schemas.microsoft.com/office/drawing/2014/main" id="{0108B9A4-009D-7108-0F33-A582F9EDE166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766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471" y="368991"/>
            <a:ext cx="7216346" cy="657926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s-MX" b="1" dirty="0">
                <a:solidFill>
                  <a:schemeClr val="accent1">
                    <a:lumMod val="50000"/>
                  </a:schemeClr>
                </a:solidFill>
              </a:rPr>
              <a:t>TSUNAMI SERVICES</a:t>
            </a:r>
            <a:endParaRPr lang="es-CO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67B17D-9524-A6BC-B68D-8F551115F1A1}"/>
              </a:ext>
            </a:extLst>
          </p:cNvPr>
          <p:cNvSpPr txBox="1"/>
          <p:nvPr/>
        </p:nvSpPr>
        <p:spPr>
          <a:xfrm>
            <a:off x="360727" y="1326065"/>
            <a:ext cx="116439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TARGET: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Technology and communications platform for alerts, and Protocols for end to end community based communication and dissemination of warnings and feedback between agencies of the countries and PTWC.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(Total goals 8)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32DA258-EC04-BD59-69D4-949BBA1EA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889005"/>
              </p:ext>
            </p:extLst>
          </p:nvPr>
        </p:nvGraphicFramePr>
        <p:xfrm>
          <a:off x="-335129" y="2548543"/>
          <a:ext cx="5284634" cy="3347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9D39680-670A-71C8-B03A-49C4FAE3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727174"/>
              </p:ext>
            </p:extLst>
          </p:nvPr>
        </p:nvGraphicFramePr>
        <p:xfrm>
          <a:off x="4454554" y="2726247"/>
          <a:ext cx="7004808" cy="2357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818">
                  <a:extLst>
                    <a:ext uri="{9D8B030D-6E8A-4147-A177-3AD203B41FA5}">
                      <a16:colId xmlns:a16="http://schemas.microsoft.com/office/drawing/2014/main" val="1724114053"/>
                    </a:ext>
                  </a:extLst>
                </a:gridCol>
                <a:gridCol w="1367406">
                  <a:extLst>
                    <a:ext uri="{9D8B030D-6E8A-4147-A177-3AD203B41FA5}">
                      <a16:colId xmlns:a16="http://schemas.microsoft.com/office/drawing/2014/main" val="2903802337"/>
                    </a:ext>
                  </a:extLst>
                </a:gridCol>
                <a:gridCol w="956345">
                  <a:extLst>
                    <a:ext uri="{9D8B030D-6E8A-4147-A177-3AD203B41FA5}">
                      <a16:colId xmlns:a16="http://schemas.microsoft.com/office/drawing/2014/main" val="1654818832"/>
                    </a:ext>
                  </a:extLst>
                </a:gridCol>
                <a:gridCol w="1342239">
                  <a:extLst>
                    <a:ext uri="{9D8B030D-6E8A-4147-A177-3AD203B41FA5}">
                      <a16:colId xmlns:a16="http://schemas.microsoft.com/office/drawing/2014/main" val="3699843387"/>
                    </a:ext>
                  </a:extLst>
                </a:gridCol>
              </a:tblGrid>
              <a:tr h="77455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 3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2192573"/>
                  </a:ext>
                </a:extLst>
              </a:tr>
              <a:tr h="3957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 2019</a:t>
                      </a:r>
                      <a:endParaRPr lang="es-CO" sz="14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431454"/>
                  </a:ext>
                </a:extLst>
              </a:tr>
              <a:tr h="3957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 2021</a:t>
                      </a:r>
                      <a:endParaRPr lang="es-CO" sz="14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8367916"/>
                  </a:ext>
                </a:extLst>
              </a:tr>
              <a:tr h="3957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 2023</a:t>
                      </a:r>
                      <a:endParaRPr lang="es-CO" sz="14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5606275"/>
                  </a:ext>
                </a:extLst>
              </a:tr>
              <a:tr h="3957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8570496"/>
                  </a:ext>
                </a:extLst>
              </a:tr>
            </a:tbl>
          </a:graphicData>
        </a:graphic>
      </p:graphicFrame>
      <p:cxnSp>
        <p:nvCxnSpPr>
          <p:cNvPr id="6" name="Straight Connector 6">
            <a:extLst>
              <a:ext uri="{FF2B5EF4-FFF2-40B4-BE49-F238E27FC236}">
                <a16:creationId xmlns:a16="http://schemas.microsoft.com/office/drawing/2014/main" id="{FFFD166D-4B9D-521A-6EB3-58F828BC4A64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51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27" y="303798"/>
            <a:ext cx="10610997" cy="657926"/>
          </a:xfrm>
        </p:spPr>
        <p:txBody>
          <a:bodyPr>
            <a:normAutofit fontScale="90000"/>
          </a:bodyPr>
          <a:lstStyle/>
          <a:p>
            <a:pPr algn="just"/>
            <a:r>
              <a:rPr lang="es-MX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</a:rPr>
              <a:t>. PUBLIC AWARENESS, EDUCATION AND RESILIENCE</a:t>
            </a:r>
            <a:br>
              <a:rPr lang="es-MX" sz="2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es-CO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67B17D-9524-A6BC-B68D-8F551115F1A1}"/>
              </a:ext>
            </a:extLst>
          </p:cNvPr>
          <p:cNvSpPr txBox="1"/>
          <p:nvPr/>
        </p:nvSpPr>
        <p:spPr>
          <a:xfrm>
            <a:off x="360727" y="1326065"/>
            <a:ext cx="116439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TARGET: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At risk coastal communities of all countries, ready to respond effectively to tsunami threat and other coastal hazards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(Total goals 12 )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F4006A1-E2D4-CD54-D2FE-2F71275E3F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7890998"/>
              </p:ext>
            </p:extLst>
          </p:nvPr>
        </p:nvGraphicFramePr>
        <p:xfrm>
          <a:off x="-334162" y="2244505"/>
          <a:ext cx="5367556" cy="3399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94D283D-3C68-1FF8-556E-A85B9F6D0F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034883"/>
              </p:ext>
            </p:extLst>
          </p:nvPr>
        </p:nvGraphicFramePr>
        <p:xfrm>
          <a:off x="4471332" y="2701079"/>
          <a:ext cx="6551803" cy="2081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1648">
                  <a:extLst>
                    <a:ext uri="{9D8B030D-6E8A-4147-A177-3AD203B41FA5}">
                      <a16:colId xmlns:a16="http://schemas.microsoft.com/office/drawing/2014/main" val="1380623798"/>
                    </a:ext>
                  </a:extLst>
                </a:gridCol>
                <a:gridCol w="1224792">
                  <a:extLst>
                    <a:ext uri="{9D8B030D-6E8A-4147-A177-3AD203B41FA5}">
                      <a16:colId xmlns:a16="http://schemas.microsoft.com/office/drawing/2014/main" val="3342133606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3816786003"/>
                    </a:ext>
                  </a:extLst>
                </a:gridCol>
                <a:gridCol w="1308684">
                  <a:extLst>
                    <a:ext uri="{9D8B030D-6E8A-4147-A177-3AD203B41FA5}">
                      <a16:colId xmlns:a16="http://schemas.microsoft.com/office/drawing/2014/main" val="1761955245"/>
                    </a:ext>
                  </a:extLst>
                </a:gridCol>
              </a:tblGrid>
              <a:tr h="4196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 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1964577"/>
                  </a:ext>
                </a:extLst>
              </a:tr>
              <a:tr h="41544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 TERM 2019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7926845"/>
                  </a:ext>
                </a:extLst>
              </a:tr>
              <a:tr h="41544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TERM 2021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737645"/>
                  </a:ext>
                </a:extLst>
              </a:tr>
              <a:tr h="41544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 TERM 2023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2430457"/>
                  </a:ext>
                </a:extLst>
              </a:tr>
              <a:tr h="41544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6845824"/>
                  </a:ext>
                </a:extLst>
              </a:tr>
            </a:tbl>
          </a:graphicData>
        </a:graphic>
      </p:graphicFrame>
      <p:cxnSp>
        <p:nvCxnSpPr>
          <p:cNvPr id="6" name="Straight Connector 6">
            <a:extLst>
              <a:ext uri="{FF2B5EF4-FFF2-40B4-BE49-F238E27FC236}">
                <a16:creationId xmlns:a16="http://schemas.microsoft.com/office/drawing/2014/main" id="{6D679980-273E-6A47-4FF9-504E292CDA2B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58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5194789-06ED-44D6-82AD-C7B63B90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28" y="352058"/>
            <a:ext cx="7408479" cy="657926"/>
          </a:xfrm>
        </p:spPr>
        <p:txBody>
          <a:bodyPr lIns="91440" tIns="45720" rIns="91440" bIns="45720" anchor="t">
            <a:normAutofit/>
          </a:bodyPr>
          <a:lstStyle/>
          <a:p>
            <a:pPr algn="just"/>
            <a:r>
              <a:rPr lang="es-MX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RECOMMENDATIONS 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67B17D-9524-A6BC-B68D-8F551115F1A1}"/>
              </a:ext>
            </a:extLst>
          </p:cNvPr>
          <p:cNvSpPr txBox="1"/>
          <p:nvPr/>
        </p:nvSpPr>
        <p:spPr>
          <a:xfrm>
            <a:off x="360727" y="1326065"/>
            <a:ext cx="1164391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792CB4E-D156-5E10-B6E2-284418B3A992}"/>
              </a:ext>
            </a:extLst>
          </p:cNvPr>
          <p:cNvSpPr txBox="1"/>
          <p:nvPr/>
        </p:nvSpPr>
        <p:spPr>
          <a:xfrm>
            <a:off x="436228" y="1695397"/>
            <a:ext cx="11171785" cy="1354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s-MX" dirty="0" err="1">
                <a:latin typeface="Arial"/>
                <a:cs typeface="Arial"/>
              </a:rPr>
              <a:t>It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is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necessary</a:t>
            </a:r>
            <a:r>
              <a:rPr lang="es-MX" dirty="0">
                <a:latin typeface="Arial"/>
                <a:cs typeface="Arial"/>
              </a:rPr>
              <a:t> a </a:t>
            </a:r>
            <a:r>
              <a:rPr lang="es-MX" dirty="0" err="1">
                <a:latin typeface="Arial"/>
                <a:cs typeface="Arial"/>
              </a:rPr>
              <a:t>review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from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WG </a:t>
            </a:r>
            <a:r>
              <a:rPr lang="es-MX" dirty="0" err="1">
                <a:latin typeface="Arial"/>
                <a:cs typeface="Arial"/>
              </a:rPr>
              <a:t>of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implementation</a:t>
            </a:r>
            <a:r>
              <a:rPr lang="es-MX" dirty="0">
                <a:latin typeface="Arial"/>
                <a:cs typeface="Arial"/>
              </a:rPr>
              <a:t> plan, </a:t>
            </a:r>
            <a:r>
              <a:rPr lang="es-MX" dirty="0" err="1">
                <a:latin typeface="Arial"/>
                <a:cs typeface="Arial"/>
              </a:rPr>
              <a:t>based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on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current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conditions</a:t>
            </a:r>
            <a:r>
              <a:rPr lang="es-MX" dirty="0">
                <a:latin typeface="Arial"/>
                <a:cs typeface="Arial"/>
              </a:rPr>
              <a:t>,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goals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of</a:t>
            </a:r>
            <a:r>
              <a:rPr lang="es-MX" dirty="0">
                <a:latin typeface="Arial"/>
                <a:cs typeface="Arial"/>
              </a:rPr>
              <a:t> 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ODTP and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global KPI </a:t>
            </a:r>
            <a:r>
              <a:rPr lang="es-MX" dirty="0" err="1">
                <a:latin typeface="Arial"/>
                <a:cs typeface="Arial"/>
              </a:rPr>
              <a:t>for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its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rethink</a:t>
            </a:r>
            <a:r>
              <a:rPr lang="es-MX" dirty="0">
                <a:latin typeface="Arial"/>
                <a:cs typeface="Arial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s-MX" dirty="0">
                <a:latin typeface="Arial"/>
                <a:cs typeface="Arial"/>
              </a:rPr>
              <a:t>2.  </a:t>
            </a:r>
            <a:r>
              <a:rPr lang="es-MX" dirty="0" err="1">
                <a:latin typeface="Arial"/>
                <a:cs typeface="Arial"/>
              </a:rPr>
              <a:t>Prioritize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activities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to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execute</a:t>
            </a:r>
            <a:r>
              <a:rPr lang="es-MX" dirty="0">
                <a:latin typeface="Arial"/>
                <a:cs typeface="Arial"/>
              </a:rPr>
              <a:t> </a:t>
            </a:r>
            <a:r>
              <a:rPr lang="es-MX" dirty="0" err="1">
                <a:latin typeface="Arial"/>
                <a:cs typeface="Arial"/>
              </a:rPr>
              <a:t>the</a:t>
            </a:r>
            <a:r>
              <a:rPr lang="es-MX" dirty="0">
                <a:latin typeface="Arial"/>
                <a:cs typeface="Arial"/>
              </a:rPr>
              <a:t> plan more </a:t>
            </a:r>
            <a:r>
              <a:rPr lang="es-MX" dirty="0" err="1">
                <a:latin typeface="Arial"/>
                <a:cs typeface="Arial"/>
              </a:rPr>
              <a:t>efficiently</a:t>
            </a:r>
            <a:r>
              <a:rPr lang="es-MX" dirty="0">
                <a:latin typeface="Arial"/>
                <a:cs typeface="Arial"/>
              </a:rPr>
              <a:t>.</a:t>
            </a:r>
          </a:p>
        </p:txBody>
      </p:sp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71BE7032-137A-EEA3-8DD6-545E0FDB6923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65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C7E887DA-F70D-3A94-ECE2-8BA223B27F58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5">
            <a:extLst>
              <a:ext uri="{FF2B5EF4-FFF2-40B4-BE49-F238E27FC236}">
                <a16:creationId xmlns:a16="http://schemas.microsoft.com/office/drawing/2014/main" id="{20DBE8BE-8060-8C75-7361-8FA050EB070F}"/>
              </a:ext>
            </a:extLst>
          </p:cNvPr>
          <p:cNvSpPr txBox="1"/>
          <p:nvPr/>
        </p:nvSpPr>
        <p:spPr>
          <a:xfrm>
            <a:off x="211477" y="379494"/>
            <a:ext cx="11343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GLOBAL </a:t>
            </a:r>
            <a:r>
              <a:rPr lang="en-NZ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GOALS AND PERFORMANCE MONITORING</a:t>
            </a:r>
          </a:p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 </a:t>
            </a:r>
            <a:endParaRPr lang="en-NZ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+mj-ea"/>
              <a:cs typeface="Arial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F24DDE-2A65-63FB-7553-BCF71BF5D0FE}"/>
              </a:ext>
            </a:extLst>
          </p:cNvPr>
          <p:cNvSpPr/>
          <p:nvPr/>
        </p:nvSpPr>
        <p:spPr>
          <a:xfrm>
            <a:off x="574552" y="1638755"/>
            <a:ext cx="850200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600"/>
              </a:spcBef>
              <a:spcAft>
                <a:spcPts val="2600"/>
              </a:spcAft>
            </a:pPr>
            <a:r>
              <a:rPr lang="en-NZ" b="1" dirty="0">
                <a:solidFill>
                  <a:srgbClr val="83B5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Sendai </a:t>
            </a:r>
            <a:r>
              <a:rPr lang="en-NZ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Framework for Disaster Risk Reduction 2015-2030</a:t>
            </a:r>
          </a:p>
          <a:p>
            <a:pPr algn="just">
              <a:spcBef>
                <a:spcPts val="2600"/>
              </a:spcBef>
              <a:spcAft>
                <a:spcPts val="2600"/>
              </a:spcAft>
            </a:pPr>
            <a:r>
              <a:rPr lang="en-NZ" b="1" dirty="0">
                <a:solidFill>
                  <a:srgbClr val="83B5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United Nations Decade </a:t>
            </a:r>
            <a:r>
              <a:rPr lang="en-NZ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Ocean Sciences for Sustainable Development – A Safe Ocean – Daft Ocean Decade Tsunami Program </a:t>
            </a:r>
          </a:p>
          <a:p>
            <a:pPr algn="just">
              <a:spcBef>
                <a:spcPts val="2600"/>
              </a:spcBef>
              <a:spcAft>
                <a:spcPts val="2600"/>
              </a:spcAft>
            </a:pPr>
            <a:r>
              <a:rPr lang="en-NZ" b="1" dirty="0">
                <a:solidFill>
                  <a:srgbClr val="83B5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IOC Tsunami Programme </a:t>
            </a:r>
            <a:r>
              <a:rPr lang="en-NZ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people centred EWS; aims at reducing the loss of lives and livelihoods from worldwide tsunamis; assess tsunami risk; educate communities at risk implement; multi-hazard disaster reduction strategies.</a:t>
            </a:r>
          </a:p>
          <a:p>
            <a:pPr>
              <a:spcBef>
                <a:spcPts val="2600"/>
              </a:spcBef>
              <a:spcAft>
                <a:spcPts val="2600"/>
              </a:spcAft>
            </a:pPr>
            <a:r>
              <a:rPr lang="en-NZ" b="1" dirty="0">
                <a:solidFill>
                  <a:srgbClr val="83B5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Tsunami Ready </a:t>
            </a: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– enabling communities to reach a high level of tsunami resilience </a:t>
            </a:r>
          </a:p>
        </p:txBody>
      </p:sp>
      <p:pic>
        <p:nvPicPr>
          <p:cNvPr id="8" name="Picture 2" descr="Tsunami Ready&amp;quot; | Pacific Tsunami Museum">
            <a:extLst>
              <a:ext uri="{FF2B5EF4-FFF2-40B4-BE49-F238E27FC236}">
                <a16:creationId xmlns:a16="http://schemas.microsoft.com/office/drawing/2014/main" id="{0DAC87F1-6AE9-2658-8A32-1A5FC770C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899" y="4925492"/>
            <a:ext cx="1064962" cy="106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OceanExpert - A Directory of Marine and Freshwater Professionals">
            <a:extLst>
              <a:ext uri="{FF2B5EF4-FFF2-40B4-BE49-F238E27FC236}">
                <a16:creationId xmlns:a16="http://schemas.microsoft.com/office/drawing/2014/main" id="{B5F9D73E-7B88-0A34-DB91-053C125800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4" b="16128"/>
          <a:stretch/>
        </p:blipFill>
        <p:spPr bwMode="auto">
          <a:xfrm>
            <a:off x="9258354" y="3582762"/>
            <a:ext cx="1975253" cy="96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Frontiers | The UN Decade of Ocean Science for Sustainable Development |  Marine Science">
            <a:extLst>
              <a:ext uri="{FF2B5EF4-FFF2-40B4-BE49-F238E27FC236}">
                <a16:creationId xmlns:a16="http://schemas.microsoft.com/office/drawing/2014/main" id="{8E7FCAAB-4F05-3A31-3B42-42AC4DB7A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690" y="2164598"/>
            <a:ext cx="1754037" cy="1052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endai Framework for Disaster Risk Reduction 2015-2030 | UNDRR">
            <a:extLst>
              <a:ext uri="{FF2B5EF4-FFF2-40B4-BE49-F238E27FC236}">
                <a16:creationId xmlns:a16="http://schemas.microsoft.com/office/drawing/2014/main" id="{502127FD-B7E0-696C-50D1-CA99EC74F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034" y="1397897"/>
            <a:ext cx="2136693" cy="504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249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6">
            <a:extLst>
              <a:ext uri="{FF2B5EF4-FFF2-40B4-BE49-F238E27FC236}">
                <a16:creationId xmlns:a16="http://schemas.microsoft.com/office/drawing/2014/main" id="{C7E887DA-F70D-3A94-ECE2-8BA223B27F58}"/>
              </a:ext>
            </a:extLst>
          </p:cNvPr>
          <p:cNvCxnSpPr>
            <a:cxnSpLocks/>
          </p:cNvCxnSpPr>
          <p:nvPr/>
        </p:nvCxnSpPr>
        <p:spPr>
          <a:xfrm>
            <a:off x="264160" y="1210491"/>
            <a:ext cx="11343853" cy="0"/>
          </a:xfrm>
          <a:prstGeom prst="line">
            <a:avLst/>
          </a:prstGeom>
          <a:ln w="22225">
            <a:solidFill>
              <a:srgbClr val="014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5">
            <a:extLst>
              <a:ext uri="{FF2B5EF4-FFF2-40B4-BE49-F238E27FC236}">
                <a16:creationId xmlns:a16="http://schemas.microsoft.com/office/drawing/2014/main" id="{20DBE8BE-8060-8C75-7361-8FA050EB070F}"/>
              </a:ext>
            </a:extLst>
          </p:cNvPr>
          <p:cNvSpPr txBox="1"/>
          <p:nvPr/>
        </p:nvSpPr>
        <p:spPr>
          <a:xfrm>
            <a:off x="261810" y="354327"/>
            <a:ext cx="113438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GLOBAL </a:t>
            </a:r>
            <a:r>
              <a:rPr lang="en-NZ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GOALS AND TARGETS</a:t>
            </a:r>
          </a:p>
          <a:p>
            <a:r>
              <a:rPr lang="en-GB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j-ea"/>
                <a:cs typeface="Arial"/>
              </a:rPr>
              <a:t> </a:t>
            </a:r>
            <a:endParaRPr lang="en-NZ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+mj-ea"/>
              <a:cs typeface="Arial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D694DE-C659-75B7-6ABC-8A1C336127B4}"/>
              </a:ext>
            </a:extLst>
          </p:cNvPr>
          <p:cNvSpPr txBox="1"/>
          <p:nvPr/>
        </p:nvSpPr>
        <p:spPr>
          <a:xfrm>
            <a:off x="261810" y="1478939"/>
            <a:ext cx="11343853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NZ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1: Understanding and Managing Tsunami Hazard and Risk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2: Tsunami Detection, Warning &amp; Dissemination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3: Enhancing tsunami preparedness for effective community response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4: Tsunami event response and recovery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NZ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5: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ocean coordination, cooperation and partnerships (Working Group/ICG Leaders Only)</a:t>
            </a:r>
            <a:endParaRPr lang="en-N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08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2080</TotalTime>
  <Words>774</Words>
  <Application>Microsoft Office PowerPoint</Application>
  <PresentationFormat>Panorámica</PresentationFormat>
  <Paragraphs>206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Arial Narrow</vt:lpstr>
      <vt:lpstr>Calibri</vt:lpstr>
      <vt:lpstr>Tema de Office</vt:lpstr>
      <vt:lpstr>Presentación de PowerPoint</vt:lpstr>
      <vt:lpstr>STATUS IMPLEMENTATION PLAN</vt:lpstr>
      <vt:lpstr>1. MONITORING AND DETECTION</vt:lpstr>
      <vt:lpstr>2. HAZARD AND RISK ASSESSMENT</vt:lpstr>
      <vt:lpstr>3. TSUNAMI SERVICES</vt:lpstr>
      <vt:lpstr>4. PUBLIC AWARENESS, EDUCATION AND RESILIENCE </vt:lpstr>
      <vt:lpstr>RECOMMENDATIONS 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Melissa Diaz</dc:creator>
  <cp:lastModifiedBy>Tsunami CNAT</cp:lastModifiedBy>
  <cp:revision>97</cp:revision>
  <dcterms:created xsi:type="dcterms:W3CDTF">2021-09-17T14:19:17Z</dcterms:created>
  <dcterms:modified xsi:type="dcterms:W3CDTF">2023-04-24T21:26:05Z</dcterms:modified>
</cp:coreProperties>
</file>